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20" r:id="rId18"/>
    <p:sldId id="321" r:id="rId19"/>
    <p:sldId id="325" r:id="rId20"/>
    <p:sldId id="326" r:id="rId21"/>
    <p:sldId id="327" r:id="rId22"/>
    <p:sldId id="345" r:id="rId23"/>
    <p:sldId id="338" r:id="rId24"/>
    <p:sldId id="347" r:id="rId25"/>
    <p:sldId id="362" r:id="rId26"/>
    <p:sldId id="363" r:id="rId27"/>
    <p:sldId id="346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32" r:id="rId38"/>
    <p:sldId id="334" r:id="rId39"/>
    <p:sldId id="335" r:id="rId40"/>
    <p:sldId id="330" r:id="rId41"/>
    <p:sldId id="333" r:id="rId42"/>
    <p:sldId id="357" r:id="rId43"/>
    <p:sldId id="358" r:id="rId44"/>
    <p:sldId id="359" r:id="rId45"/>
    <p:sldId id="360" r:id="rId46"/>
    <p:sldId id="337" r:id="rId47"/>
    <p:sldId id="329" r:id="rId48"/>
    <p:sldId id="331" r:id="rId49"/>
    <p:sldId id="336" r:id="rId5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5" d="100"/>
          <a:sy n="105" d="100"/>
        </p:scale>
        <p:origin x="630" y="114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o.adafruit.com/api/docs/#!/Feeds/al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PES</a:t>
            </a:r>
          </a:p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 smtClean="0"/>
              <a:t>Klemens</a:t>
            </a:r>
            <a:r>
              <a:rPr lang="en-US" dirty="0" smtClean="0"/>
              <a:t> </a:t>
            </a:r>
            <a:r>
              <a:rPr lang="en-US" dirty="0"/>
              <a:t>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  <a:p>
            <a:r>
              <a:rPr lang="en-US" dirty="0"/>
              <a:t>Hochschule Mannheim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Feuchtigkeitsüberwachung mit Arduino DUE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</a:t>
            </a:r>
            <a:r>
              <a:rPr lang="de-DE" dirty="0"/>
              <a:t>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Abtastfrequenz</a:t>
            </a:r>
            <a:r>
              <a:rPr lang="de-DE" dirty="0"/>
              <a:t>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Verbindung </a:t>
            </a:r>
            <a:r>
              <a:rPr lang="de-DE" dirty="0"/>
              <a:t>beenden und Baud Rate auf </a:t>
            </a:r>
            <a:r>
              <a:rPr lang="de-DE" dirty="0" smtClean="0"/>
              <a:t>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smtClean="0"/>
              <a:t>Gelegentlich andere Baudrate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AT+CIPMUX=1</a:t>
            </a:r>
            <a:r>
              <a:rPr lang="de-DE" dirty="0"/>
              <a:t>		</a:t>
            </a:r>
            <a:endParaRPr lang="de-DE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smtClean="0"/>
              <a:t>Modus</a:t>
            </a:r>
            <a:r>
              <a:rPr lang="de-DE" dirty="0"/>
              <a:t>: mehrere Verbindungen </a:t>
            </a:r>
            <a:r>
              <a:rPr lang="de-DE" dirty="0" smtClean="0"/>
              <a:t>möglich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AT+CIPSTA</a:t>
            </a:r>
            <a:r>
              <a:rPr lang="de-DE" dirty="0"/>
              <a:t>= "192.x.x.x " 	</a:t>
            </a:r>
            <a:endParaRPr lang="de-DE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smtClean="0"/>
              <a:t>Statische </a:t>
            </a:r>
            <a:r>
              <a:rPr lang="de-DE" dirty="0"/>
              <a:t>IP-Adresse im eigenen </a:t>
            </a:r>
            <a:r>
              <a:rPr lang="de-DE" dirty="0" smtClean="0"/>
              <a:t>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smtClean="0"/>
              <a:t>IP-Zuweisung über Router funktionierte nicht </a:t>
            </a:r>
            <a:r>
              <a:rPr lang="de-DE" dirty="0" smtClean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Spannungsversorung</a:t>
            </a:r>
            <a:r>
              <a:rPr lang="de-DE" dirty="0" smtClean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Status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2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 </a:t>
            </a:r>
            <a:r>
              <a:rPr lang="de-DE" sz="2000" dirty="0"/>
              <a:t>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 smtClean="0"/>
              <a:t> </a:t>
            </a:r>
            <a:r>
              <a:rPr lang="de-DE" dirty="0"/>
              <a:t>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1452</Words>
  <Application>Microsoft Office PowerPoint</Application>
  <PresentationFormat>Bildschirmpräsentation (4:3)</PresentationFormat>
  <Paragraphs>394</Paragraphs>
  <Slides>48</Slides>
  <Notes>0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5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Feuchtigkeitsüberwachung mit Arduino DUE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1615343</cp:lastModifiedBy>
  <cp:revision>176</cp:revision>
  <cp:lastPrinted>2001-08-01T07:58:04Z</cp:lastPrinted>
  <dcterms:created xsi:type="dcterms:W3CDTF">2013-12-03T19:59:32Z</dcterms:created>
  <dcterms:modified xsi:type="dcterms:W3CDTF">2016-12-07T07:54:12Z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