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66" r:id="rId18"/>
    <p:sldId id="367" r:id="rId19"/>
    <p:sldId id="368" r:id="rId20"/>
    <p:sldId id="320" r:id="rId21"/>
    <p:sldId id="321" r:id="rId22"/>
    <p:sldId id="325" r:id="rId23"/>
    <p:sldId id="326" r:id="rId24"/>
    <p:sldId id="327" r:id="rId25"/>
    <p:sldId id="345" r:id="rId26"/>
    <p:sldId id="338" r:id="rId27"/>
    <p:sldId id="347" r:id="rId28"/>
    <p:sldId id="362" r:id="rId29"/>
    <p:sldId id="363" r:id="rId30"/>
    <p:sldId id="346" r:id="rId31"/>
    <p:sldId id="348" r:id="rId32"/>
    <p:sldId id="349" r:id="rId33"/>
    <p:sldId id="350" r:id="rId34"/>
    <p:sldId id="351" r:id="rId35"/>
    <p:sldId id="365" r:id="rId36"/>
    <p:sldId id="352" r:id="rId37"/>
    <p:sldId id="353" r:id="rId38"/>
    <p:sldId id="354" r:id="rId39"/>
    <p:sldId id="355" r:id="rId40"/>
    <p:sldId id="356" r:id="rId41"/>
    <p:sldId id="332" r:id="rId42"/>
    <p:sldId id="334" r:id="rId43"/>
    <p:sldId id="335" r:id="rId44"/>
    <p:sldId id="330" r:id="rId45"/>
    <p:sldId id="333" r:id="rId46"/>
    <p:sldId id="357" r:id="rId47"/>
    <p:sldId id="358" r:id="rId48"/>
    <p:sldId id="359" r:id="rId49"/>
    <p:sldId id="360" r:id="rId50"/>
    <p:sldId id="369" r:id="rId51"/>
    <p:sldId id="337" r:id="rId52"/>
    <p:sldId id="364" r:id="rId53"/>
    <p:sldId id="329" r:id="rId54"/>
    <p:sldId id="331" r:id="rId55"/>
    <p:sldId id="336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69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18" autoAdjust="0"/>
  </p:normalViewPr>
  <p:slideViewPr>
    <p:cSldViewPr>
      <p:cViewPr varScale="1">
        <p:scale>
          <a:sx n="58" d="100"/>
          <a:sy n="58" d="100"/>
        </p:scale>
        <p:origin x="1448" y="44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Plattform</a:t>
            </a:r>
            <a:r>
              <a:rPr lang="en-US" dirty="0"/>
              <a:t> 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7200" dirty="0"/>
              <a:t>Kommunikation  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/>
              <a:t>IoT</a:t>
            </a:r>
            <a:r>
              <a:rPr lang="de-DE" sz="540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/>
              <a:t>IoT Plattform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1580" y="2924944"/>
            <a:ext cx="7740650" cy="4356484"/>
          </a:xfrm>
        </p:spPr>
        <p:txBody>
          <a:bodyPr/>
          <a:lstStyle/>
          <a:p>
            <a:pPr algn="ctr"/>
            <a:r>
              <a:rPr lang="de-DE" sz="9600" dirty="0"/>
              <a:t>LIVE-DEMO</a:t>
            </a:r>
            <a:endParaRPr lang="en-GB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715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556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1804</Words>
  <Application>Microsoft Office PowerPoint</Application>
  <PresentationFormat>Bildschirmpräsentation (4:3)</PresentationFormat>
  <Paragraphs>550</Paragraphs>
  <Slides>54</Slides>
  <Notes>39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1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Kommunikation  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LIVE-DEMO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190</cp:revision>
  <cp:lastPrinted>2001-08-01T07:58:04Z</cp:lastPrinted>
  <dcterms:created xsi:type="dcterms:W3CDTF">2013-12-03T19:59:32Z</dcterms:created>
  <dcterms:modified xsi:type="dcterms:W3CDTF">2016-12-03T11:07:13Z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