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66" r:id="rId18"/>
    <p:sldId id="367" r:id="rId19"/>
    <p:sldId id="368" r:id="rId20"/>
    <p:sldId id="320" r:id="rId21"/>
    <p:sldId id="321" r:id="rId22"/>
    <p:sldId id="325" r:id="rId23"/>
    <p:sldId id="326" r:id="rId24"/>
    <p:sldId id="327" r:id="rId25"/>
    <p:sldId id="345" r:id="rId26"/>
    <p:sldId id="338" r:id="rId27"/>
    <p:sldId id="347" r:id="rId28"/>
    <p:sldId id="362" r:id="rId29"/>
    <p:sldId id="363" r:id="rId30"/>
    <p:sldId id="346" r:id="rId31"/>
    <p:sldId id="348" r:id="rId32"/>
    <p:sldId id="349" r:id="rId33"/>
    <p:sldId id="350" r:id="rId34"/>
    <p:sldId id="351" r:id="rId35"/>
    <p:sldId id="365" r:id="rId36"/>
    <p:sldId id="352" r:id="rId37"/>
    <p:sldId id="353" r:id="rId38"/>
    <p:sldId id="354" r:id="rId39"/>
    <p:sldId id="355" r:id="rId40"/>
    <p:sldId id="356" r:id="rId41"/>
    <p:sldId id="332" r:id="rId42"/>
    <p:sldId id="334" r:id="rId43"/>
    <p:sldId id="335" r:id="rId44"/>
    <p:sldId id="330" r:id="rId45"/>
    <p:sldId id="333" r:id="rId46"/>
    <p:sldId id="357" r:id="rId47"/>
    <p:sldId id="358" r:id="rId48"/>
    <p:sldId id="359" r:id="rId49"/>
    <p:sldId id="360" r:id="rId50"/>
    <p:sldId id="369" r:id="rId51"/>
    <p:sldId id="337" r:id="rId52"/>
    <p:sldId id="364" r:id="rId53"/>
    <p:sldId id="329" r:id="rId54"/>
    <p:sldId id="331" r:id="rId55"/>
    <p:sldId id="336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66"/>
            <p14:sldId id="367"/>
            <p14:sldId id="368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69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3" d="100"/>
          <a:sy n="73" d="100"/>
        </p:scale>
        <p:origin x="258" y="72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 smtClean="0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</a:t>
            </a:r>
            <a:r>
              <a:rPr lang="de-DE" dirty="0" smtClean="0"/>
              <a:t>Feuchtigkeits- und Temperaturüberwachung </a:t>
            </a:r>
            <a:r>
              <a:rPr lang="de-DE" dirty="0"/>
              <a:t>mit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smtClean="0"/>
              <a:t>DUE und </a:t>
            </a:r>
            <a:r>
              <a:rPr lang="de-DE" dirty="0" err="1" smtClean="0"/>
              <a:t>Adafruit</a:t>
            </a:r>
            <a:r>
              <a:rPr lang="de-DE" dirty="0" smtClean="0"/>
              <a:t> IO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 smtClean="0"/>
              <a:t> </a:t>
            </a:r>
            <a:r>
              <a:rPr lang="de-DE" dirty="0" err="1"/>
              <a:t>Sensoren&amp;Bibliotheken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9" y="1969509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2365"/>
              </p:ext>
            </p:extLst>
          </p:nvPr>
        </p:nvGraphicFramePr>
        <p:xfrm>
          <a:off x="0" y="3144634"/>
          <a:ext cx="914400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68">
                  <a:extLst>
                    <a:ext uri="{9D8B030D-6E8A-4147-A177-3AD203B41FA5}">
                      <a16:colId xmlns:a16="http://schemas.microsoft.com/office/drawing/2014/main" val="3717458139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7089958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2585347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808167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5223837"/>
                    </a:ext>
                  </a:extLst>
                </a:gridCol>
                <a:gridCol w="1331641">
                  <a:extLst>
                    <a:ext uri="{9D8B030D-6E8A-4147-A177-3AD203B41FA5}">
                      <a16:colId xmlns:a16="http://schemas.microsoft.com/office/drawing/2014/main" val="24659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DHT11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Reichweite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Genauigkeit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Response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Auflösung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077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Feuchtigkeit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30% - 90%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 /</a:t>
                      </a:r>
                      <a:r>
                        <a:rPr lang="de-DE" baseline="0" dirty="0" smtClean="0"/>
                        <a:t> - 5%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Min:</a:t>
                      </a:r>
                      <a:r>
                        <a:rPr lang="de-DE" baseline="0" dirty="0" smtClean="0"/>
                        <a:t> 6s</a:t>
                      </a:r>
                      <a:br>
                        <a:rPr lang="de-DE" baseline="0" dirty="0" smtClean="0"/>
                      </a:br>
                      <a:r>
                        <a:rPr lang="de-DE" baseline="0" dirty="0" err="1" smtClean="0"/>
                        <a:t>Typical</a:t>
                      </a:r>
                      <a:r>
                        <a:rPr lang="de-DE" baseline="0" dirty="0" smtClean="0"/>
                        <a:t>: 10 s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392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25° C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20% - 90%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30887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50° 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20% - 80%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2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Temperatur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0°C – 50°C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1895412"/>
            <a:ext cx="7740650" cy="3944938"/>
          </a:xfrm>
        </p:spPr>
        <p:txBody>
          <a:bodyPr/>
          <a:lstStyle/>
          <a:p>
            <a:r>
              <a:rPr lang="de-DE" dirty="0" smtClean="0"/>
              <a:t>Reichweite:</a:t>
            </a:r>
          </a:p>
          <a:p>
            <a:pPr lvl="2"/>
            <a:r>
              <a:rPr lang="de-DE" dirty="0" smtClean="0"/>
              <a:t>Temperatur:</a:t>
            </a:r>
          </a:p>
          <a:p>
            <a:pPr lvl="3"/>
            <a:r>
              <a:rPr lang="de-DE" dirty="0" smtClean="0"/>
              <a:t> 0 – 50 C°</a:t>
            </a:r>
          </a:p>
          <a:p>
            <a:pPr lvl="2"/>
            <a:r>
              <a:rPr lang="de-DE" dirty="0" smtClean="0"/>
              <a:t>Feuchtigkeit:</a:t>
            </a:r>
          </a:p>
          <a:p>
            <a:pPr lvl="3"/>
            <a:r>
              <a:rPr lang="de-DE" dirty="0" smtClean="0"/>
              <a:t>0° C: 30% - 90%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25° C: 20% - 90%</a:t>
            </a:r>
          </a:p>
          <a:p>
            <a:pPr lvl="3"/>
            <a:r>
              <a:rPr lang="de-DE" dirty="0" smtClean="0"/>
              <a:t>50° C: 20% - 80%</a:t>
            </a:r>
          </a:p>
          <a:p>
            <a:pPr marL="1588" lvl="1" indent="0">
              <a:buNone/>
            </a:pPr>
            <a:r>
              <a:rPr lang="de-DE" dirty="0" smtClean="0"/>
              <a:t>2. Genauigkeit</a:t>
            </a:r>
          </a:p>
          <a:p>
            <a:pPr lvl="2"/>
            <a:r>
              <a:rPr lang="de-DE" dirty="0" smtClean="0"/>
              <a:t>Temperatur: </a:t>
            </a:r>
          </a:p>
          <a:p>
            <a:pPr lvl="3"/>
            <a:r>
              <a:rPr lang="de-DE" dirty="0" smtClean="0"/>
              <a:t>+ / - 2 °C</a:t>
            </a:r>
          </a:p>
          <a:p>
            <a:pPr lvl="2"/>
            <a:r>
              <a:rPr lang="de-DE" dirty="0" smtClean="0"/>
              <a:t>Feuchtigkeit: </a:t>
            </a:r>
          </a:p>
          <a:p>
            <a:pPr lvl="3"/>
            <a:r>
              <a:rPr lang="de-DE" dirty="0" smtClean="0"/>
              <a:t>+ / - 5° %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63192" y="6157891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311312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3. Antwortzeiten: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Min: 6s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Max: 30s</a:t>
            </a:r>
          </a:p>
          <a:p>
            <a:pPr marL="209550" lvl="3" indent="0">
              <a:buNone/>
            </a:pPr>
            <a:endParaRPr lang="de-DE" dirty="0" smtClean="0"/>
          </a:p>
          <a:p>
            <a:pPr marL="23813" lvl="2" indent="0">
              <a:buNone/>
            </a:pPr>
            <a:r>
              <a:rPr lang="de-DE" dirty="0" smtClean="0"/>
              <a:t>4. Abtastfrequenz:</a:t>
            </a:r>
          </a:p>
          <a:p>
            <a:pPr marL="495300" lvl="3" indent="-285750"/>
            <a:r>
              <a:rPr lang="de-DE" dirty="0" smtClean="0"/>
              <a:t>1 Hz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Spezifische Daten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28484" y="6087183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21612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732" y="1439736"/>
            <a:ext cx="7740650" cy="863600"/>
          </a:xfrm>
        </p:spPr>
        <p:txBody>
          <a:bodyPr/>
          <a:lstStyle/>
          <a:p>
            <a:r>
              <a:rPr lang="de-DE" dirty="0" smtClean="0"/>
              <a:t>Datenpaket – DHT11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dirty="0" smtClean="0"/>
              <a:t>Hochschule Mannheim | Julia </a:t>
            </a:r>
            <a:r>
              <a:rPr lang="de-DE" altLang="de-DE" dirty="0" err="1" smtClean="0"/>
              <a:t>Geigl</a:t>
            </a:r>
            <a:r>
              <a:rPr lang="de-DE" altLang="de-DE" dirty="0" smtClean="0"/>
              <a:t>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467544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Humdity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062048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65655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Integral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Temperatur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251056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Decimal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Temperature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835232" y="3176972"/>
            <a:ext cx="1584176" cy="936104"/>
          </a:xfrm>
          <a:prstGeom prst="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43846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185382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700681" y="280764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963583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99890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587824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856135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240728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07677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791772" y="2807640"/>
            <a:ext cx="4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8163192" y="6093296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301610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</a:t>
            </a:r>
            <a:r>
              <a:rPr lang="de-DE" dirty="0" smtClean="0"/>
              <a:t>6s – 15s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0392" y="2420888"/>
            <a:ext cx="7164796" cy="863600"/>
          </a:xfrm>
        </p:spPr>
        <p:txBody>
          <a:bodyPr/>
          <a:lstStyle/>
          <a:p>
            <a:r>
              <a:rPr lang="de-DE" sz="7200" dirty="0" smtClean="0"/>
              <a:t>Kommunikation  ESP</a:t>
            </a:r>
            <a:endParaRPr lang="de-DE" sz="7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3568" y="483315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Kommunikation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Programmablauf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0157" y="4653136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Kommunikation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Programmablauf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4257092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Intro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Kommunikation Programmablauf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Platform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/>
              <a:t>i</a:t>
            </a:r>
            <a:r>
              <a:rPr lang="de-DE" smtClean="0"/>
              <a:t>o</a:t>
            </a:r>
            <a:r>
              <a:rPr lang="de-DE" dirty="0" smtClean="0"/>
              <a:t> </a:t>
            </a:r>
            <a:r>
              <a:rPr lang="de-DE" dirty="0"/>
              <a:t>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 smtClean="0"/>
              <a:t>IoT</a:t>
            </a:r>
            <a:r>
              <a:rPr lang="de-DE" sz="5400" smtClean="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4221088"/>
            <a:ext cx="889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Intro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Sensoren&amp;Bibliotheken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Kommunikation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Programmablauf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1580" y="2924944"/>
            <a:ext cx="7740650" cy="4356484"/>
          </a:xfrm>
        </p:spPr>
        <p:txBody>
          <a:bodyPr/>
          <a:lstStyle/>
          <a:p>
            <a:pPr algn="ctr"/>
            <a:r>
              <a:rPr lang="de-DE" sz="9600" dirty="0" smtClean="0"/>
              <a:t>LIVE-DEMO</a:t>
            </a:r>
            <a:endParaRPr lang="en-GB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 smtClean="0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7156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556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1803</Words>
  <Application>Microsoft Office PowerPoint</Application>
  <PresentationFormat>Bildschirmpräsentation (4:3)</PresentationFormat>
  <Paragraphs>549</Paragraphs>
  <Slides>54</Slides>
  <Notes>39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1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Spezifische Daten DHT11</vt:lpstr>
      <vt:lpstr>Spezifische Daten DHT11</vt:lpstr>
      <vt:lpstr>Datenpaket – DHT11</vt:lpstr>
      <vt:lpstr>Sensor auslesen – Simple DHT11</vt:lpstr>
      <vt:lpstr>Simple DHT</vt:lpstr>
      <vt:lpstr>Implementation</vt:lpstr>
      <vt:lpstr>Ultraschallsensor</vt:lpstr>
      <vt:lpstr>Ultraschallsensor</vt:lpstr>
      <vt:lpstr>Kommunikation  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LIVE-DEMO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Kevin Höfle</cp:lastModifiedBy>
  <cp:revision>187</cp:revision>
  <cp:lastPrinted>2001-08-01T07:58:04Z</cp:lastPrinted>
  <dcterms:created xsi:type="dcterms:W3CDTF">2013-12-03T19:59:32Z</dcterms:created>
  <dcterms:modified xsi:type="dcterms:W3CDTF">2016-12-12T10:27:03Z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