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B0AB8-B1B6-86ED-B26F-376970629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UserService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90CE0D-007F-4C51-6CA1-30647C62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77103"/>
          </a:xfrm>
        </p:spPr>
        <p:txBody>
          <a:bodyPr>
            <a:normAutofit/>
          </a:bodyPr>
          <a:lstStyle/>
          <a:p>
            <a:r>
              <a:rPr lang="de-DE" dirty="0"/>
              <a:t>Projektseminar Mikroservices mit </a:t>
            </a:r>
            <a:r>
              <a:rPr lang="de-DE" dirty="0" err="1"/>
              <a:t>SpringBoot</a:t>
            </a:r>
            <a:endParaRPr lang="de-DE" dirty="0"/>
          </a:p>
          <a:p>
            <a:r>
              <a:rPr lang="de-DE" dirty="0"/>
              <a:t>Saad </a:t>
            </a:r>
            <a:r>
              <a:rPr lang="de-DE" dirty="0" err="1"/>
              <a:t>Belkhou</a:t>
            </a:r>
            <a:r>
              <a:rPr lang="de-DE" dirty="0"/>
              <a:t>, Lars Linden und Karmen </a:t>
            </a:r>
            <a:r>
              <a:rPr lang="de-DE" dirty="0" err="1"/>
              <a:t>Voncina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B9238-F48C-C46F-3956-015C4AD3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SpringBoot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19C1D-F4FC-5FDD-8342-F321FAE0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Lose Kopplung</a:t>
            </a:r>
          </a:p>
          <a:p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r>
              <a:rPr lang="de-DE" dirty="0"/>
              <a:t>Einfache Erstellung mit Spring </a:t>
            </a:r>
            <a:r>
              <a:rPr lang="de-DE" dirty="0" err="1"/>
              <a:t>Initializr</a:t>
            </a:r>
            <a:endParaRPr lang="de-DE" dirty="0"/>
          </a:p>
          <a:p>
            <a:r>
              <a:rPr lang="de-DE" dirty="0"/>
              <a:t>Maven-Konfiguration mit ‚Starter‘-POMs </a:t>
            </a:r>
          </a:p>
          <a:p>
            <a:endParaRPr lang="de-DE" dirty="0"/>
          </a:p>
        </p:txBody>
      </p:sp>
      <p:pic>
        <p:nvPicPr>
          <p:cNvPr id="1028" name="Picture 4" descr="Spring Boot Tutorial">
            <a:extLst>
              <a:ext uri="{FF2B5EF4-FFF2-40B4-BE49-F238E27FC236}">
                <a16:creationId xmlns:a16="http://schemas.microsoft.com/office/drawing/2014/main" id="{66BB0DC7-18FE-60B0-F59A-EA1CC6A6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035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0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9680-46B7-06CF-B8C8-9E919735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Keycloak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F0A64-7E5C-B628-DE6E-EFDFE986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Wildfly-Application</a:t>
            </a:r>
            <a:r>
              <a:rPr lang="de-DE" dirty="0"/>
              <a:t> Server</a:t>
            </a:r>
          </a:p>
          <a:p>
            <a:r>
              <a:rPr lang="de-DE" dirty="0"/>
              <a:t>Access &amp; ID Token</a:t>
            </a:r>
          </a:p>
          <a:p>
            <a:r>
              <a:rPr lang="de-DE" dirty="0"/>
              <a:t>Benutzerdaten bei allen verbundenen</a:t>
            </a:r>
          </a:p>
          <a:p>
            <a:pPr marL="0" indent="0">
              <a:buNone/>
            </a:pPr>
            <a:r>
              <a:rPr lang="de-DE" dirty="0"/>
              <a:t>Clients Sicher (einmalige Anmeldung)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D1B04F-F25A-24BC-790D-86121A64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89249"/>
            <a:ext cx="5760720" cy="29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6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3868E-6702-6A89-BFE5-C405B5E2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UserService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D1FE0-D0E2-B42A-321B-CFD46190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9437"/>
            <a:ext cx="10554574" cy="3636511"/>
          </a:xfrm>
        </p:spPr>
        <p:txBody>
          <a:bodyPr/>
          <a:lstStyle/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B44C20-F2B3-47B1-8FA7-8B7215D9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65" y="424350"/>
            <a:ext cx="7577309" cy="598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67B2F-A257-0EBC-6D7C-3E6A392D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B7780-3F59-61F1-5DAA-D0E7636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 Skills und Teamarbeit </a:t>
            </a:r>
          </a:p>
          <a:p>
            <a:r>
              <a:rPr lang="de-DE" dirty="0"/>
              <a:t>Neue Technologien:</a:t>
            </a:r>
          </a:p>
          <a:p>
            <a:pPr lvl="1"/>
            <a:r>
              <a:rPr lang="de-DE" dirty="0"/>
              <a:t>Spring Boot</a:t>
            </a:r>
          </a:p>
          <a:p>
            <a:pPr lvl="1"/>
            <a:r>
              <a:rPr lang="de-DE" dirty="0"/>
              <a:t>REST-APIs</a:t>
            </a:r>
          </a:p>
          <a:p>
            <a:pPr lvl="1"/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Docker</a:t>
            </a:r>
          </a:p>
        </p:txBody>
      </p:sp>
      <p:pic>
        <p:nvPicPr>
          <p:cNvPr id="3074" name="Picture 2" descr="Spring Boot - Creating RestController Classes with Spring Boot">
            <a:extLst>
              <a:ext uri="{FF2B5EF4-FFF2-40B4-BE49-F238E27FC236}">
                <a16:creationId xmlns:a16="http://schemas.microsoft.com/office/drawing/2014/main" id="{820DF77D-4F8E-6E9C-DDE1-C14BBA23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24" y="999202"/>
            <a:ext cx="43815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A8F9CB-3911-37DE-C72C-C79EFAC9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05" y="24860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ess and Media Resources - Docker">
            <a:extLst>
              <a:ext uri="{FF2B5EF4-FFF2-40B4-BE49-F238E27FC236}">
                <a16:creationId xmlns:a16="http://schemas.microsoft.com/office/drawing/2014/main" id="{AF74A82E-F2DC-F8D1-7D71-CA4121FF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4" y="4397390"/>
            <a:ext cx="2564648" cy="219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67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61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Zitierfähig</vt:lpstr>
      <vt:lpstr>UserService </vt:lpstr>
      <vt:lpstr>SpringBoot</vt:lpstr>
      <vt:lpstr>Keycloak</vt:lpstr>
      <vt:lpstr>UserService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UserService </dc:title>
  <dc:creator>Karmen Vončina</dc:creator>
  <cp:lastModifiedBy>Lars L.</cp:lastModifiedBy>
  <cp:revision>6</cp:revision>
  <dcterms:created xsi:type="dcterms:W3CDTF">2023-01-18T17:25:03Z</dcterms:created>
  <dcterms:modified xsi:type="dcterms:W3CDTF">2023-01-20T13:01:45Z</dcterms:modified>
</cp:coreProperties>
</file>