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84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A498EA-4B4F-45C9-A835-E5EF01037A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7F0E788-E1ED-4614-A049-68A61E4782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0C577A5-A85B-44F1-8D0D-3B1F2DD59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50CD8-1BCF-4683-80F4-6B9640F06677}" type="datetimeFigureOut">
              <a:rPr lang="de-DE" smtClean="0"/>
              <a:t>06.01.2020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0F7151D-EE83-4C54-8EF1-C6753F1D3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84EBE97-24A6-48DC-B012-1B501B5A6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614E9-6466-4889-9F50-377E681EB8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8597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01148A-2B89-4485-B0B4-52BBB725A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5B76892-6376-456E-B7B7-E8498CE717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8ACBE7-2D2D-4EC1-ACDE-304D13172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50CD8-1BCF-4683-80F4-6B9640F06677}" type="datetimeFigureOut">
              <a:rPr lang="de-DE" smtClean="0"/>
              <a:t>06.01.2020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D03FC0-1ED6-458D-80A2-42A62BB6F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A3E095-6F15-42F4-AE96-F0F1E1D08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614E9-6466-4889-9F50-377E681EB8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2717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BBCCBFD-CFA1-4B39-A7D1-5ACE39E4D2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BD95C4C-66E3-45F1-AF41-430A7BFAEF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6477F9-8A41-4774-8A87-02218480A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50CD8-1BCF-4683-80F4-6B9640F06677}" type="datetimeFigureOut">
              <a:rPr lang="de-DE" smtClean="0"/>
              <a:t>06.01.2020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E818E8-EBF4-4945-B24C-A313C5131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11F05A-2A28-43D6-ACFD-D8833A1C9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614E9-6466-4889-9F50-377E681EB8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7743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60124D-AF0B-4B62-A771-4483090C3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FE644D-0906-40DE-BDE1-E4B77D108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B7A08F-DF30-4BD3-8B94-B38FD7BFD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50CD8-1BCF-4683-80F4-6B9640F06677}" type="datetimeFigureOut">
              <a:rPr lang="de-DE" smtClean="0"/>
              <a:t>06.01.2020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F17A653-1663-4503-B887-33F08C24B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86EA9CC-D60D-49AA-9796-5296E1B33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614E9-6466-4889-9F50-377E681EB8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0385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CAA151-7F3A-4DDF-A7E9-FC2797487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CCD3A25-5E63-43EA-820D-2D1E404DD1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6853C5-06A1-430C-ADA6-F38187336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50CD8-1BCF-4683-80F4-6B9640F06677}" type="datetimeFigureOut">
              <a:rPr lang="de-DE" smtClean="0"/>
              <a:t>06.01.2020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F47A7DB-AADE-4455-8457-CDD80BC99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AAFA4A4-3102-4148-83DB-B44DA689B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614E9-6466-4889-9F50-377E681EB8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8704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E669CA-F439-4DAE-8633-08DF25E2A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030AAE8-CB17-4B14-B0D6-F5E3C7AE2D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7A35DBA-B4C3-4B57-9259-2176F697CC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9596983-C1FD-43B9-A0E1-054B2F86B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50CD8-1BCF-4683-80F4-6B9640F06677}" type="datetimeFigureOut">
              <a:rPr lang="de-DE" smtClean="0"/>
              <a:t>06.01.2020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521EB4B-89DB-4B67-89A7-C83305917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7FA0622-03AE-485D-A343-241BBEC7D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614E9-6466-4889-9F50-377E681EB8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086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90268D-6316-4E3E-94E0-365547E2F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F314DF1-A27D-4168-9900-AE5A16E98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1BF0BCD-1D1F-428B-9C27-3E5800B7DE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E8C29EF-8359-451F-A569-F6A902444B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AB62542-4D82-4B8F-A927-4DCD387FAC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EC72B7F-7384-4E54-B0C2-C762A8EDB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50CD8-1BCF-4683-80F4-6B9640F06677}" type="datetimeFigureOut">
              <a:rPr lang="de-DE" smtClean="0"/>
              <a:t>06.01.2020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DCCA64D-23C9-4071-A22E-5DB2EE911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20E3024-0B65-4A0B-8B03-9B7FB2851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614E9-6466-4889-9F50-377E681EB8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6437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4AE45F-C2C7-4450-81B1-3F5CC4077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F0A8351-86B0-4041-974D-0B0866875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50CD8-1BCF-4683-80F4-6B9640F06677}" type="datetimeFigureOut">
              <a:rPr lang="de-DE" smtClean="0"/>
              <a:t>06.01.2020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202779F-AD55-48A1-877E-A864D0734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C9F8402-7F8D-4088-BE44-C43C3EF33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614E9-6466-4889-9F50-377E681EB8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3547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41D8DF4-1CBD-432E-86BF-3887EB0D9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50CD8-1BCF-4683-80F4-6B9640F06677}" type="datetimeFigureOut">
              <a:rPr lang="de-DE" smtClean="0"/>
              <a:t>06.01.2020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140077B-831D-405C-A85E-5CF24910B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69A746A-BED8-4EA8-B9FD-E1DCA5448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614E9-6466-4889-9F50-377E681EB8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6441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1F3773-0A5E-48D2-A0F1-2DC5EE266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323ED0-2447-48A0-A1E7-EFD1E1F8A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DD2E4FD-B574-4B02-AEF5-99DF8F63F2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42EA545-FB4E-4CA1-AD73-AB130FEB3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50CD8-1BCF-4683-80F4-6B9640F06677}" type="datetimeFigureOut">
              <a:rPr lang="de-DE" smtClean="0"/>
              <a:t>06.01.2020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773B6F7-60AC-4540-AC82-F45C3A6A3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A3AAC9F-00A9-4FB7-AC09-134C445C2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614E9-6466-4889-9F50-377E681EB8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0943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661EFE-9031-4ECA-AAD8-7945B0475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E5DD597-0BCC-4F26-9AA5-548EF53CE1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BFDF3E7-1631-45B7-B15E-0CE8DA8FAE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7B07AF9-AD13-4AB2-9103-2304D8B4C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50CD8-1BCF-4683-80F4-6B9640F06677}" type="datetimeFigureOut">
              <a:rPr lang="de-DE" smtClean="0"/>
              <a:t>06.01.2020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D40E089-FAFC-460B-ACE5-289225BFC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164BD41-9A8B-4834-A9AA-DCCDE2D86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614E9-6466-4889-9F50-377E681EB8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7488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3A5126C-86C0-49C4-AB32-C3E866E28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78EC236-1C2A-4AF2-AB3D-E39F33E275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38F9D6-7C8C-4F69-859D-C9726942F7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50CD8-1BCF-4683-80F4-6B9640F06677}" type="datetimeFigureOut">
              <a:rPr lang="de-DE" smtClean="0"/>
              <a:t>06.01.2020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BABA88D-FFA2-45B0-981B-21161F2BD5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190031A-82BC-4DA2-B8A3-222C18ADB9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614E9-6466-4889-9F50-377E681EB8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1721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43CC49-419F-40C3-9F86-1C50A50C88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Präsentation </a:t>
            </a:r>
            <a:br>
              <a:rPr lang="de-DE" dirty="0"/>
            </a:br>
            <a:r>
              <a:rPr lang="de-DE" dirty="0"/>
              <a:t>Mikroprozessor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7107279-E0E5-477C-BE27-F4A9DA693F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2495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1F2CDE-4B17-4C11-9CB8-160022968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„Hardware“ Teil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572B5A-F235-4904-8D44-B7F7E3AE1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7292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323804-49CE-4F77-8BC0-471645461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Basiskomponenten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FB8566-45BA-4CC3-A8C6-0D5D6627E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/>
              <a:t>Program</a:t>
            </a:r>
            <a:r>
              <a:rPr lang="de-DE" dirty="0"/>
              <a:t> Counter (PC): gibt Speicheradresse für Befehlsspeicher</a:t>
            </a:r>
          </a:p>
          <a:p>
            <a:r>
              <a:rPr lang="de-DE" dirty="0"/>
              <a:t>Befehlsspeicher: beinhaltet unsere Instruktion/Programme</a:t>
            </a:r>
          </a:p>
          <a:p>
            <a:r>
              <a:rPr lang="de-DE" dirty="0"/>
              <a:t>Steuerwerk: Dekodiert den Befehl und steuert MUX/andere Komponenten an</a:t>
            </a:r>
          </a:p>
          <a:p>
            <a:r>
              <a:rPr lang="de-DE" dirty="0"/>
              <a:t>Registersatz: Speicherzeilen, die separat angesprochen werden</a:t>
            </a:r>
          </a:p>
          <a:p>
            <a:r>
              <a:rPr lang="de-DE" dirty="0"/>
              <a:t>ALU/Rechenwerk: kann versch. arithmetische Operationen machen</a:t>
            </a:r>
          </a:p>
          <a:p>
            <a:r>
              <a:rPr lang="de-DE" dirty="0"/>
              <a:t>Datenspeicher: beinhaltet zusätzliche Daten</a:t>
            </a:r>
          </a:p>
          <a:p>
            <a:r>
              <a:rPr lang="de-DE" dirty="0"/>
              <a:t>Vorzeichenerweiterung: erweitert vorzeichentreu von 16 auf 32 Bit</a:t>
            </a:r>
          </a:p>
          <a:p>
            <a:r>
              <a:rPr lang="de-DE" dirty="0"/>
              <a:t>ALU Steuerung: dedizierte Steuereinheit, die direkt ALU ansteuert</a:t>
            </a:r>
          </a:p>
        </p:txBody>
      </p:sp>
    </p:spTree>
    <p:extLst>
      <p:ext uri="{BB962C8B-B14F-4D97-AF65-F5344CB8AC3E}">
        <p14:creationId xmlns:p14="http://schemas.microsoft.com/office/powerpoint/2010/main" val="1167369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0831B7-9B2F-4438-BDBE-C9598EBF1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Codebeispiel Fibonacci Zahlen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703539-7170-4BBD-9F1D-127678983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0883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BEA23F-C5C4-4211-8D7F-4697A2903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 für nächste Gruppe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ABFBF5-639F-4C53-B094-EF4D20C2E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Erweiterung des Befehlssatzes</a:t>
            </a:r>
          </a:p>
          <a:p>
            <a:r>
              <a:rPr lang="de-DE" dirty="0"/>
              <a:t>Einführen einer Pipeline</a:t>
            </a:r>
          </a:p>
        </p:txBody>
      </p:sp>
    </p:spTree>
    <p:extLst>
      <p:ext uri="{BB962C8B-B14F-4D97-AF65-F5344CB8AC3E}">
        <p14:creationId xmlns:p14="http://schemas.microsoft.com/office/powerpoint/2010/main" val="1382543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8ACA4D-197E-41D2-A13D-29656C297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Schwierigkeiten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273C53-CD27-4C6C-922C-916A4C1B0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Vorstellung des Befehlsablaufs</a:t>
            </a:r>
          </a:p>
          <a:p>
            <a:r>
              <a:rPr lang="de-DE" dirty="0"/>
              <a:t>Team-Absprache</a:t>
            </a:r>
          </a:p>
          <a:p>
            <a:r>
              <a:rPr lang="de-DE" dirty="0"/>
              <a:t>Einarbeiten in VHDL -&gt; deutliche Unterschiede zu Programmiersprachen</a:t>
            </a:r>
          </a:p>
          <a:p>
            <a:r>
              <a:rPr lang="de-DE" dirty="0"/>
              <a:t>Hazard-Fehler</a:t>
            </a:r>
          </a:p>
        </p:txBody>
      </p:sp>
    </p:spTree>
    <p:extLst>
      <p:ext uri="{BB962C8B-B14F-4D97-AF65-F5344CB8AC3E}">
        <p14:creationId xmlns:p14="http://schemas.microsoft.com/office/powerpoint/2010/main" val="2877236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81E3AC-1F86-45B7-BBF3-B87D58927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Software/Assembler Teil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CD6A919-9225-461B-AE05-569C667C6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7473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</Words>
  <Application>Microsoft Office PowerPoint</Application>
  <PresentationFormat>Breitbild</PresentationFormat>
  <Paragraphs>21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</vt:lpstr>
      <vt:lpstr>Präsentation  Mikroprozessor</vt:lpstr>
      <vt:lpstr>„Hardware“ Teil</vt:lpstr>
      <vt:lpstr>Basiskomponenten</vt:lpstr>
      <vt:lpstr>Codebeispiel Fibonacci Zahlen</vt:lpstr>
      <vt:lpstr>Aufgaben für nächste Gruppe</vt:lpstr>
      <vt:lpstr>Schwierigkeiten</vt:lpstr>
      <vt:lpstr>Software/Assembler Teil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Malte Hoffmann</dc:creator>
  <cp:lastModifiedBy>Malte Hoffmann</cp:lastModifiedBy>
  <cp:revision>3</cp:revision>
  <dcterms:created xsi:type="dcterms:W3CDTF">2020-01-06T22:17:53Z</dcterms:created>
  <dcterms:modified xsi:type="dcterms:W3CDTF">2020-01-06T22:36:19Z</dcterms:modified>
</cp:coreProperties>
</file>