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EFFF8-B8AB-4AC6-815F-B02F68807F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21E0383-357C-4C3F-A941-B93E6EC0E505}">
      <dgm:prSet/>
      <dgm:spPr/>
      <dgm:t>
        <a:bodyPr/>
        <a:lstStyle/>
        <a:p>
          <a:pPr>
            <a:defRPr cap="all"/>
          </a:pPr>
          <a:r>
            <a:rPr lang="fr-FR"/>
            <a:t>CONTEXTE ET OBJECTIFS</a:t>
          </a:r>
          <a:endParaRPr lang="en-US"/>
        </a:p>
      </dgm:t>
    </dgm:pt>
    <dgm:pt modelId="{FE09B5E1-7635-41B1-AD31-AA54FC37F463}" type="parTrans" cxnId="{41E0C998-F9E9-4974-B1DC-0F97B1785DF2}">
      <dgm:prSet/>
      <dgm:spPr/>
      <dgm:t>
        <a:bodyPr/>
        <a:lstStyle/>
        <a:p>
          <a:endParaRPr lang="en-US"/>
        </a:p>
      </dgm:t>
    </dgm:pt>
    <dgm:pt modelId="{04C34605-7C92-46C1-9719-DE4AFBC85B6C}" type="sibTrans" cxnId="{41E0C998-F9E9-4974-B1DC-0F97B1785DF2}">
      <dgm:prSet/>
      <dgm:spPr/>
      <dgm:t>
        <a:bodyPr/>
        <a:lstStyle/>
        <a:p>
          <a:endParaRPr lang="en-US"/>
        </a:p>
      </dgm:t>
    </dgm:pt>
    <dgm:pt modelId="{D6380964-2F28-4B4E-88FA-1E7E6CCC44C3}">
      <dgm:prSet/>
      <dgm:spPr/>
      <dgm:t>
        <a:bodyPr/>
        <a:lstStyle/>
        <a:p>
          <a:pPr>
            <a:defRPr cap="all"/>
          </a:pPr>
          <a:r>
            <a:rPr lang="fr-FR"/>
            <a:t>PRESENTATION DE L’ENVIRONNEMENT DE TRAVAIL</a:t>
          </a:r>
          <a:endParaRPr lang="en-US"/>
        </a:p>
      </dgm:t>
    </dgm:pt>
    <dgm:pt modelId="{F2E0CE93-F1F8-4536-9FB2-5455F6ED0BF4}" type="parTrans" cxnId="{6855DEC5-D42F-495C-ADDE-F54096C69FE3}">
      <dgm:prSet/>
      <dgm:spPr/>
      <dgm:t>
        <a:bodyPr/>
        <a:lstStyle/>
        <a:p>
          <a:endParaRPr lang="en-US"/>
        </a:p>
      </dgm:t>
    </dgm:pt>
    <dgm:pt modelId="{9D4AD139-9CA6-4137-9C09-B9AA7B42ACD6}" type="sibTrans" cxnId="{6855DEC5-D42F-495C-ADDE-F54096C69FE3}">
      <dgm:prSet/>
      <dgm:spPr/>
      <dgm:t>
        <a:bodyPr/>
        <a:lstStyle/>
        <a:p>
          <a:endParaRPr lang="en-US"/>
        </a:p>
      </dgm:t>
    </dgm:pt>
    <dgm:pt modelId="{B12E0D69-8329-4D05-8D27-C2EACF1BE2D6}">
      <dgm:prSet/>
      <dgm:spPr/>
      <dgm:t>
        <a:bodyPr/>
        <a:lstStyle/>
        <a:p>
          <a:pPr>
            <a:defRPr cap="all"/>
          </a:pPr>
          <a:r>
            <a:rPr lang="fr-FR"/>
            <a:t>PRESENTATION DE LA SOLUTION PROPOSEE</a:t>
          </a:r>
          <a:endParaRPr lang="en-US"/>
        </a:p>
      </dgm:t>
    </dgm:pt>
    <dgm:pt modelId="{48D880F4-0663-4C7B-B945-5F2560909A50}" type="parTrans" cxnId="{9D14F80A-285D-4692-91F7-477C954101F6}">
      <dgm:prSet/>
      <dgm:spPr/>
      <dgm:t>
        <a:bodyPr/>
        <a:lstStyle/>
        <a:p>
          <a:endParaRPr lang="en-US"/>
        </a:p>
      </dgm:t>
    </dgm:pt>
    <dgm:pt modelId="{C05EB7DB-1B6B-4283-92FD-1E0FA2AC7C70}" type="sibTrans" cxnId="{9D14F80A-285D-4692-91F7-477C954101F6}">
      <dgm:prSet/>
      <dgm:spPr/>
      <dgm:t>
        <a:bodyPr/>
        <a:lstStyle/>
        <a:p>
          <a:endParaRPr lang="en-US"/>
        </a:p>
      </dgm:t>
    </dgm:pt>
    <dgm:pt modelId="{9475E1F1-EA62-44A4-A46F-971E112D6730}">
      <dgm:prSet/>
      <dgm:spPr/>
      <dgm:t>
        <a:bodyPr/>
        <a:lstStyle/>
        <a:p>
          <a:pPr>
            <a:defRPr cap="all"/>
          </a:pPr>
          <a:r>
            <a:rPr lang="fr-FR"/>
            <a:t>TEST DE LA SOLUTION</a:t>
          </a:r>
          <a:endParaRPr lang="en-US"/>
        </a:p>
      </dgm:t>
    </dgm:pt>
    <dgm:pt modelId="{AC950CA4-6164-49ED-AFFE-4B1B5F92BBC4}" type="parTrans" cxnId="{35238039-49FF-46DF-A805-BD3A3D52EA31}">
      <dgm:prSet/>
      <dgm:spPr/>
      <dgm:t>
        <a:bodyPr/>
        <a:lstStyle/>
        <a:p>
          <a:endParaRPr lang="en-US"/>
        </a:p>
      </dgm:t>
    </dgm:pt>
    <dgm:pt modelId="{FF122508-A9CA-4AE6-85A7-9D0C9B6C4CDC}" type="sibTrans" cxnId="{35238039-49FF-46DF-A805-BD3A3D52EA31}">
      <dgm:prSet/>
      <dgm:spPr/>
      <dgm:t>
        <a:bodyPr/>
        <a:lstStyle/>
        <a:p>
          <a:endParaRPr lang="en-US"/>
        </a:p>
      </dgm:t>
    </dgm:pt>
    <dgm:pt modelId="{473BED0F-3615-40FE-9B93-9A8EC2C5BFE3}" type="pres">
      <dgm:prSet presAssocID="{B99EFFF8-B8AB-4AC6-815F-B02F68807FCC}" presName="root" presStyleCnt="0">
        <dgm:presLayoutVars>
          <dgm:dir/>
          <dgm:resizeHandles val="exact"/>
        </dgm:presLayoutVars>
      </dgm:prSet>
      <dgm:spPr/>
    </dgm:pt>
    <dgm:pt modelId="{3162C7A9-0D98-4E4A-B569-79E3CCDD32B4}" type="pres">
      <dgm:prSet presAssocID="{321E0383-357C-4C3F-A941-B93E6EC0E505}" presName="compNode" presStyleCnt="0"/>
      <dgm:spPr/>
    </dgm:pt>
    <dgm:pt modelId="{FB53F8BE-B0EA-4377-AB3B-6628B58F3F83}" type="pres">
      <dgm:prSet presAssocID="{321E0383-357C-4C3F-A941-B93E6EC0E505}" presName="iconBgRect" presStyleLbl="bgShp" presStyleIdx="0" presStyleCnt="4"/>
      <dgm:spPr/>
    </dgm:pt>
    <dgm:pt modelId="{2F3BEF82-61A0-43F6-A36B-3C46138D0A71}" type="pres">
      <dgm:prSet presAssocID="{321E0383-357C-4C3F-A941-B93E6EC0E5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6164B0D-8307-4858-AAC2-FBAEAB9E020C}" type="pres">
      <dgm:prSet presAssocID="{321E0383-357C-4C3F-A941-B93E6EC0E505}" presName="spaceRect" presStyleCnt="0"/>
      <dgm:spPr/>
    </dgm:pt>
    <dgm:pt modelId="{EBA44E7F-8A2C-49C6-B193-DEB7A69704DA}" type="pres">
      <dgm:prSet presAssocID="{321E0383-357C-4C3F-A941-B93E6EC0E505}" presName="textRect" presStyleLbl="revTx" presStyleIdx="0" presStyleCnt="4">
        <dgm:presLayoutVars>
          <dgm:chMax val="1"/>
          <dgm:chPref val="1"/>
        </dgm:presLayoutVars>
      </dgm:prSet>
      <dgm:spPr/>
    </dgm:pt>
    <dgm:pt modelId="{A982271A-2C23-4AC5-8A57-682387FD26DA}" type="pres">
      <dgm:prSet presAssocID="{04C34605-7C92-46C1-9719-DE4AFBC85B6C}" presName="sibTrans" presStyleCnt="0"/>
      <dgm:spPr/>
    </dgm:pt>
    <dgm:pt modelId="{E4C59B2E-6DFF-4991-A493-4F7D6CA94B2E}" type="pres">
      <dgm:prSet presAssocID="{D6380964-2F28-4B4E-88FA-1E7E6CCC44C3}" presName="compNode" presStyleCnt="0"/>
      <dgm:spPr/>
    </dgm:pt>
    <dgm:pt modelId="{E9B6E249-9E87-4478-B15C-A3734FB8129F}" type="pres">
      <dgm:prSet presAssocID="{D6380964-2F28-4B4E-88FA-1E7E6CCC44C3}" presName="iconBgRect" presStyleLbl="bgShp" presStyleIdx="1" presStyleCnt="4"/>
      <dgm:spPr/>
    </dgm:pt>
    <dgm:pt modelId="{74693CB4-1C0D-479F-A428-2DDFAB38596F}" type="pres">
      <dgm:prSet presAssocID="{D6380964-2F28-4B4E-88FA-1E7E6CCC44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36F9704-A326-4D1E-8EE4-B92750844FE6}" type="pres">
      <dgm:prSet presAssocID="{D6380964-2F28-4B4E-88FA-1E7E6CCC44C3}" presName="spaceRect" presStyleCnt="0"/>
      <dgm:spPr/>
    </dgm:pt>
    <dgm:pt modelId="{712B90FB-870C-46DC-972F-F00CC8DF7069}" type="pres">
      <dgm:prSet presAssocID="{D6380964-2F28-4B4E-88FA-1E7E6CCC44C3}" presName="textRect" presStyleLbl="revTx" presStyleIdx="1" presStyleCnt="4">
        <dgm:presLayoutVars>
          <dgm:chMax val="1"/>
          <dgm:chPref val="1"/>
        </dgm:presLayoutVars>
      </dgm:prSet>
      <dgm:spPr/>
    </dgm:pt>
    <dgm:pt modelId="{C0176FF8-E9B8-4375-AFC2-279308F29E23}" type="pres">
      <dgm:prSet presAssocID="{9D4AD139-9CA6-4137-9C09-B9AA7B42ACD6}" presName="sibTrans" presStyleCnt="0"/>
      <dgm:spPr/>
    </dgm:pt>
    <dgm:pt modelId="{0FBF3E32-17FA-4E4B-A877-BE587BD94F03}" type="pres">
      <dgm:prSet presAssocID="{B12E0D69-8329-4D05-8D27-C2EACF1BE2D6}" presName="compNode" presStyleCnt="0"/>
      <dgm:spPr/>
    </dgm:pt>
    <dgm:pt modelId="{41DCE168-C469-4E60-9A2F-8687B0AFF17D}" type="pres">
      <dgm:prSet presAssocID="{B12E0D69-8329-4D05-8D27-C2EACF1BE2D6}" presName="iconBgRect" presStyleLbl="bgShp" presStyleIdx="2" presStyleCnt="4"/>
      <dgm:spPr/>
    </dgm:pt>
    <dgm:pt modelId="{1D5248FD-E553-4CB4-B75C-E78C53655CA3}" type="pres">
      <dgm:prSet presAssocID="{B12E0D69-8329-4D05-8D27-C2EACF1BE2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C3333897-BA6F-4B14-ADC6-8011A71F7E87}" type="pres">
      <dgm:prSet presAssocID="{B12E0D69-8329-4D05-8D27-C2EACF1BE2D6}" presName="spaceRect" presStyleCnt="0"/>
      <dgm:spPr/>
    </dgm:pt>
    <dgm:pt modelId="{8911DC97-34A7-470B-8FE3-63DA9A2DF6A3}" type="pres">
      <dgm:prSet presAssocID="{B12E0D69-8329-4D05-8D27-C2EACF1BE2D6}" presName="textRect" presStyleLbl="revTx" presStyleIdx="2" presStyleCnt="4">
        <dgm:presLayoutVars>
          <dgm:chMax val="1"/>
          <dgm:chPref val="1"/>
        </dgm:presLayoutVars>
      </dgm:prSet>
      <dgm:spPr/>
    </dgm:pt>
    <dgm:pt modelId="{6A7C997E-F8CF-42DE-A91E-DB09E43BA4F7}" type="pres">
      <dgm:prSet presAssocID="{C05EB7DB-1B6B-4283-92FD-1E0FA2AC7C70}" presName="sibTrans" presStyleCnt="0"/>
      <dgm:spPr/>
    </dgm:pt>
    <dgm:pt modelId="{16F02172-B94D-4E13-B632-A7747064C4E1}" type="pres">
      <dgm:prSet presAssocID="{9475E1F1-EA62-44A4-A46F-971E112D6730}" presName="compNode" presStyleCnt="0"/>
      <dgm:spPr/>
    </dgm:pt>
    <dgm:pt modelId="{41E66133-4CD6-44E3-820F-21BB1570EAB2}" type="pres">
      <dgm:prSet presAssocID="{9475E1F1-EA62-44A4-A46F-971E112D6730}" presName="iconBgRect" presStyleLbl="bgShp" presStyleIdx="3" presStyleCnt="4"/>
      <dgm:spPr/>
    </dgm:pt>
    <dgm:pt modelId="{FBF42D93-0880-4B87-BDF5-8298417E3403}" type="pres">
      <dgm:prSet presAssocID="{9475E1F1-EA62-44A4-A46F-971E112D67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444974A-9899-43F3-8BFD-E2FB66BD9BBB}" type="pres">
      <dgm:prSet presAssocID="{9475E1F1-EA62-44A4-A46F-971E112D6730}" presName="spaceRect" presStyleCnt="0"/>
      <dgm:spPr/>
    </dgm:pt>
    <dgm:pt modelId="{0CA21B54-72E5-4C7D-8C7D-83576DAF5572}" type="pres">
      <dgm:prSet presAssocID="{9475E1F1-EA62-44A4-A46F-971E112D67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14F80A-285D-4692-91F7-477C954101F6}" srcId="{B99EFFF8-B8AB-4AC6-815F-B02F68807FCC}" destId="{B12E0D69-8329-4D05-8D27-C2EACF1BE2D6}" srcOrd="2" destOrd="0" parTransId="{48D880F4-0663-4C7B-B945-5F2560909A50}" sibTransId="{C05EB7DB-1B6B-4283-92FD-1E0FA2AC7C70}"/>
    <dgm:cxn modelId="{C06B6620-18E8-4C24-A562-175BBE66F7FF}" type="presOf" srcId="{B12E0D69-8329-4D05-8D27-C2EACF1BE2D6}" destId="{8911DC97-34A7-470B-8FE3-63DA9A2DF6A3}" srcOrd="0" destOrd="0" presId="urn:microsoft.com/office/officeart/2018/5/layout/IconCircleLabelList"/>
    <dgm:cxn modelId="{35238039-49FF-46DF-A805-BD3A3D52EA31}" srcId="{B99EFFF8-B8AB-4AC6-815F-B02F68807FCC}" destId="{9475E1F1-EA62-44A4-A46F-971E112D6730}" srcOrd="3" destOrd="0" parTransId="{AC950CA4-6164-49ED-AFFE-4B1B5F92BBC4}" sibTransId="{FF122508-A9CA-4AE6-85A7-9D0C9B6C4CDC}"/>
    <dgm:cxn modelId="{43B8EC60-7B51-4A95-8ACB-677F74F2E13F}" type="presOf" srcId="{321E0383-357C-4C3F-A941-B93E6EC0E505}" destId="{EBA44E7F-8A2C-49C6-B193-DEB7A69704DA}" srcOrd="0" destOrd="0" presId="urn:microsoft.com/office/officeart/2018/5/layout/IconCircleLabelList"/>
    <dgm:cxn modelId="{93925F43-33A9-4399-B714-50779C449A4C}" type="presOf" srcId="{B99EFFF8-B8AB-4AC6-815F-B02F68807FCC}" destId="{473BED0F-3615-40FE-9B93-9A8EC2C5BFE3}" srcOrd="0" destOrd="0" presId="urn:microsoft.com/office/officeart/2018/5/layout/IconCircleLabelList"/>
    <dgm:cxn modelId="{41E0C998-F9E9-4974-B1DC-0F97B1785DF2}" srcId="{B99EFFF8-B8AB-4AC6-815F-B02F68807FCC}" destId="{321E0383-357C-4C3F-A941-B93E6EC0E505}" srcOrd="0" destOrd="0" parTransId="{FE09B5E1-7635-41B1-AD31-AA54FC37F463}" sibTransId="{04C34605-7C92-46C1-9719-DE4AFBC85B6C}"/>
    <dgm:cxn modelId="{6855DEC5-D42F-495C-ADDE-F54096C69FE3}" srcId="{B99EFFF8-B8AB-4AC6-815F-B02F68807FCC}" destId="{D6380964-2F28-4B4E-88FA-1E7E6CCC44C3}" srcOrd="1" destOrd="0" parTransId="{F2E0CE93-F1F8-4536-9FB2-5455F6ED0BF4}" sibTransId="{9D4AD139-9CA6-4137-9C09-B9AA7B42ACD6}"/>
    <dgm:cxn modelId="{4C74E3D3-D7E4-4EE5-9A93-7D876738508B}" type="presOf" srcId="{D6380964-2F28-4B4E-88FA-1E7E6CCC44C3}" destId="{712B90FB-870C-46DC-972F-F00CC8DF7069}" srcOrd="0" destOrd="0" presId="urn:microsoft.com/office/officeart/2018/5/layout/IconCircleLabelList"/>
    <dgm:cxn modelId="{980FE8E5-5126-4B9B-A910-E568BFEEC1C0}" type="presOf" srcId="{9475E1F1-EA62-44A4-A46F-971E112D6730}" destId="{0CA21B54-72E5-4C7D-8C7D-83576DAF5572}" srcOrd="0" destOrd="0" presId="urn:microsoft.com/office/officeart/2018/5/layout/IconCircleLabelList"/>
    <dgm:cxn modelId="{A04F2EAB-5335-4FE2-915A-A3995DCA3EF5}" type="presParOf" srcId="{473BED0F-3615-40FE-9B93-9A8EC2C5BFE3}" destId="{3162C7A9-0D98-4E4A-B569-79E3CCDD32B4}" srcOrd="0" destOrd="0" presId="urn:microsoft.com/office/officeart/2018/5/layout/IconCircleLabelList"/>
    <dgm:cxn modelId="{B8841A00-0530-4502-8379-D57D2E1A2AD7}" type="presParOf" srcId="{3162C7A9-0D98-4E4A-B569-79E3CCDD32B4}" destId="{FB53F8BE-B0EA-4377-AB3B-6628B58F3F83}" srcOrd="0" destOrd="0" presId="urn:microsoft.com/office/officeart/2018/5/layout/IconCircleLabelList"/>
    <dgm:cxn modelId="{69E63DBC-C4A6-4AD8-ACE7-A2CD9DE35888}" type="presParOf" srcId="{3162C7A9-0D98-4E4A-B569-79E3CCDD32B4}" destId="{2F3BEF82-61A0-43F6-A36B-3C46138D0A71}" srcOrd="1" destOrd="0" presId="urn:microsoft.com/office/officeart/2018/5/layout/IconCircleLabelList"/>
    <dgm:cxn modelId="{BC82F1C3-582D-4850-BA21-B0CA168966C8}" type="presParOf" srcId="{3162C7A9-0D98-4E4A-B569-79E3CCDD32B4}" destId="{36164B0D-8307-4858-AAC2-FBAEAB9E020C}" srcOrd="2" destOrd="0" presId="urn:microsoft.com/office/officeart/2018/5/layout/IconCircleLabelList"/>
    <dgm:cxn modelId="{C2C3FD31-A886-4BC6-9DAE-B1665E689253}" type="presParOf" srcId="{3162C7A9-0D98-4E4A-B569-79E3CCDD32B4}" destId="{EBA44E7F-8A2C-49C6-B193-DEB7A69704DA}" srcOrd="3" destOrd="0" presId="urn:microsoft.com/office/officeart/2018/5/layout/IconCircleLabelList"/>
    <dgm:cxn modelId="{81643636-497B-4987-907B-A589CD7C3D68}" type="presParOf" srcId="{473BED0F-3615-40FE-9B93-9A8EC2C5BFE3}" destId="{A982271A-2C23-4AC5-8A57-682387FD26DA}" srcOrd="1" destOrd="0" presId="urn:microsoft.com/office/officeart/2018/5/layout/IconCircleLabelList"/>
    <dgm:cxn modelId="{D361E052-BC2B-4873-A3CA-9EAFADAA9CB7}" type="presParOf" srcId="{473BED0F-3615-40FE-9B93-9A8EC2C5BFE3}" destId="{E4C59B2E-6DFF-4991-A493-4F7D6CA94B2E}" srcOrd="2" destOrd="0" presId="urn:microsoft.com/office/officeart/2018/5/layout/IconCircleLabelList"/>
    <dgm:cxn modelId="{7DFC11B0-DB06-4F2A-B157-45D77DF4F577}" type="presParOf" srcId="{E4C59B2E-6DFF-4991-A493-4F7D6CA94B2E}" destId="{E9B6E249-9E87-4478-B15C-A3734FB8129F}" srcOrd="0" destOrd="0" presId="urn:microsoft.com/office/officeart/2018/5/layout/IconCircleLabelList"/>
    <dgm:cxn modelId="{B3D60DB4-0AC1-42DF-A101-ADBFFF8AB59A}" type="presParOf" srcId="{E4C59B2E-6DFF-4991-A493-4F7D6CA94B2E}" destId="{74693CB4-1C0D-479F-A428-2DDFAB38596F}" srcOrd="1" destOrd="0" presId="urn:microsoft.com/office/officeart/2018/5/layout/IconCircleLabelList"/>
    <dgm:cxn modelId="{63B475FC-12A8-4646-B02F-2AEE2F040729}" type="presParOf" srcId="{E4C59B2E-6DFF-4991-A493-4F7D6CA94B2E}" destId="{D36F9704-A326-4D1E-8EE4-B92750844FE6}" srcOrd="2" destOrd="0" presId="urn:microsoft.com/office/officeart/2018/5/layout/IconCircleLabelList"/>
    <dgm:cxn modelId="{C311E2F3-0AB3-42D7-A1F5-81018AF1BCF2}" type="presParOf" srcId="{E4C59B2E-6DFF-4991-A493-4F7D6CA94B2E}" destId="{712B90FB-870C-46DC-972F-F00CC8DF7069}" srcOrd="3" destOrd="0" presId="urn:microsoft.com/office/officeart/2018/5/layout/IconCircleLabelList"/>
    <dgm:cxn modelId="{9EB2A7FB-8226-497D-8E49-B473A57A43FD}" type="presParOf" srcId="{473BED0F-3615-40FE-9B93-9A8EC2C5BFE3}" destId="{C0176FF8-E9B8-4375-AFC2-279308F29E23}" srcOrd="3" destOrd="0" presId="urn:microsoft.com/office/officeart/2018/5/layout/IconCircleLabelList"/>
    <dgm:cxn modelId="{1EC66C1C-C99B-4974-A9EA-DF730E733DBE}" type="presParOf" srcId="{473BED0F-3615-40FE-9B93-9A8EC2C5BFE3}" destId="{0FBF3E32-17FA-4E4B-A877-BE587BD94F03}" srcOrd="4" destOrd="0" presId="urn:microsoft.com/office/officeart/2018/5/layout/IconCircleLabelList"/>
    <dgm:cxn modelId="{AF71E234-81DB-4279-AB74-EDD651B79DE9}" type="presParOf" srcId="{0FBF3E32-17FA-4E4B-A877-BE587BD94F03}" destId="{41DCE168-C469-4E60-9A2F-8687B0AFF17D}" srcOrd="0" destOrd="0" presId="urn:microsoft.com/office/officeart/2018/5/layout/IconCircleLabelList"/>
    <dgm:cxn modelId="{89379CB6-585E-4B66-BC4E-1F5ADE388682}" type="presParOf" srcId="{0FBF3E32-17FA-4E4B-A877-BE587BD94F03}" destId="{1D5248FD-E553-4CB4-B75C-E78C53655CA3}" srcOrd="1" destOrd="0" presId="urn:microsoft.com/office/officeart/2018/5/layout/IconCircleLabelList"/>
    <dgm:cxn modelId="{A14F97F8-7512-4F32-9C64-C2BB5E6B583C}" type="presParOf" srcId="{0FBF3E32-17FA-4E4B-A877-BE587BD94F03}" destId="{C3333897-BA6F-4B14-ADC6-8011A71F7E87}" srcOrd="2" destOrd="0" presId="urn:microsoft.com/office/officeart/2018/5/layout/IconCircleLabelList"/>
    <dgm:cxn modelId="{2B06EFC9-C797-409C-8B5D-CF277F16F4B1}" type="presParOf" srcId="{0FBF3E32-17FA-4E4B-A877-BE587BD94F03}" destId="{8911DC97-34A7-470B-8FE3-63DA9A2DF6A3}" srcOrd="3" destOrd="0" presId="urn:microsoft.com/office/officeart/2018/5/layout/IconCircleLabelList"/>
    <dgm:cxn modelId="{7BD38A20-7081-4F8D-BB9F-680D9B244EFF}" type="presParOf" srcId="{473BED0F-3615-40FE-9B93-9A8EC2C5BFE3}" destId="{6A7C997E-F8CF-42DE-A91E-DB09E43BA4F7}" srcOrd="5" destOrd="0" presId="urn:microsoft.com/office/officeart/2018/5/layout/IconCircleLabelList"/>
    <dgm:cxn modelId="{6341B98F-6764-4AA4-B8EF-ACEFDC7B6BD1}" type="presParOf" srcId="{473BED0F-3615-40FE-9B93-9A8EC2C5BFE3}" destId="{16F02172-B94D-4E13-B632-A7747064C4E1}" srcOrd="6" destOrd="0" presId="urn:microsoft.com/office/officeart/2018/5/layout/IconCircleLabelList"/>
    <dgm:cxn modelId="{CDCFABA1-54A4-4451-B592-596587C3AA2E}" type="presParOf" srcId="{16F02172-B94D-4E13-B632-A7747064C4E1}" destId="{41E66133-4CD6-44E3-820F-21BB1570EAB2}" srcOrd="0" destOrd="0" presId="urn:microsoft.com/office/officeart/2018/5/layout/IconCircleLabelList"/>
    <dgm:cxn modelId="{A356D6FF-903F-42A2-BFEB-908FBB775C88}" type="presParOf" srcId="{16F02172-B94D-4E13-B632-A7747064C4E1}" destId="{FBF42D93-0880-4B87-BDF5-8298417E3403}" srcOrd="1" destOrd="0" presId="urn:microsoft.com/office/officeart/2018/5/layout/IconCircleLabelList"/>
    <dgm:cxn modelId="{812883EA-31EE-4265-A780-BD5BE8B8BCE5}" type="presParOf" srcId="{16F02172-B94D-4E13-B632-A7747064C4E1}" destId="{7444974A-9899-43F3-8BFD-E2FB66BD9BBB}" srcOrd="2" destOrd="0" presId="urn:microsoft.com/office/officeart/2018/5/layout/IconCircleLabelList"/>
    <dgm:cxn modelId="{7FC58E52-FE2A-431E-908D-FC2277C26A19}" type="presParOf" srcId="{16F02172-B94D-4E13-B632-A7747064C4E1}" destId="{0CA21B54-72E5-4C7D-8C7D-83576DAF55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F8BE-B0EA-4377-AB3B-6628B58F3F83}">
      <dsp:nvSpPr>
        <dsp:cNvPr id="0" name=""/>
        <dsp:cNvSpPr/>
      </dsp:nvSpPr>
      <dsp:spPr>
        <a:xfrm>
          <a:off x="772201" y="7469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BEF82-61A0-43F6-A36B-3C46138D0A71}">
      <dsp:nvSpPr>
        <dsp:cNvPr id="0" name=""/>
        <dsp:cNvSpPr/>
      </dsp:nvSpPr>
      <dsp:spPr>
        <a:xfrm>
          <a:off x="100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44E7F-8A2C-49C6-B193-DEB7A69704DA}">
      <dsp:nvSpPr>
        <dsp:cNvPr id="0" name=""/>
        <dsp:cNvSpPr/>
      </dsp:nvSpPr>
      <dsp:spPr>
        <a:xfrm>
          <a:off x="42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CONTEXTE ET OBJECTIFS</a:t>
          </a:r>
          <a:endParaRPr lang="en-US" sz="1500" kern="1200"/>
        </a:p>
      </dsp:txBody>
      <dsp:txXfrm>
        <a:off x="421201" y="2186970"/>
        <a:ext cx="1800000" cy="720000"/>
      </dsp:txXfrm>
    </dsp:sp>
    <dsp:sp modelId="{E9B6E249-9E87-4478-B15C-A3734FB8129F}">
      <dsp:nvSpPr>
        <dsp:cNvPr id="0" name=""/>
        <dsp:cNvSpPr/>
      </dsp:nvSpPr>
      <dsp:spPr>
        <a:xfrm>
          <a:off x="2887202" y="7469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93CB4-1C0D-479F-A428-2DDFAB38596F}">
      <dsp:nvSpPr>
        <dsp:cNvPr id="0" name=""/>
        <dsp:cNvSpPr/>
      </dsp:nvSpPr>
      <dsp:spPr>
        <a:xfrm>
          <a:off x="312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B90FB-870C-46DC-972F-F00CC8DF7069}">
      <dsp:nvSpPr>
        <dsp:cNvPr id="0" name=""/>
        <dsp:cNvSpPr/>
      </dsp:nvSpPr>
      <dsp:spPr>
        <a:xfrm>
          <a:off x="253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PRESENTATION DE L’ENVIRONNEMENT DE TRAVAIL</a:t>
          </a:r>
          <a:endParaRPr lang="en-US" sz="1500" kern="1200"/>
        </a:p>
      </dsp:txBody>
      <dsp:txXfrm>
        <a:off x="2536202" y="2186970"/>
        <a:ext cx="1800000" cy="720000"/>
      </dsp:txXfrm>
    </dsp:sp>
    <dsp:sp modelId="{41DCE168-C469-4E60-9A2F-8687B0AFF17D}">
      <dsp:nvSpPr>
        <dsp:cNvPr id="0" name=""/>
        <dsp:cNvSpPr/>
      </dsp:nvSpPr>
      <dsp:spPr>
        <a:xfrm>
          <a:off x="5002201" y="7469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248FD-E553-4CB4-B75C-E78C53655CA3}">
      <dsp:nvSpPr>
        <dsp:cNvPr id="0" name=""/>
        <dsp:cNvSpPr/>
      </dsp:nvSpPr>
      <dsp:spPr>
        <a:xfrm>
          <a:off x="523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1DC97-34A7-470B-8FE3-63DA9A2DF6A3}">
      <dsp:nvSpPr>
        <dsp:cNvPr id="0" name=""/>
        <dsp:cNvSpPr/>
      </dsp:nvSpPr>
      <dsp:spPr>
        <a:xfrm>
          <a:off x="465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PRESENTATION DE LA SOLUTION PROPOSEE</a:t>
          </a:r>
          <a:endParaRPr lang="en-US" sz="1500" kern="1200"/>
        </a:p>
      </dsp:txBody>
      <dsp:txXfrm>
        <a:off x="4651201" y="2186970"/>
        <a:ext cx="1800000" cy="720000"/>
      </dsp:txXfrm>
    </dsp:sp>
    <dsp:sp modelId="{41E66133-4CD6-44E3-820F-21BB1570EAB2}">
      <dsp:nvSpPr>
        <dsp:cNvPr id="0" name=""/>
        <dsp:cNvSpPr/>
      </dsp:nvSpPr>
      <dsp:spPr>
        <a:xfrm>
          <a:off x="7117202" y="7469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42D93-0880-4B87-BDF5-8298417E3403}">
      <dsp:nvSpPr>
        <dsp:cNvPr id="0" name=""/>
        <dsp:cNvSpPr/>
      </dsp:nvSpPr>
      <dsp:spPr>
        <a:xfrm>
          <a:off x="735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21B54-72E5-4C7D-8C7D-83576DAF5572}">
      <dsp:nvSpPr>
        <dsp:cNvPr id="0" name=""/>
        <dsp:cNvSpPr/>
      </dsp:nvSpPr>
      <dsp:spPr>
        <a:xfrm>
          <a:off x="676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TEST DE LA SOLUTION</a:t>
          </a:r>
          <a:endParaRPr lang="en-US" sz="1500" kern="1200"/>
        </a:p>
      </dsp:txBody>
      <dsp:txXfrm>
        <a:off x="6766202" y="21869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1A8A603-0F6B-DC06-CF28-73AEDE9D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54" r="14378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62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2780C-DDD3-00F8-FEE7-DF24A897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ANALYSE DES RISQUES DE LA CYBERSECURITE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3A485-F257-DD38-616F-D5C1FF3E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EFFFF"/>
              </a:solidFill>
            </a:endParaRP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DOMOE SIFOUA ELSA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DOGAC BURAK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EONE ABINA GILBERT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ESSOMBA </a:t>
            </a:r>
            <a:r>
              <a:rPr lang="en-US" dirty="0" err="1">
                <a:solidFill>
                  <a:srgbClr val="FEFFFF"/>
                </a:solidFill>
              </a:rPr>
              <a:t>ESSOMBA</a:t>
            </a:r>
            <a:r>
              <a:rPr lang="en-US" dirty="0">
                <a:solidFill>
                  <a:srgbClr val="FEFFFF"/>
                </a:solidFill>
              </a:rPr>
              <a:t> KEVIN EMMANUEL</a:t>
            </a:r>
          </a:p>
          <a:p>
            <a:pPr marL="285750" indent="-285750"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832ABD-0781-B939-9EE8-977C12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 dirty="0"/>
              <a:t>Sommaire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884C3FA-EC68-756E-2ACB-A0228F7B3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76728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9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F1983-E59D-6F87-AB39-6DB38D15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1" y="279628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CONTEXTE ET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7682D7-79D4-B4B4-F3CC-FC48B639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53835"/>
            <a:ext cx="6953577" cy="422526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74A2-9ACB-7886-0C28-42BB6359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797" y="624109"/>
            <a:ext cx="5504596" cy="1416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300" dirty="0"/>
              <a:t>PRESENTATION DE L’ENVIRONNEMENT DE TRAVAIL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4CCA64F-EE66-45C4-3289-2DFA389C8B7E}"/>
              </a:ext>
            </a:extLst>
          </p:cNvPr>
          <p:cNvSpPr txBox="1">
            <a:spLocks/>
          </p:cNvSpPr>
          <p:nvPr/>
        </p:nvSpPr>
        <p:spPr>
          <a:xfrm>
            <a:off x="2589213" y="2040467"/>
            <a:ext cx="4637179" cy="387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HADOOP HDFS</a:t>
            </a:r>
          </a:p>
          <a:p>
            <a:pPr marL="0" indent="0"/>
            <a:r>
              <a:rPr lang="en-US" b="1" dirty="0"/>
              <a:t>JUPITER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39DBB4-82DE-51FD-9D63-8D73C0F4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600" y="645106"/>
            <a:ext cx="3940430" cy="25415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9490E3-7334-1F05-2C79-BB24A774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402743"/>
            <a:ext cx="3981455" cy="24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8DCFD57-3FDE-C3DB-D587-BD8400C6C87C}"/>
              </a:ext>
            </a:extLst>
          </p:cNvPr>
          <p:cNvSpPr txBox="1">
            <a:spLocks/>
          </p:cNvSpPr>
          <p:nvPr/>
        </p:nvSpPr>
        <p:spPr>
          <a:xfrm>
            <a:off x="1687669" y="624110"/>
            <a:ext cx="41370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/>
              <a:t>PREDICTION DES SITE DE PHISHING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FC4808-885D-62CA-2EC7-0ADA69EA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Nom de </a:t>
            </a:r>
            <a:r>
              <a:rPr lang="en-US" sz="1600" dirty="0" err="1">
                <a:solidFill>
                  <a:schemeClr val="tx1"/>
                </a:solidFill>
              </a:rPr>
              <a:t>domaine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Modèle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prédiction</a:t>
            </a:r>
            <a:r>
              <a:rPr lang="en-US" sz="1600" dirty="0">
                <a:solidFill>
                  <a:schemeClr val="tx1"/>
                </a:solidFill>
              </a:rPr>
              <a:t> mail de phishing</a:t>
            </a:r>
          </a:p>
        </p:txBody>
      </p:sp>
      <p:pic>
        <p:nvPicPr>
          <p:cNvPr id="13" name="Espace réservé du contenu 12" descr="Une image contenant Appareils électroniques, clavier, ordinateur, plastique&#10;&#10;Description générée automatiquement">
            <a:extLst>
              <a:ext uri="{FF2B5EF4-FFF2-40B4-BE49-F238E27FC236}">
                <a16:creationId xmlns:a16="http://schemas.microsoft.com/office/drawing/2014/main" id="{3B3B20FA-C780-FF4F-F43F-3961723D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85" r="11482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roup 104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5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10" name="Group 106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6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2" name="Rectangle 107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15" name="Rectangle 1080">
            <a:extLst>
              <a:ext uri="{FF2B5EF4-FFF2-40B4-BE49-F238E27FC236}">
                <a16:creationId xmlns:a16="http://schemas.microsoft.com/office/drawing/2014/main" id="{3CC92A7C-6A58-4E58-B13D-BD8BAEA6D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6" name="Group 1082">
            <a:extLst>
              <a:ext uri="{FF2B5EF4-FFF2-40B4-BE49-F238E27FC236}">
                <a16:creationId xmlns:a16="http://schemas.microsoft.com/office/drawing/2014/main" id="{BE28EF24-9AAC-46CE-915B-C3513A97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4" name="Freeform 11">
              <a:extLst>
                <a:ext uri="{FF2B5EF4-FFF2-40B4-BE49-F238E27FC236}">
                  <a16:creationId xmlns:a16="http://schemas.microsoft.com/office/drawing/2014/main" id="{22A4915C-5BAE-4EF1-98D9-80B7ACCC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5" name="Freeform 12">
              <a:extLst>
                <a:ext uri="{FF2B5EF4-FFF2-40B4-BE49-F238E27FC236}">
                  <a16:creationId xmlns:a16="http://schemas.microsoft.com/office/drawing/2014/main" id="{F4633A4E-2C66-4250-AAF4-88BFB271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6" name="Freeform 13">
              <a:extLst>
                <a:ext uri="{FF2B5EF4-FFF2-40B4-BE49-F238E27FC236}">
                  <a16:creationId xmlns:a16="http://schemas.microsoft.com/office/drawing/2014/main" id="{D946C36C-F30A-469F-9887-FD626B58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7" name="Freeform 14">
              <a:extLst>
                <a:ext uri="{FF2B5EF4-FFF2-40B4-BE49-F238E27FC236}">
                  <a16:creationId xmlns:a16="http://schemas.microsoft.com/office/drawing/2014/main" id="{453195CD-75B2-44EB-AE90-2F3CB86B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8" name="Freeform 15">
              <a:extLst>
                <a:ext uri="{FF2B5EF4-FFF2-40B4-BE49-F238E27FC236}">
                  <a16:creationId xmlns:a16="http://schemas.microsoft.com/office/drawing/2014/main" id="{D358E0A7-46FF-4777-8BB6-7F869F3A6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9" name="Freeform 16">
              <a:extLst>
                <a:ext uri="{FF2B5EF4-FFF2-40B4-BE49-F238E27FC236}">
                  <a16:creationId xmlns:a16="http://schemas.microsoft.com/office/drawing/2014/main" id="{7448C2A2-1FD8-456F-B43C-10C95E72F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0" name="Freeform 17">
              <a:extLst>
                <a:ext uri="{FF2B5EF4-FFF2-40B4-BE49-F238E27FC236}">
                  <a16:creationId xmlns:a16="http://schemas.microsoft.com/office/drawing/2014/main" id="{98CFDE0C-EB8B-4A76-AA76-E37E285A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1" name="Freeform 18">
              <a:extLst>
                <a:ext uri="{FF2B5EF4-FFF2-40B4-BE49-F238E27FC236}">
                  <a16:creationId xmlns:a16="http://schemas.microsoft.com/office/drawing/2014/main" id="{E638037C-E45E-431C-B053-DA572B44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2" name="Freeform 19">
              <a:extLst>
                <a:ext uri="{FF2B5EF4-FFF2-40B4-BE49-F238E27FC236}">
                  <a16:creationId xmlns:a16="http://schemas.microsoft.com/office/drawing/2014/main" id="{B62D87FA-4675-41EE-96E5-5F7D9A809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3" name="Freeform 20">
              <a:extLst>
                <a:ext uri="{FF2B5EF4-FFF2-40B4-BE49-F238E27FC236}">
                  <a16:creationId xmlns:a16="http://schemas.microsoft.com/office/drawing/2014/main" id="{8584ED54-D08D-4121-A2D6-90AD77B2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4" name="Freeform 21">
              <a:extLst>
                <a:ext uri="{FF2B5EF4-FFF2-40B4-BE49-F238E27FC236}">
                  <a16:creationId xmlns:a16="http://schemas.microsoft.com/office/drawing/2014/main" id="{C5B0EDA2-D009-4AAE-BC70-2B8183AF8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5" name="Freeform 22">
              <a:extLst>
                <a:ext uri="{FF2B5EF4-FFF2-40B4-BE49-F238E27FC236}">
                  <a16:creationId xmlns:a16="http://schemas.microsoft.com/office/drawing/2014/main" id="{0DABB3EA-C682-4AB4-89E3-F738C3BFC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3865FC-3B84-BBBE-CE15-1EF1AD9F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448624"/>
            <a:ext cx="8915399" cy="1924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Mots les plus </a:t>
            </a:r>
            <a:r>
              <a:rPr lang="en-US" sz="5400" dirty="0" err="1"/>
              <a:t>utilisés</a:t>
            </a:r>
            <a:r>
              <a:rPr lang="en-US" sz="5400" dirty="0"/>
              <a:t> pour les sites </a:t>
            </a:r>
            <a:r>
              <a:rPr lang="en-US" sz="5400" dirty="0" err="1"/>
              <a:t>légitimes</a:t>
            </a:r>
            <a:endParaRPr lang="en-US" sz="5400" dirty="0"/>
          </a:p>
        </p:txBody>
      </p: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455AD17B-B3F7-4D05-8FA5-6493F2CB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8" name="Freeform 27">
              <a:extLst>
                <a:ext uri="{FF2B5EF4-FFF2-40B4-BE49-F238E27FC236}">
                  <a16:creationId xmlns:a16="http://schemas.microsoft.com/office/drawing/2014/main" id="{B96F8D32-B863-4FAD-974E-FEC8D8752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9" name="Freeform 28">
              <a:extLst>
                <a:ext uri="{FF2B5EF4-FFF2-40B4-BE49-F238E27FC236}">
                  <a16:creationId xmlns:a16="http://schemas.microsoft.com/office/drawing/2014/main" id="{992A048B-63EE-41EA-91CF-68B186A91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0" name="Freeform 29">
              <a:extLst>
                <a:ext uri="{FF2B5EF4-FFF2-40B4-BE49-F238E27FC236}">
                  <a16:creationId xmlns:a16="http://schemas.microsoft.com/office/drawing/2014/main" id="{BAB9D9BE-A169-4344-B592-657BA18C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1" name="Freeform 30">
              <a:extLst>
                <a:ext uri="{FF2B5EF4-FFF2-40B4-BE49-F238E27FC236}">
                  <a16:creationId xmlns:a16="http://schemas.microsoft.com/office/drawing/2014/main" id="{F0D83F40-BD05-4F3B-A67A-0E390727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2" name="Freeform 31">
              <a:extLst>
                <a:ext uri="{FF2B5EF4-FFF2-40B4-BE49-F238E27FC236}">
                  <a16:creationId xmlns:a16="http://schemas.microsoft.com/office/drawing/2014/main" id="{F6DF37C0-E9F2-4D87-B6DC-A5C02510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3" name="Freeform 32">
              <a:extLst>
                <a:ext uri="{FF2B5EF4-FFF2-40B4-BE49-F238E27FC236}">
                  <a16:creationId xmlns:a16="http://schemas.microsoft.com/office/drawing/2014/main" id="{D1A4E04D-137A-40D0-97B2-CCD94E38E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4" name="Freeform 33">
              <a:extLst>
                <a:ext uri="{FF2B5EF4-FFF2-40B4-BE49-F238E27FC236}">
                  <a16:creationId xmlns:a16="http://schemas.microsoft.com/office/drawing/2014/main" id="{FDE9DA00-36D7-45AF-BFE3-6B2407BB2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5" name="Freeform 34">
              <a:extLst>
                <a:ext uri="{FF2B5EF4-FFF2-40B4-BE49-F238E27FC236}">
                  <a16:creationId xmlns:a16="http://schemas.microsoft.com/office/drawing/2014/main" id="{CD78AA11-D71F-4734-97DD-EAABD61E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6" name="Freeform 35">
              <a:extLst>
                <a:ext uri="{FF2B5EF4-FFF2-40B4-BE49-F238E27FC236}">
                  <a16:creationId xmlns:a16="http://schemas.microsoft.com/office/drawing/2014/main" id="{231073E1-6D36-4D35-9574-BFF0BE32C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7" name="Freeform 36">
              <a:extLst>
                <a:ext uri="{FF2B5EF4-FFF2-40B4-BE49-F238E27FC236}">
                  <a16:creationId xmlns:a16="http://schemas.microsoft.com/office/drawing/2014/main" id="{9FF5CEF9-5243-4286-BBFD-C6D18F70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8" name="Freeform 37">
              <a:extLst>
                <a:ext uri="{FF2B5EF4-FFF2-40B4-BE49-F238E27FC236}">
                  <a16:creationId xmlns:a16="http://schemas.microsoft.com/office/drawing/2014/main" id="{3987C798-9007-4905-A4D2-F6B7778E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9" name="Freeform 38">
              <a:extLst>
                <a:ext uri="{FF2B5EF4-FFF2-40B4-BE49-F238E27FC236}">
                  <a16:creationId xmlns:a16="http://schemas.microsoft.com/office/drawing/2014/main" id="{914CF9AC-68D2-4433-9A54-DD1C15C34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B73365D6-A648-4720-8CD8-4C4EAECA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E63A5E-B798-3C1E-92E9-378EBA86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406" y="3495179"/>
            <a:ext cx="4841461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Freeform 33">
            <a:extLst>
              <a:ext uri="{FF2B5EF4-FFF2-40B4-BE49-F238E27FC236}">
                <a16:creationId xmlns:a16="http://schemas.microsoft.com/office/drawing/2014/main" id="{186DB3B2-CEAC-4F62-A76F-B1FA7671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941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9923D-329C-24DC-E10F-339B56B9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 dirty="0"/>
              <a:t>PREDICTION DE SPAM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53E797F-65B9-3B00-A843-DE19084C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Contenu</a:t>
            </a:r>
            <a:r>
              <a:rPr lang="en-US" sz="1600" dirty="0">
                <a:solidFill>
                  <a:schemeClr val="tx1"/>
                </a:solidFill>
              </a:rPr>
              <a:t> du message</a:t>
            </a:r>
          </a:p>
          <a:p>
            <a:r>
              <a:rPr lang="fr-FR" sz="1600" dirty="0">
                <a:solidFill>
                  <a:schemeClr val="tx1"/>
                </a:solidFill>
              </a:rPr>
              <a:t>Catégorisation</a:t>
            </a:r>
            <a:r>
              <a:rPr lang="en-US" sz="1600" dirty="0">
                <a:solidFill>
                  <a:schemeClr val="tx1"/>
                </a:solidFill>
              </a:rPr>
              <a:t> des mails </a:t>
            </a:r>
          </a:p>
        </p:txBody>
      </p:sp>
      <p:pic>
        <p:nvPicPr>
          <p:cNvPr id="5" name="Espace réservé du contenu 4" descr="Une image contenant Appareils électroniques, clavier, ordinateur, intérieur&#10;&#10;Description générée automatiquement">
            <a:extLst>
              <a:ext uri="{FF2B5EF4-FFF2-40B4-BE49-F238E27FC236}">
                <a16:creationId xmlns:a16="http://schemas.microsoft.com/office/drawing/2014/main" id="{373D427F-65FD-20E7-29EF-1E79FEB25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8" r="20440" b="1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5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88782F6-F596-4D6D-9B9C-836F4AD8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B2663D-E64E-4C48-8140-74658F7D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64A1EB-75A5-25C0-CFA9-EF17CC8A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TEST DE LA SOLUTION</a:t>
            </a: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E05C7CDE-0D38-43BE-BEBA-17B8BFC1F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F5C3B6E-3ABA-4B27-876A-4A37FAAE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3D4105-15F0-5DE3-2E37-8962C913A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0" b="3"/>
          <a:stretch/>
        </p:blipFill>
        <p:spPr>
          <a:xfrm>
            <a:off x="5769422" y="1125533"/>
            <a:ext cx="2375534" cy="20574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BD956EC-8709-46C8-824D-4F12C6B1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74AC530-BBFE-85EC-6831-AC8D29852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6" r="2264"/>
          <a:stretch/>
        </p:blipFill>
        <p:spPr>
          <a:xfrm>
            <a:off x="8671538" y="1125533"/>
            <a:ext cx="2375526" cy="20574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98985CF-5BD0-4744-BFCE-DD8371D5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530794"/>
            <a:ext cx="5640501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7B3DA2-CFF0-5342-E6D6-20BC32C4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81" y="3818616"/>
            <a:ext cx="5316128" cy="18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5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9B310D-D022-ADB5-2CBA-1E1C886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7450673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87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ANALYSE DES RISQUES DE LA CYBERSECURITE</vt:lpstr>
      <vt:lpstr>Sommaire : </vt:lpstr>
      <vt:lpstr>CONTEXTE ET OBJECTIFS</vt:lpstr>
      <vt:lpstr>PRESENTATION DE L’ENVIRONNEMENT DE TRAVAIL</vt:lpstr>
      <vt:lpstr>Présentation PowerPoint</vt:lpstr>
      <vt:lpstr>Mots les plus utilisés pour les sites légitimes</vt:lpstr>
      <vt:lpstr>PREDICTION DE SPAM</vt:lpstr>
      <vt:lpstr>TEST DE LA SOLUTION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RISQUES DE LA CYBERSECURITE</dc:title>
  <dc:creator>EONE ABINA Gilbert</dc:creator>
  <cp:lastModifiedBy>EONE ABINA Gilbert</cp:lastModifiedBy>
  <cp:revision>2</cp:revision>
  <dcterms:created xsi:type="dcterms:W3CDTF">2023-04-26T10:18:58Z</dcterms:created>
  <dcterms:modified xsi:type="dcterms:W3CDTF">2023-04-26T12:09:23Z</dcterms:modified>
</cp:coreProperties>
</file>