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46" y="490788"/>
            <a:ext cx="8223308" cy="1470025"/>
          </a:xfrm>
        </p:spPr>
        <p:txBody>
          <a:bodyPr/>
          <a:lstStyle/>
          <a:p>
            <a:r>
              <a:rPr dirty="0" err="1"/>
              <a:t>Utilisation</a:t>
            </a:r>
            <a:r>
              <a:rPr dirty="0"/>
              <a:t> de Google </a:t>
            </a:r>
            <a:r>
              <a:rPr dirty="0" err="1"/>
              <a:t>Dialogflow</a:t>
            </a:r>
            <a:r>
              <a:rPr lang="fr-CH" dirty="0"/>
              <a:t> 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04864"/>
            <a:ext cx="6400800" cy="662348"/>
          </a:xfrm>
        </p:spPr>
        <p:txBody>
          <a:bodyPr/>
          <a:lstStyle/>
          <a:p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Présentation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démo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</a:t>
            </a:r>
            <a:r>
              <a:rPr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Juin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2025</a:t>
            </a:r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813" y="1960813"/>
            <a:ext cx="2936374" cy="2936374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Ressources utiles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https://cloud.google.com/dialogflow/docs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Codelabs, tutoriels, formations</a:t>
            </a:r>
          </a:p>
        </p:txBody>
      </p:sp>
      <p:pic>
        <p:nvPicPr>
          <p:cNvPr id="9" name="Picture 3" descr="logo_nuage.png">
            <a:extLst>
              <a:ext uri="{FF2B5EF4-FFF2-40B4-BE49-F238E27FC236}">
                <a16:creationId xmlns:a16="http://schemas.microsoft.com/office/drawing/2014/main" id="{F60DA6D5-F3DA-5D81-1C5D-D1A82F991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Contexte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PME </a:t>
            </a:r>
            <a:r>
              <a:rPr dirty="0" err="1"/>
              <a:t>souhaitant</a:t>
            </a:r>
            <a:r>
              <a:rPr dirty="0"/>
              <a:t> </a:t>
            </a:r>
            <a:r>
              <a:rPr dirty="0" err="1"/>
              <a:t>améliorer</a:t>
            </a:r>
            <a:r>
              <a:rPr dirty="0"/>
              <a:t> </a:t>
            </a:r>
            <a:r>
              <a:rPr dirty="0" err="1"/>
              <a:t>l’interaction</a:t>
            </a:r>
            <a:r>
              <a:rPr dirty="0"/>
              <a:t> client.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/>
              <a:t>Explorer le </a:t>
            </a:r>
            <a:r>
              <a:rPr dirty="0" err="1"/>
              <a:t>potentiel</a:t>
            </a:r>
            <a:r>
              <a:rPr dirty="0"/>
              <a:t> des chatbots cloud avec Google </a:t>
            </a:r>
            <a:r>
              <a:rPr dirty="0" err="1"/>
              <a:t>Dialogflow</a:t>
            </a:r>
            <a:r>
              <a:rPr dirty="0"/>
              <a:t>.</a:t>
            </a:r>
            <a:endParaRPr lang="fr-CH" dirty="0"/>
          </a:p>
        </p:txBody>
      </p:sp>
      <p:pic>
        <p:nvPicPr>
          <p:cNvPr id="4" name="Picture 3" descr="logo_nu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Qu’est-ce que Dialogflow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Plateforme Google Cloud pour créer des chatbots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Basée sur le NLP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Version ES (standard) et CX (avancée)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F7FE1D08-48EE-8D57-DFD3-2A7492A4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Cas d’usage PME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Service client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Réservations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FAQ automatisée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Assistance RH ou IT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131606DA-7EC9-D63F-577D-D3CE5255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Démo : Chatbot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- 3 intents : horaires, disponibilité, contact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Créé dans Dialogflow 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Réponses personnalisées simples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10537CFF-06C7-2342-3091-ECEF17C18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Architecture simplifiée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Agent Dialogflow → Webhook facultatif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Intégration via iframe dans site PME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Backend possible via Firebase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4C1E664F-4E55-018C-A87F-898EF34C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Coût estimé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- 1 000 requêtes/jour gratuites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- 0.002 USD / requête au-delà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- Exemple : 60 000 requêtes = ~60 USD / mois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DC88F714-E874-AA36-B376-310FCAF84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Avantages &amp; Limites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✅ Rapide à déployer, NLP Google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❌ Vendor lock-in, peu de contrôle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❌ Pas open source comme Rasa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A8E49153-72EB-6B2D-E6EC-0E33918EC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CE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Quand utiliser / éviter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👍 Utiliser pour support client, FAQ, projets simples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👎 Éviter si besoin de contrôle local ou dialogue complexe</a:t>
            </a:r>
          </a:p>
        </p:txBody>
      </p:sp>
      <p:pic>
        <p:nvPicPr>
          <p:cNvPr id="7" name="Picture 3" descr="logo_nuage.png">
            <a:extLst>
              <a:ext uri="{FF2B5EF4-FFF2-40B4-BE49-F238E27FC236}">
                <a16:creationId xmlns:a16="http://schemas.microsoft.com/office/drawing/2014/main" id="{17960509-0817-4F76-9492-44710DCD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653" y="182880"/>
            <a:ext cx="914400" cy="914400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Affichage à l'écran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Utilisation de Google Dialogflow ES</vt:lpstr>
      <vt:lpstr>Contexte</vt:lpstr>
      <vt:lpstr>Qu’est-ce que Dialogflow ?</vt:lpstr>
      <vt:lpstr>Cas d’usage PME</vt:lpstr>
      <vt:lpstr>Démo : Chatbot FAQ</vt:lpstr>
      <vt:lpstr>Architecture simplifiée</vt:lpstr>
      <vt:lpstr>Coût estimé</vt:lpstr>
      <vt:lpstr>Avantages &amp; Limites</vt:lpstr>
      <vt:lpstr>Quand utiliser / éviter</vt:lpstr>
      <vt:lpstr>Ressources utiles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Utilisation de Google Dialogflow ES</dc:title>
  <dc:subject/>
  <dc:creator/>
  <cp:keywords/>
  <dc:description>generated using python-pptx</dc:description>
  <cp:lastModifiedBy>Parisod Nathan</cp:lastModifiedBy>
  <cp:revision>11</cp:revision>
  <dcterms:created xsi:type="dcterms:W3CDTF">2013-01-27T09:14:16Z</dcterms:created>
  <dcterms:modified xsi:type="dcterms:W3CDTF">2025-06-05T13:39:36Z</dcterms:modified>
  <cp:category/>
</cp:coreProperties>
</file>