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/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46" y="490788"/>
            <a:ext cx="8223308" cy="1470025"/>
          </a:xfrm>
        </p:spPr>
        <p:txBody>
          <a:bodyPr/>
          <a:lstStyle/>
          <a:p>
            <a:r>
              <a:rPr lang="fr-CH" dirty="0"/>
              <a:t>Utilisation</a:t>
            </a:r>
            <a:r>
              <a:rPr dirty="0"/>
              <a:t> de Google </a:t>
            </a:r>
            <a:r>
              <a:rPr dirty="0" err="1"/>
              <a:t>Dialogflow</a:t>
            </a:r>
            <a:r>
              <a:rPr lang="fr-CH" dirty="0"/>
              <a:t> 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04864"/>
            <a:ext cx="6400800" cy="662348"/>
          </a:xfrm>
        </p:spPr>
        <p:txBody>
          <a:bodyPr/>
          <a:lstStyle/>
          <a:p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démo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Juin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2025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13" y="1960813"/>
            <a:ext cx="2936374" cy="2936374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Avantages &amp; limites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4427"/>
            <a:ext cx="8229600" cy="26063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2400" dirty="0"/>
              <a:t>✅ Facile à déployer, NLP puissant de Google</a:t>
            </a:r>
            <a:br>
              <a:rPr lang="fr-FR" sz="2400" dirty="0"/>
            </a:br>
            <a:r>
              <a:rPr lang="fr-FR" sz="2400" dirty="0"/>
              <a:t>✅ Multilingue, bon support des langues</a:t>
            </a:r>
            <a:br>
              <a:rPr lang="fr-FR" sz="2400" dirty="0"/>
            </a:br>
            <a:r>
              <a:rPr lang="fr-FR" sz="2400" dirty="0"/>
              <a:t>❌ Vendor lock-in (Google Cloud)</a:t>
            </a:r>
            <a:br>
              <a:rPr lang="fr-FR" sz="2400" dirty="0"/>
            </a:br>
            <a:r>
              <a:rPr lang="fr-FR" sz="2400" dirty="0"/>
              <a:t>❌ Moins de contrôle que des solutions open-source (ex. Rasa)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421758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Quand utiliser / éviter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7"/>
            <a:ext cx="8229600" cy="3529145"/>
          </a:xfrm>
        </p:spPr>
        <p:txBody>
          <a:bodyPr>
            <a:normAutofit/>
          </a:bodyPr>
          <a:lstStyle/>
          <a:p>
            <a:r>
              <a:rPr lang="fr-FR" sz="2500" b="1" dirty="0"/>
              <a:t>À utiliser si</a:t>
            </a:r>
            <a:br>
              <a:rPr lang="fr-FR" sz="2500" dirty="0"/>
            </a:br>
            <a:r>
              <a:rPr lang="fr-FR" sz="2500" dirty="0"/>
              <a:t>✔️ Projet simple ou FAQ</a:t>
            </a:r>
            <a:br>
              <a:rPr lang="fr-FR" sz="2500" dirty="0"/>
            </a:br>
            <a:r>
              <a:rPr lang="fr-FR" sz="2500" dirty="0"/>
              <a:t>✔️ Support client basique</a:t>
            </a:r>
            <a:br>
              <a:rPr lang="fr-FR" sz="2500" dirty="0"/>
            </a:br>
            <a:r>
              <a:rPr lang="fr-FR" sz="2500" dirty="0"/>
              <a:t>✔️ Intégration rapide sans dev complexe</a:t>
            </a:r>
          </a:p>
          <a:p>
            <a:pPr marL="0" indent="0">
              <a:buNone/>
            </a:pPr>
            <a:endParaRPr lang="fr-FR" sz="2500" dirty="0"/>
          </a:p>
          <a:p>
            <a:r>
              <a:rPr lang="fr-FR" sz="2500" b="1" dirty="0"/>
              <a:t>À éviter si</a:t>
            </a:r>
            <a:br>
              <a:rPr lang="fr-FR" sz="2500" dirty="0"/>
            </a:br>
            <a:r>
              <a:rPr lang="fr-FR" sz="2500" dirty="0"/>
              <a:t>❌ Dialogue très complexe</a:t>
            </a:r>
            <a:br>
              <a:rPr lang="fr-FR" sz="2500" dirty="0"/>
            </a:br>
            <a:r>
              <a:rPr lang="fr-FR" sz="2500" dirty="0"/>
              <a:t>❌ Besoin de contrôle local ou de confidentialité extrême</a:t>
            </a:r>
          </a:p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2202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Ressources utiles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602"/>
            <a:ext cx="8229600" cy="2270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Docs officielles : </a:t>
            </a:r>
            <a:r>
              <a:rPr lang="fr-FR" sz="2500" dirty="0">
                <a:hlinkClick r:id="rId3"/>
              </a:rPr>
              <a:t>https://cloud.google.com/dialogflow/docs</a:t>
            </a: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Tutoriels : Google Codelabs, YouTube,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Intégrations : Firebase, Messenger, Slack, WhatsApp, etc.</a:t>
            </a:r>
          </a:p>
        </p:txBody>
      </p:sp>
    </p:spTree>
    <p:extLst>
      <p:ext uri="{BB962C8B-B14F-4D97-AF65-F5344CB8AC3E}">
        <p14:creationId xmlns:p14="http://schemas.microsoft.com/office/powerpoint/2010/main" val="163786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Questions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8140"/>
            <a:ext cx="8229600" cy="1581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Merci d’avoir écouté</a:t>
            </a:r>
          </a:p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6124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Objectifs de la présentation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502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Qu’est-ce que Dialogflow ES ?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Exemple: Comment peut-il aider une PME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Démonstration d’un chatbot créé pour l’occasion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Discussion approfondie des coûts et des usages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Qu’est-ce que Dialogflow ES ?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069"/>
            <a:ext cx="8229600" cy="3453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Plateforme Google Cloud pour créer des interfaces conversationnelles</a:t>
            </a:r>
            <a:endParaRPr lang="fr-CH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Repose sur le NLP (traitement du langage naturel)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Version ES (Standard) simple à prendre en main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Gère texte et voix (Google Assistant, téléphone, etc.)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364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Comment ça marche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8"/>
            <a:ext cx="8229600" cy="33361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écrit ou parle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Dialogflow détecte l’intention (intent)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Une réponse est renvoyée automatiquement ou via un webhook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reçoit la réponse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861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Comment créer un chatbot avec Dialogflow ?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Créer un agent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des intents (ex : horaires, contact…)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Définir les phrases que l’utilisateur peut dire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une réponse pour chaque intent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Tester le chatbot dans la console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Intégrer dans une page web ou app</a:t>
            </a:r>
          </a:p>
        </p:txBody>
      </p:sp>
    </p:spTree>
    <p:extLst>
      <p:ext uri="{BB962C8B-B14F-4D97-AF65-F5344CB8AC3E}">
        <p14:creationId xmlns:p14="http://schemas.microsoft.com/office/powerpoint/2010/main" val="297183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Exemple PME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0039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Réduire la charge du support client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Offrir une réponse immédiate 24/7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Répondre aux demandes simples et/ou prévisibles automatiquement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127A47-634A-8F26-82AE-BB91DCA3A5CF}"/>
              </a:ext>
            </a:extLst>
          </p:cNvPr>
          <p:cNvSpPr txBox="1">
            <a:spLocks/>
          </p:cNvSpPr>
          <p:nvPr/>
        </p:nvSpPr>
        <p:spPr>
          <a:xfrm>
            <a:off x="457200" y="1717539"/>
            <a:ext cx="8229600" cy="102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endParaRPr lang="fr-CH" sz="2500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7DD377-6A53-C556-5FD5-70BC48F86189}"/>
              </a:ext>
            </a:extLst>
          </p:cNvPr>
          <p:cNvSpPr txBox="1"/>
          <p:nvPr/>
        </p:nvSpPr>
        <p:spPr>
          <a:xfrm>
            <a:off x="457200" y="1733791"/>
            <a:ext cx="8166683" cy="107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fr-FR" sz="2500" dirty="0"/>
              <a:t>Notre PME souhaite moderniser sa relation client.</a:t>
            </a:r>
            <a:br>
              <a:rPr lang="fr-FR" sz="2500" dirty="0"/>
            </a:br>
            <a:r>
              <a:rPr lang="fr-FR" sz="2500" dirty="0"/>
              <a:t>Nous explorons les chatbots cloud pour :</a:t>
            </a: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310785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Cas d’usage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Service client automatisé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FAQ dynamique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Prise de rendez-vous ou de commandes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Assistance interne (RH, IT)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aux horaires, contacts, produits, etc.</a:t>
            </a:r>
          </a:p>
        </p:txBody>
      </p:sp>
    </p:spTree>
    <p:extLst>
      <p:ext uri="{BB962C8B-B14F-4D97-AF65-F5344CB8AC3E}">
        <p14:creationId xmlns:p14="http://schemas.microsoft.com/office/powerpoint/2010/main" val="251678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Démo - Chatbot FAQ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77886"/>
            <a:ext cx="8229600" cy="21022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3 intents : horaires d’ouverture, disponibilité produit, contact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personnalisées simples</a:t>
            </a:r>
          </a:p>
        </p:txBody>
      </p:sp>
    </p:spTree>
    <p:extLst>
      <p:ext uri="{BB962C8B-B14F-4D97-AF65-F5344CB8AC3E}">
        <p14:creationId xmlns:p14="http://schemas.microsoft.com/office/powerpoint/2010/main" val="42696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Coûts estimés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Jusqu’à 1 000 requêtes / jour : gratuit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Au-delà : ~0.002 $ / requête (exemple : 60 000 requêtes / mois = ~60 $)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Hébergement Firebase/Web : ~5 CHF / mois💰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Coût total PME basique ≈ 60–65 CHF / mois</a:t>
            </a:r>
          </a:p>
        </p:txBody>
      </p:sp>
    </p:spTree>
    <p:extLst>
      <p:ext uri="{BB962C8B-B14F-4D97-AF65-F5344CB8AC3E}">
        <p14:creationId xmlns:p14="http://schemas.microsoft.com/office/powerpoint/2010/main" val="155418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Affichage à l'écran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Utilisation de Google Dialogflow ES</vt:lpstr>
      <vt:lpstr>Objectifs de la présentation</vt:lpstr>
      <vt:lpstr>Qu’est-ce que Dialogflow ES ?</vt:lpstr>
      <vt:lpstr>Comment ça marche ?</vt:lpstr>
      <vt:lpstr>Comment créer un chatbot avec Dialogflow ?</vt:lpstr>
      <vt:lpstr>Exemple PME</vt:lpstr>
      <vt:lpstr>Cas d’usage pour une PME</vt:lpstr>
      <vt:lpstr>Démo - Chatbot FAQ pour une PME</vt:lpstr>
      <vt:lpstr>Coûts estimés</vt:lpstr>
      <vt:lpstr>Avantages &amp; limites</vt:lpstr>
      <vt:lpstr>Quand utiliser / éviter</vt:lpstr>
      <vt:lpstr>Ressources utiles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Google Dialogflow ES</dc:title>
  <dc:subject/>
  <dc:creator/>
  <cp:keywords/>
  <dc:description>generated using python-pptx</dc:description>
  <cp:lastModifiedBy>Parisod Nathan</cp:lastModifiedBy>
  <cp:revision>42</cp:revision>
  <dcterms:created xsi:type="dcterms:W3CDTF">2013-01-27T09:14:16Z</dcterms:created>
  <dcterms:modified xsi:type="dcterms:W3CDTF">2025-06-09T16:03:33Z</dcterms:modified>
  <cp:category/>
</cp:coreProperties>
</file>