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Utilisation de Google Dialogflow dans une PME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et démo – Juin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Ressources utiles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https://cloud.google.com/dialogflow/docs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Codelabs, tutoriels, formations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PME souhaitant améliorer l’interaction client.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Explorer le potentiel des chatbots cloud avec Google Dialogflow.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Qu’est-ce que Dialogflow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Plateforme Google Cloud pour créer des chatbots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Basée sur le NLP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Version ES (standard) et CX (avancée)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Cas d’usage PME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Service client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Réservations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FAQ automatisée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Assistance RH ou IT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Démo : Chatbot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- 3 intents : horaires, disponibilité, contact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Créé dans Dialogflow 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Réponses personnalisées simples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Architecture simplifiée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Agent Dialogflow → Webhook facultatif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Intégration via iframe dans site PME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Backend possible via Firebase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Coût estimé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- 1 000 requêtes/jour gratuites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- 0.002 USD / requête au-delà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Exemple : 60 000 requêtes = ~60 USD / mois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Avantages &amp;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✅ Rapide à déployer, NLP Google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❌ Vendor lock-in, peu de contrôle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❌ Pas open source comme Rasa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Quand utiliser / éviter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👍 Utiliser pour support client, FAQ, projets simples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👎 Éviter si besoin de contrôle local ou dialogue complexe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