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F62B6-D842-1E1C-8B77-1CA64D41B596}" v="1210" dt="2024-04-02T13:54:28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hard, Brian" userId="S::brian.bouchard@bdeb.qc.ca::b8455920-d5d8-4cde-bb07-3315932bab7d" providerId="AD" clId="Web-{2A6F62B6-D842-1E1C-8B77-1CA64D41B596}"/>
    <pc:docChg chg="addSld modSld">
      <pc:chgData name="Bouchard, Brian" userId="S::brian.bouchard@bdeb.qc.ca::b8455920-d5d8-4cde-bb07-3315932bab7d" providerId="AD" clId="Web-{2A6F62B6-D842-1E1C-8B77-1CA64D41B596}" dt="2024-04-02T13:54:28.555" v="1197" actId="20577"/>
      <pc:docMkLst>
        <pc:docMk/>
      </pc:docMkLst>
      <pc:sldChg chg="modSp new">
        <pc:chgData name="Bouchard, Brian" userId="S::brian.bouchard@bdeb.qc.ca::b8455920-d5d8-4cde-bb07-3315932bab7d" providerId="AD" clId="Web-{2A6F62B6-D842-1E1C-8B77-1CA64D41B596}" dt="2024-04-02T13:30:31.180" v="9" actId="20577"/>
        <pc:sldMkLst>
          <pc:docMk/>
          <pc:sldMk cId="630164288" sldId="260"/>
        </pc:sldMkLst>
        <pc:spChg chg="mod">
          <ac:chgData name="Bouchard, Brian" userId="S::brian.bouchard@bdeb.qc.ca::b8455920-d5d8-4cde-bb07-3315932bab7d" providerId="AD" clId="Web-{2A6F62B6-D842-1E1C-8B77-1CA64D41B596}" dt="2024-04-02T13:29:01.679" v="2" actId="20577"/>
          <ac:spMkLst>
            <pc:docMk/>
            <pc:sldMk cId="630164288" sldId="260"/>
            <ac:spMk id="2" creationId="{55BCC307-684A-B8C5-4DCF-22A89F2784BA}"/>
          </ac:spMkLst>
        </pc:spChg>
        <pc:spChg chg="mod">
          <ac:chgData name="Bouchard, Brian" userId="S::brian.bouchard@bdeb.qc.ca::b8455920-d5d8-4cde-bb07-3315932bab7d" providerId="AD" clId="Web-{2A6F62B6-D842-1E1C-8B77-1CA64D41B596}" dt="2024-04-02T13:30:31.180" v="9" actId="20577"/>
          <ac:spMkLst>
            <pc:docMk/>
            <pc:sldMk cId="630164288" sldId="260"/>
            <ac:spMk id="3" creationId="{DA8EBC67-C1E1-8988-0887-14731A7548C1}"/>
          </ac:spMkLst>
        </pc:spChg>
      </pc:sldChg>
      <pc:sldChg chg="modSp new">
        <pc:chgData name="Bouchard, Brian" userId="S::brian.bouchard@bdeb.qc.ca::b8455920-d5d8-4cde-bb07-3315932bab7d" providerId="AD" clId="Web-{2A6F62B6-D842-1E1C-8B77-1CA64D41B596}" dt="2024-04-02T13:30:39.024" v="17" actId="20577"/>
        <pc:sldMkLst>
          <pc:docMk/>
          <pc:sldMk cId="1647062904" sldId="261"/>
        </pc:sldMkLst>
        <pc:spChg chg="mod">
          <ac:chgData name="Bouchard, Brian" userId="S::brian.bouchard@bdeb.qc.ca::b8455920-d5d8-4cde-bb07-3315932bab7d" providerId="AD" clId="Web-{2A6F62B6-D842-1E1C-8B77-1CA64D41B596}" dt="2024-04-02T13:30:34.680" v="13" actId="20577"/>
          <ac:spMkLst>
            <pc:docMk/>
            <pc:sldMk cId="1647062904" sldId="261"/>
            <ac:spMk id="2" creationId="{4607624E-6957-FEAE-3BE2-8FF262B7F5B4}"/>
          </ac:spMkLst>
        </pc:spChg>
        <pc:spChg chg="mod">
          <ac:chgData name="Bouchard, Brian" userId="S::brian.bouchard@bdeb.qc.ca::b8455920-d5d8-4cde-bb07-3315932bab7d" providerId="AD" clId="Web-{2A6F62B6-D842-1E1C-8B77-1CA64D41B596}" dt="2024-04-02T13:30:39.024" v="17" actId="20577"/>
          <ac:spMkLst>
            <pc:docMk/>
            <pc:sldMk cId="1647062904" sldId="261"/>
            <ac:spMk id="3" creationId="{420870BD-C4A2-D0F6-C65B-ABE6E653E88B}"/>
          </ac:spMkLst>
        </pc:spChg>
      </pc:sldChg>
      <pc:sldChg chg="modSp new">
        <pc:chgData name="Bouchard, Brian" userId="S::brian.bouchard@bdeb.qc.ca::b8455920-d5d8-4cde-bb07-3315932bab7d" providerId="AD" clId="Web-{2A6F62B6-D842-1E1C-8B77-1CA64D41B596}" dt="2024-04-02T13:32:33.994" v="129" actId="20577"/>
        <pc:sldMkLst>
          <pc:docMk/>
          <pc:sldMk cId="4238204672" sldId="262"/>
        </pc:sldMkLst>
        <pc:spChg chg="mod">
          <ac:chgData name="Bouchard, Brian" userId="S::brian.bouchard@bdeb.qc.ca::b8455920-d5d8-4cde-bb07-3315932bab7d" providerId="AD" clId="Web-{2A6F62B6-D842-1E1C-8B77-1CA64D41B596}" dt="2024-04-02T13:31:09.228" v="27" actId="20577"/>
          <ac:spMkLst>
            <pc:docMk/>
            <pc:sldMk cId="4238204672" sldId="262"/>
            <ac:spMk id="2" creationId="{77C70C58-56E1-CCC8-9C2F-9A7DE65213C3}"/>
          </ac:spMkLst>
        </pc:spChg>
        <pc:spChg chg="mod">
          <ac:chgData name="Bouchard, Brian" userId="S::brian.bouchard@bdeb.qc.ca::b8455920-d5d8-4cde-bb07-3315932bab7d" providerId="AD" clId="Web-{2A6F62B6-D842-1E1C-8B77-1CA64D41B596}" dt="2024-04-02T13:32:33.994" v="129" actId="20577"/>
          <ac:spMkLst>
            <pc:docMk/>
            <pc:sldMk cId="4238204672" sldId="262"/>
            <ac:spMk id="3" creationId="{FBFD00AF-BB2C-2496-6335-B0A6D1E626F1}"/>
          </ac:spMkLst>
        </pc:spChg>
      </pc:sldChg>
      <pc:sldChg chg="addSp modSp new mod setBg">
        <pc:chgData name="Bouchard, Brian" userId="S::brian.bouchard@bdeb.qc.ca::b8455920-d5d8-4cde-bb07-3315932bab7d" providerId="AD" clId="Web-{2A6F62B6-D842-1E1C-8B77-1CA64D41B596}" dt="2024-04-02T13:35:01.543" v="297"/>
        <pc:sldMkLst>
          <pc:docMk/>
          <pc:sldMk cId="2511361196" sldId="263"/>
        </pc:sldMkLst>
        <pc:spChg chg="mod">
          <ac:chgData name="Bouchard, Brian" userId="S::brian.bouchard@bdeb.qc.ca::b8455920-d5d8-4cde-bb07-3315932bab7d" providerId="AD" clId="Web-{2A6F62B6-D842-1E1C-8B77-1CA64D41B596}" dt="2024-04-02T13:35:01.543" v="297"/>
          <ac:spMkLst>
            <pc:docMk/>
            <pc:sldMk cId="2511361196" sldId="263"/>
            <ac:spMk id="2" creationId="{49000130-694E-1C9C-50A9-2DF807A7770C}"/>
          </ac:spMkLst>
        </pc:spChg>
        <pc:spChg chg="mod">
          <ac:chgData name="Bouchard, Brian" userId="S::brian.bouchard@bdeb.qc.ca::b8455920-d5d8-4cde-bb07-3315932bab7d" providerId="AD" clId="Web-{2A6F62B6-D842-1E1C-8B77-1CA64D41B596}" dt="2024-04-02T13:35:01.543" v="297"/>
          <ac:spMkLst>
            <pc:docMk/>
            <pc:sldMk cId="2511361196" sldId="263"/>
            <ac:spMk id="3" creationId="{87D746EC-BBA0-7A7E-C92C-7DD75DC7B8C8}"/>
          </ac:spMkLst>
        </pc:spChg>
        <pc:picChg chg="add mod">
          <ac:chgData name="Bouchard, Brian" userId="S::brian.bouchard@bdeb.qc.ca::b8455920-d5d8-4cde-bb07-3315932bab7d" providerId="AD" clId="Web-{2A6F62B6-D842-1E1C-8B77-1CA64D41B596}" dt="2024-04-02T13:35:01.543" v="297"/>
          <ac:picMkLst>
            <pc:docMk/>
            <pc:sldMk cId="2511361196" sldId="263"/>
            <ac:picMk id="4" creationId="{319588DD-C67D-CAC5-12EF-B7BA48DB2A0B}"/>
          </ac:picMkLst>
        </pc:picChg>
      </pc:sldChg>
      <pc:sldChg chg="addSp modSp new mod setBg">
        <pc:chgData name="Bouchard, Brian" userId="S::brian.bouchard@bdeb.qc.ca::b8455920-d5d8-4cde-bb07-3315932bab7d" providerId="AD" clId="Web-{2A6F62B6-D842-1E1C-8B77-1CA64D41B596}" dt="2024-04-02T13:36:41.497" v="426"/>
        <pc:sldMkLst>
          <pc:docMk/>
          <pc:sldMk cId="4146080528" sldId="264"/>
        </pc:sldMkLst>
        <pc:spChg chg="mod">
          <ac:chgData name="Bouchard, Brian" userId="S::brian.bouchard@bdeb.qc.ca::b8455920-d5d8-4cde-bb07-3315932bab7d" providerId="AD" clId="Web-{2A6F62B6-D842-1E1C-8B77-1CA64D41B596}" dt="2024-04-02T13:36:41.497" v="426"/>
          <ac:spMkLst>
            <pc:docMk/>
            <pc:sldMk cId="4146080528" sldId="264"/>
            <ac:spMk id="2" creationId="{9B605484-2D7A-3887-63E7-59AB4FCC7698}"/>
          </ac:spMkLst>
        </pc:spChg>
        <pc:spChg chg="mod">
          <ac:chgData name="Bouchard, Brian" userId="S::brian.bouchard@bdeb.qc.ca::b8455920-d5d8-4cde-bb07-3315932bab7d" providerId="AD" clId="Web-{2A6F62B6-D842-1E1C-8B77-1CA64D41B596}" dt="2024-04-02T13:36:41.497" v="426"/>
          <ac:spMkLst>
            <pc:docMk/>
            <pc:sldMk cId="4146080528" sldId="264"/>
            <ac:spMk id="3" creationId="{640C472C-7B82-355D-CDFD-1A80BB8F14BA}"/>
          </ac:spMkLst>
        </pc:spChg>
        <pc:picChg chg="add mod">
          <ac:chgData name="Bouchard, Brian" userId="S::brian.bouchard@bdeb.qc.ca::b8455920-d5d8-4cde-bb07-3315932bab7d" providerId="AD" clId="Web-{2A6F62B6-D842-1E1C-8B77-1CA64D41B596}" dt="2024-04-02T13:36:41.497" v="426"/>
          <ac:picMkLst>
            <pc:docMk/>
            <pc:sldMk cId="4146080528" sldId="264"/>
            <ac:picMk id="4" creationId="{B214C02B-D2A8-690C-632E-56E3215A957E}"/>
          </ac:picMkLst>
        </pc:picChg>
      </pc:sldChg>
      <pc:sldChg chg="addSp modSp new mod setBg">
        <pc:chgData name="Bouchard, Brian" userId="S::brian.bouchard@bdeb.qc.ca::b8455920-d5d8-4cde-bb07-3315932bab7d" providerId="AD" clId="Web-{2A6F62B6-D842-1E1C-8B77-1CA64D41B596}" dt="2024-04-02T13:37:48.357" v="463"/>
        <pc:sldMkLst>
          <pc:docMk/>
          <pc:sldMk cId="2087162710" sldId="265"/>
        </pc:sldMkLst>
        <pc:spChg chg="mod">
          <ac:chgData name="Bouchard, Brian" userId="S::brian.bouchard@bdeb.qc.ca::b8455920-d5d8-4cde-bb07-3315932bab7d" providerId="AD" clId="Web-{2A6F62B6-D842-1E1C-8B77-1CA64D41B596}" dt="2024-04-02T13:37:48.357" v="463"/>
          <ac:spMkLst>
            <pc:docMk/>
            <pc:sldMk cId="2087162710" sldId="265"/>
            <ac:spMk id="2" creationId="{39671F0C-4CE4-9C64-1FB3-477014D303F6}"/>
          </ac:spMkLst>
        </pc:spChg>
        <pc:spChg chg="mod">
          <ac:chgData name="Bouchard, Brian" userId="S::brian.bouchard@bdeb.qc.ca::b8455920-d5d8-4cde-bb07-3315932bab7d" providerId="AD" clId="Web-{2A6F62B6-D842-1E1C-8B77-1CA64D41B596}" dt="2024-04-02T13:37:48.357" v="463"/>
          <ac:spMkLst>
            <pc:docMk/>
            <pc:sldMk cId="2087162710" sldId="265"/>
            <ac:spMk id="3" creationId="{DCBB5AD0-2DA3-CAAF-45E4-4360AA02A706}"/>
          </ac:spMkLst>
        </pc:spChg>
        <pc:picChg chg="add mod">
          <ac:chgData name="Bouchard, Brian" userId="S::brian.bouchard@bdeb.qc.ca::b8455920-d5d8-4cde-bb07-3315932bab7d" providerId="AD" clId="Web-{2A6F62B6-D842-1E1C-8B77-1CA64D41B596}" dt="2024-04-02T13:37:48.357" v="463"/>
          <ac:picMkLst>
            <pc:docMk/>
            <pc:sldMk cId="2087162710" sldId="265"/>
            <ac:picMk id="4" creationId="{57C52D33-BDD4-42F2-DF64-D11B86F56A28}"/>
          </ac:picMkLst>
        </pc:picChg>
      </pc:sldChg>
      <pc:sldChg chg="addSp modSp new">
        <pc:chgData name="Bouchard, Brian" userId="S::brian.bouchard@bdeb.qc.ca::b8455920-d5d8-4cde-bb07-3315932bab7d" providerId="AD" clId="Web-{2A6F62B6-D842-1E1C-8B77-1CA64D41B596}" dt="2024-04-02T13:41:31.938" v="601" actId="1076"/>
        <pc:sldMkLst>
          <pc:docMk/>
          <pc:sldMk cId="3934371889" sldId="266"/>
        </pc:sldMkLst>
        <pc:spChg chg="mod">
          <ac:chgData name="Bouchard, Brian" userId="S::brian.bouchard@bdeb.qc.ca::b8455920-d5d8-4cde-bb07-3315932bab7d" providerId="AD" clId="Web-{2A6F62B6-D842-1E1C-8B77-1CA64D41B596}" dt="2024-04-02T13:38:53.264" v="483" actId="20577"/>
          <ac:spMkLst>
            <pc:docMk/>
            <pc:sldMk cId="3934371889" sldId="266"/>
            <ac:spMk id="2" creationId="{C0ECC8EA-30EC-B4AE-1EF8-E5455D63D437}"/>
          </ac:spMkLst>
        </pc:spChg>
        <pc:spChg chg="mod">
          <ac:chgData name="Bouchard, Brian" userId="S::brian.bouchard@bdeb.qc.ca::b8455920-d5d8-4cde-bb07-3315932bab7d" providerId="AD" clId="Web-{2A6F62B6-D842-1E1C-8B77-1CA64D41B596}" dt="2024-04-02T13:41:26.891" v="598" actId="20577"/>
          <ac:spMkLst>
            <pc:docMk/>
            <pc:sldMk cId="3934371889" sldId="266"/>
            <ac:spMk id="3" creationId="{C1BD2122-951D-4EF4-435B-FA9F1F0BA665}"/>
          </ac:spMkLst>
        </pc:spChg>
        <pc:picChg chg="add mod">
          <ac:chgData name="Bouchard, Brian" userId="S::brian.bouchard@bdeb.qc.ca::b8455920-d5d8-4cde-bb07-3315932bab7d" providerId="AD" clId="Web-{2A6F62B6-D842-1E1C-8B77-1CA64D41B596}" dt="2024-04-02T13:40:13.468" v="503" actId="1076"/>
          <ac:picMkLst>
            <pc:docMk/>
            <pc:sldMk cId="3934371889" sldId="266"/>
            <ac:picMk id="4" creationId="{21ADA387-356C-D27D-32BA-498F444D215D}"/>
          </ac:picMkLst>
        </pc:picChg>
        <pc:picChg chg="add mod">
          <ac:chgData name="Bouchard, Brian" userId="S::brian.bouchard@bdeb.qc.ca::b8455920-d5d8-4cde-bb07-3315932bab7d" providerId="AD" clId="Web-{2A6F62B6-D842-1E1C-8B77-1CA64D41B596}" dt="2024-04-02T13:41:31.938" v="601" actId="1076"/>
          <ac:picMkLst>
            <pc:docMk/>
            <pc:sldMk cId="3934371889" sldId="266"/>
            <ac:picMk id="5" creationId="{39748CE0-2E20-AA24-6F90-1EA6E7C4F9BF}"/>
          </ac:picMkLst>
        </pc:picChg>
      </pc:sldChg>
      <pc:sldChg chg="addSp modSp new">
        <pc:chgData name="Bouchard, Brian" userId="S::brian.bouchard@bdeb.qc.ca::b8455920-d5d8-4cde-bb07-3315932bab7d" providerId="AD" clId="Web-{2A6F62B6-D842-1E1C-8B77-1CA64D41B596}" dt="2024-04-02T13:44:05.924" v="789" actId="20577"/>
        <pc:sldMkLst>
          <pc:docMk/>
          <pc:sldMk cId="2117198157" sldId="267"/>
        </pc:sldMkLst>
        <pc:spChg chg="mod">
          <ac:chgData name="Bouchard, Brian" userId="S::brian.bouchard@bdeb.qc.ca::b8455920-d5d8-4cde-bb07-3315932bab7d" providerId="AD" clId="Web-{2A6F62B6-D842-1E1C-8B77-1CA64D41B596}" dt="2024-04-02T13:41:47.172" v="616" actId="20577"/>
          <ac:spMkLst>
            <pc:docMk/>
            <pc:sldMk cId="2117198157" sldId="267"/>
            <ac:spMk id="2" creationId="{17BE6EFF-DF0E-3E97-44CA-F3604E33A9DA}"/>
          </ac:spMkLst>
        </pc:spChg>
        <pc:spChg chg="mod">
          <ac:chgData name="Bouchard, Brian" userId="S::brian.bouchard@bdeb.qc.ca::b8455920-d5d8-4cde-bb07-3315932bab7d" providerId="AD" clId="Web-{2A6F62B6-D842-1E1C-8B77-1CA64D41B596}" dt="2024-04-02T13:44:05.924" v="789" actId="20577"/>
          <ac:spMkLst>
            <pc:docMk/>
            <pc:sldMk cId="2117198157" sldId="267"/>
            <ac:spMk id="3" creationId="{F190474A-CDAC-C72F-9E2D-CA5416D50520}"/>
          </ac:spMkLst>
        </pc:spChg>
        <pc:picChg chg="add mod">
          <ac:chgData name="Bouchard, Brian" userId="S::brian.bouchard@bdeb.qc.ca::b8455920-d5d8-4cde-bb07-3315932bab7d" providerId="AD" clId="Web-{2A6F62B6-D842-1E1C-8B77-1CA64D41B596}" dt="2024-04-02T13:43:09.689" v="720" actId="1076"/>
          <ac:picMkLst>
            <pc:docMk/>
            <pc:sldMk cId="2117198157" sldId="267"/>
            <ac:picMk id="4" creationId="{17A81B60-E93D-703C-CE0D-37AAADE91791}"/>
          </ac:picMkLst>
        </pc:picChg>
      </pc:sldChg>
      <pc:sldChg chg="addSp modSp new mod setBg">
        <pc:chgData name="Bouchard, Brian" userId="S::brian.bouchard@bdeb.qc.ca::b8455920-d5d8-4cde-bb07-3315932bab7d" providerId="AD" clId="Web-{2A6F62B6-D842-1E1C-8B77-1CA64D41B596}" dt="2024-04-02T13:50:34.334" v="1061"/>
        <pc:sldMkLst>
          <pc:docMk/>
          <pc:sldMk cId="812917004" sldId="268"/>
        </pc:sldMkLst>
        <pc:spChg chg="mod">
          <ac:chgData name="Bouchard, Brian" userId="S::brian.bouchard@bdeb.qc.ca::b8455920-d5d8-4cde-bb07-3315932bab7d" providerId="AD" clId="Web-{2A6F62B6-D842-1E1C-8B77-1CA64D41B596}" dt="2024-04-02T13:50:34.334" v="1061"/>
          <ac:spMkLst>
            <pc:docMk/>
            <pc:sldMk cId="812917004" sldId="268"/>
            <ac:spMk id="2" creationId="{1E343585-2F93-FD11-3DDB-5A3123287AEC}"/>
          </ac:spMkLst>
        </pc:spChg>
        <pc:spChg chg="mod">
          <ac:chgData name="Bouchard, Brian" userId="S::brian.bouchard@bdeb.qc.ca::b8455920-d5d8-4cde-bb07-3315932bab7d" providerId="AD" clId="Web-{2A6F62B6-D842-1E1C-8B77-1CA64D41B596}" dt="2024-04-02T13:50:34.334" v="1061"/>
          <ac:spMkLst>
            <pc:docMk/>
            <pc:sldMk cId="812917004" sldId="268"/>
            <ac:spMk id="3" creationId="{146FB19B-55CF-4B08-E3C3-FDF85338356E}"/>
          </ac:spMkLst>
        </pc:spChg>
        <pc:picChg chg="add mod">
          <ac:chgData name="Bouchard, Brian" userId="S::brian.bouchard@bdeb.qc.ca::b8455920-d5d8-4cde-bb07-3315932bab7d" providerId="AD" clId="Web-{2A6F62B6-D842-1E1C-8B77-1CA64D41B596}" dt="2024-04-02T13:50:34.334" v="1061"/>
          <ac:picMkLst>
            <pc:docMk/>
            <pc:sldMk cId="812917004" sldId="268"/>
            <ac:picMk id="4" creationId="{5B658BE6-67C9-2031-DED0-5468108866D9}"/>
          </ac:picMkLst>
        </pc:picChg>
      </pc:sldChg>
      <pc:sldChg chg="addSp modSp new">
        <pc:chgData name="Bouchard, Brian" userId="S::brian.bouchard@bdeb.qc.ca::b8455920-d5d8-4cde-bb07-3315932bab7d" providerId="AD" clId="Web-{2A6F62B6-D842-1E1C-8B77-1CA64D41B596}" dt="2024-04-02T13:52:32.882" v="1186" actId="1076"/>
        <pc:sldMkLst>
          <pc:docMk/>
          <pc:sldMk cId="1768638623" sldId="269"/>
        </pc:sldMkLst>
        <pc:spChg chg="mod">
          <ac:chgData name="Bouchard, Brian" userId="S::brian.bouchard@bdeb.qc.ca::b8455920-d5d8-4cde-bb07-3315932bab7d" providerId="AD" clId="Web-{2A6F62B6-D842-1E1C-8B77-1CA64D41B596}" dt="2024-04-02T13:51:17.288" v="1065" actId="20577"/>
          <ac:spMkLst>
            <pc:docMk/>
            <pc:sldMk cId="1768638623" sldId="269"/>
            <ac:spMk id="2" creationId="{864CA8F7-8A19-28D0-DE9D-94C57FE00D63}"/>
          </ac:spMkLst>
        </pc:spChg>
        <pc:spChg chg="mod">
          <ac:chgData name="Bouchard, Brian" userId="S::brian.bouchard@bdeb.qc.ca::b8455920-d5d8-4cde-bb07-3315932bab7d" providerId="AD" clId="Web-{2A6F62B6-D842-1E1C-8B77-1CA64D41B596}" dt="2024-04-02T13:52:30.679" v="1184" actId="20577"/>
          <ac:spMkLst>
            <pc:docMk/>
            <pc:sldMk cId="1768638623" sldId="269"/>
            <ac:spMk id="3" creationId="{55ED875E-AA19-44E8-C4C1-4C7BAC9C75FE}"/>
          </ac:spMkLst>
        </pc:spChg>
        <pc:picChg chg="add mod">
          <ac:chgData name="Bouchard, Brian" userId="S::brian.bouchard@bdeb.qc.ca::b8455920-d5d8-4cde-bb07-3315932bab7d" providerId="AD" clId="Web-{2A6F62B6-D842-1E1C-8B77-1CA64D41B596}" dt="2024-04-02T13:52:32.882" v="1186" actId="1076"/>
          <ac:picMkLst>
            <pc:docMk/>
            <pc:sldMk cId="1768638623" sldId="269"/>
            <ac:picMk id="4" creationId="{779CE678-CE31-5B10-6BA0-5DCD0CD14222}"/>
          </ac:picMkLst>
        </pc:picChg>
      </pc:sldChg>
      <pc:sldChg chg="modSp new">
        <pc:chgData name="Bouchard, Brian" userId="S::brian.bouchard@bdeb.qc.ca::b8455920-d5d8-4cde-bb07-3315932bab7d" providerId="AD" clId="Web-{2A6F62B6-D842-1E1C-8B77-1CA64D41B596}" dt="2024-04-02T13:54:28.555" v="1197" actId="20577"/>
        <pc:sldMkLst>
          <pc:docMk/>
          <pc:sldMk cId="1100266385" sldId="270"/>
        </pc:sldMkLst>
        <pc:spChg chg="mod">
          <ac:chgData name="Bouchard, Brian" userId="S::brian.bouchard@bdeb.qc.ca::b8455920-d5d8-4cde-bb07-3315932bab7d" providerId="AD" clId="Web-{2A6F62B6-D842-1E1C-8B77-1CA64D41B596}" dt="2024-04-02T13:52:47.664" v="1188" actId="20577"/>
          <ac:spMkLst>
            <pc:docMk/>
            <pc:sldMk cId="1100266385" sldId="270"/>
            <ac:spMk id="2" creationId="{9C45596D-E836-42C7-D696-C45CD504FCCF}"/>
          </ac:spMkLst>
        </pc:spChg>
        <pc:spChg chg="mod">
          <ac:chgData name="Bouchard, Brian" userId="S::brian.bouchard@bdeb.qc.ca::b8455920-d5d8-4cde-bb07-3315932bab7d" providerId="AD" clId="Web-{2A6F62B6-D842-1E1C-8B77-1CA64D41B596}" dt="2024-04-02T13:54:28.555" v="1197" actId="20577"/>
          <ac:spMkLst>
            <pc:docMk/>
            <pc:sldMk cId="1100266385" sldId="270"/>
            <ac:spMk id="3" creationId="{62BD1EE0-67AC-4321-B597-251EFC045B90}"/>
          </ac:spMkLst>
        </pc:spChg>
      </pc:sldChg>
    </pc:docChg>
  </pc:docChgLst>
  <pc:docChgLst>
    <pc:chgData name="Bouchard, Brian" userId="b8455920-d5d8-4cde-bb07-3315932bab7d" providerId="ADAL" clId="{F78C8E9D-6918-45FD-85AB-9950ADD52602}"/>
    <pc:docChg chg="custSel addSld modSld">
      <pc:chgData name="Bouchard, Brian" userId="b8455920-d5d8-4cde-bb07-3315932bab7d" providerId="ADAL" clId="{F78C8E9D-6918-45FD-85AB-9950ADD52602}" dt="2024-03-28T17:28:29.505" v="1818" actId="26606"/>
      <pc:docMkLst>
        <pc:docMk/>
      </pc:docMkLst>
      <pc:sldChg chg="modSp new mod">
        <pc:chgData name="Bouchard, Brian" userId="b8455920-d5d8-4cde-bb07-3315932bab7d" providerId="ADAL" clId="{F78C8E9D-6918-45FD-85AB-9950ADD52602}" dt="2024-03-28T15:46:06.949" v="67" actId="20577"/>
        <pc:sldMkLst>
          <pc:docMk/>
          <pc:sldMk cId="3760543590" sldId="256"/>
        </pc:sldMkLst>
        <pc:spChg chg="mod">
          <ac:chgData name="Bouchard, Brian" userId="b8455920-d5d8-4cde-bb07-3315932bab7d" providerId="ADAL" clId="{F78C8E9D-6918-45FD-85AB-9950ADD52602}" dt="2024-03-28T15:46:00.288" v="14" actId="20577"/>
          <ac:spMkLst>
            <pc:docMk/>
            <pc:sldMk cId="3760543590" sldId="256"/>
            <ac:spMk id="2" creationId="{E04F0E55-AAEE-CFEC-D544-70090656714F}"/>
          </ac:spMkLst>
        </pc:spChg>
        <pc:spChg chg="mod">
          <ac:chgData name="Bouchard, Brian" userId="b8455920-d5d8-4cde-bb07-3315932bab7d" providerId="ADAL" clId="{F78C8E9D-6918-45FD-85AB-9950ADD52602}" dt="2024-03-28T15:46:06.949" v="67" actId="20577"/>
          <ac:spMkLst>
            <pc:docMk/>
            <pc:sldMk cId="3760543590" sldId="256"/>
            <ac:spMk id="3" creationId="{C8BDFC55-0439-EED8-B524-6755991A8A79}"/>
          </ac:spMkLst>
        </pc:spChg>
      </pc:sldChg>
      <pc:sldChg chg="addSp modSp new mod">
        <pc:chgData name="Bouchard, Brian" userId="b8455920-d5d8-4cde-bb07-3315932bab7d" providerId="ADAL" clId="{F78C8E9D-6918-45FD-85AB-9950ADD52602}" dt="2024-03-28T15:50:29.726" v="1066" actId="20577"/>
        <pc:sldMkLst>
          <pc:docMk/>
          <pc:sldMk cId="3590651431" sldId="257"/>
        </pc:sldMkLst>
        <pc:spChg chg="mod">
          <ac:chgData name="Bouchard, Brian" userId="b8455920-d5d8-4cde-bb07-3315932bab7d" providerId="ADAL" clId="{F78C8E9D-6918-45FD-85AB-9950ADD52602}" dt="2024-03-28T15:46:18.536" v="111" actId="20577"/>
          <ac:spMkLst>
            <pc:docMk/>
            <pc:sldMk cId="3590651431" sldId="257"/>
            <ac:spMk id="2" creationId="{D86A88B9-9A9B-CBFE-1BCC-50DCBDB92646}"/>
          </ac:spMkLst>
        </pc:spChg>
        <pc:spChg chg="mod">
          <ac:chgData name="Bouchard, Brian" userId="b8455920-d5d8-4cde-bb07-3315932bab7d" providerId="ADAL" clId="{F78C8E9D-6918-45FD-85AB-9950ADD52602}" dt="2024-03-28T15:50:29.726" v="1066" actId="20577"/>
          <ac:spMkLst>
            <pc:docMk/>
            <pc:sldMk cId="3590651431" sldId="257"/>
            <ac:spMk id="3" creationId="{7BDB2CEC-B4FD-E074-DAAF-AD5EEA19DD8D}"/>
          </ac:spMkLst>
        </pc:spChg>
        <pc:picChg chg="add mod">
          <ac:chgData name="Bouchard, Brian" userId="b8455920-d5d8-4cde-bb07-3315932bab7d" providerId="ADAL" clId="{F78C8E9D-6918-45FD-85AB-9950ADD52602}" dt="2024-03-28T15:49:54.720" v="900" actId="1076"/>
          <ac:picMkLst>
            <pc:docMk/>
            <pc:sldMk cId="3590651431" sldId="257"/>
            <ac:picMk id="5" creationId="{4CBA2D28-0E5C-3A10-D5E3-66CC597543FE}"/>
          </ac:picMkLst>
        </pc:picChg>
      </pc:sldChg>
      <pc:sldChg chg="modSp new mod">
        <pc:chgData name="Bouchard, Brian" userId="b8455920-d5d8-4cde-bb07-3315932bab7d" providerId="ADAL" clId="{F78C8E9D-6918-45FD-85AB-9950ADD52602}" dt="2024-03-28T17:25:57.307" v="1486" actId="113"/>
        <pc:sldMkLst>
          <pc:docMk/>
          <pc:sldMk cId="3451744383" sldId="258"/>
        </pc:sldMkLst>
        <pc:spChg chg="mod">
          <ac:chgData name="Bouchard, Brian" userId="b8455920-d5d8-4cde-bb07-3315932bab7d" providerId="ADAL" clId="{F78C8E9D-6918-45FD-85AB-9950ADD52602}" dt="2024-03-28T17:23:57.360" v="1080" actId="20577"/>
          <ac:spMkLst>
            <pc:docMk/>
            <pc:sldMk cId="3451744383" sldId="258"/>
            <ac:spMk id="2" creationId="{80AD3E7D-9C80-AC21-F34B-DD665600FAEB}"/>
          </ac:spMkLst>
        </pc:spChg>
        <pc:spChg chg="mod">
          <ac:chgData name="Bouchard, Brian" userId="b8455920-d5d8-4cde-bb07-3315932bab7d" providerId="ADAL" clId="{F78C8E9D-6918-45FD-85AB-9950ADD52602}" dt="2024-03-28T17:25:57.307" v="1486" actId="113"/>
          <ac:spMkLst>
            <pc:docMk/>
            <pc:sldMk cId="3451744383" sldId="258"/>
            <ac:spMk id="3" creationId="{5E3BDF33-B035-4C1E-AF02-5E6518958EBB}"/>
          </ac:spMkLst>
        </pc:spChg>
      </pc:sldChg>
      <pc:sldChg chg="addSp modSp new mod setBg">
        <pc:chgData name="Bouchard, Brian" userId="b8455920-d5d8-4cde-bb07-3315932bab7d" providerId="ADAL" clId="{F78C8E9D-6918-45FD-85AB-9950ADD52602}" dt="2024-03-28T17:28:29.505" v="1818" actId="26606"/>
        <pc:sldMkLst>
          <pc:docMk/>
          <pc:sldMk cId="3261314209" sldId="259"/>
        </pc:sldMkLst>
        <pc:spChg chg="mod">
          <ac:chgData name="Bouchard, Brian" userId="b8455920-d5d8-4cde-bb07-3315932bab7d" providerId="ADAL" clId="{F78C8E9D-6918-45FD-85AB-9950ADD52602}" dt="2024-03-28T17:28:29.505" v="1818" actId="26606"/>
          <ac:spMkLst>
            <pc:docMk/>
            <pc:sldMk cId="3261314209" sldId="259"/>
            <ac:spMk id="2" creationId="{ED5495F5-6CB9-BEC2-65AD-1C0F3AE799ED}"/>
          </ac:spMkLst>
        </pc:spChg>
        <pc:spChg chg="mod ord">
          <ac:chgData name="Bouchard, Brian" userId="b8455920-d5d8-4cde-bb07-3315932bab7d" providerId="ADAL" clId="{F78C8E9D-6918-45FD-85AB-9950ADD52602}" dt="2024-03-28T17:28:29.505" v="1818" actId="26606"/>
          <ac:spMkLst>
            <pc:docMk/>
            <pc:sldMk cId="3261314209" sldId="259"/>
            <ac:spMk id="3" creationId="{8FD435B9-859D-DA39-1AF8-E2CD0A2026BA}"/>
          </ac:spMkLst>
        </pc:spChg>
        <pc:spChg chg="add">
          <ac:chgData name="Bouchard, Brian" userId="b8455920-d5d8-4cde-bb07-3315932bab7d" providerId="ADAL" clId="{F78C8E9D-6918-45FD-85AB-9950ADD52602}" dt="2024-03-28T17:28:29.505" v="1818" actId="26606"/>
          <ac:spMkLst>
            <pc:docMk/>
            <pc:sldMk cId="3261314209" sldId="259"/>
            <ac:spMk id="9" creationId="{52ABB703-2B0E-4C3B-B4A2-F3973548E561}"/>
          </ac:spMkLst>
        </pc:spChg>
        <pc:spChg chg="add">
          <ac:chgData name="Bouchard, Brian" userId="b8455920-d5d8-4cde-bb07-3315932bab7d" providerId="ADAL" clId="{F78C8E9D-6918-45FD-85AB-9950ADD52602}" dt="2024-03-28T17:28:29.505" v="1818" actId="26606"/>
          <ac:spMkLst>
            <pc:docMk/>
            <pc:sldMk cId="3261314209" sldId="259"/>
            <ac:spMk id="13" creationId="{E95DA498-D9A2-4DA9-B9DA-B3776E08CF7E}"/>
          </ac:spMkLst>
        </pc:spChg>
        <pc:spChg chg="add">
          <ac:chgData name="Bouchard, Brian" userId="b8455920-d5d8-4cde-bb07-3315932bab7d" providerId="ADAL" clId="{F78C8E9D-6918-45FD-85AB-9950ADD52602}" dt="2024-03-28T17:28:29.505" v="1818" actId="26606"/>
          <ac:spMkLst>
            <pc:docMk/>
            <pc:sldMk cId="3261314209" sldId="259"/>
            <ac:spMk id="15" creationId="{82A73093-4B9D-420D-B17E-52293703A1D4}"/>
          </ac:spMkLst>
        </pc:spChg>
        <pc:picChg chg="add mod">
          <ac:chgData name="Bouchard, Brian" userId="b8455920-d5d8-4cde-bb07-3315932bab7d" providerId="ADAL" clId="{F78C8E9D-6918-45FD-85AB-9950ADD52602}" dt="2024-03-28T17:28:29.505" v="1818" actId="26606"/>
          <ac:picMkLst>
            <pc:docMk/>
            <pc:sldMk cId="3261314209" sldId="259"/>
            <ac:picMk id="4" creationId="{D1E1A3EA-54F6-1290-929C-D7FC4CDF7D17}"/>
          </ac:picMkLst>
        </pc:picChg>
        <pc:cxnChg chg="add">
          <ac:chgData name="Bouchard, Brian" userId="b8455920-d5d8-4cde-bb07-3315932bab7d" providerId="ADAL" clId="{F78C8E9D-6918-45FD-85AB-9950ADD52602}" dt="2024-03-28T17:28:29.505" v="1818" actId="26606"/>
          <ac:cxnSpMkLst>
            <pc:docMk/>
            <pc:sldMk cId="3261314209" sldId="259"/>
            <ac:cxnSpMk id="11" creationId="{9C21570E-E159-49A6-9891-FA397B7A92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809-556A-4F0E-BBD3-B5171406390A}" type="datetimeFigureOut">
              <a:rPr lang="fr-CA" smtClean="0"/>
              <a:t>2024-04-02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5F4-F2B2-4A1F-A9D4-0A7190A2A9AD}" type="slidenum">
              <a:rPr lang="fr-CA" smtClean="0"/>
              <a:t>‹#›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7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809-556A-4F0E-BBD3-B5171406390A}" type="datetimeFigureOut">
              <a:rPr lang="fr-CA" smtClean="0"/>
              <a:t>2024-04-02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5F4-F2B2-4A1F-A9D4-0A7190A2A9A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23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809-556A-4F0E-BBD3-B5171406390A}" type="datetimeFigureOut">
              <a:rPr lang="fr-CA" smtClean="0"/>
              <a:t>2024-04-02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5F4-F2B2-4A1F-A9D4-0A7190A2A9A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384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809-556A-4F0E-BBD3-B5171406390A}" type="datetimeFigureOut">
              <a:rPr lang="fr-CA" smtClean="0"/>
              <a:t>2024-04-02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5F4-F2B2-4A1F-A9D4-0A7190A2A9A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27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809-556A-4F0E-BBD3-B5171406390A}" type="datetimeFigureOut">
              <a:rPr lang="fr-CA" smtClean="0"/>
              <a:t>2024-04-02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5F4-F2B2-4A1F-A9D4-0A7190A2A9AD}" type="slidenum">
              <a:rPr lang="fr-CA" smtClean="0"/>
              <a:t>‹#›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5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809-556A-4F0E-BBD3-B5171406390A}" type="datetimeFigureOut">
              <a:rPr lang="fr-CA" smtClean="0"/>
              <a:t>2024-04-02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5F4-F2B2-4A1F-A9D4-0A7190A2A9A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92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809-556A-4F0E-BBD3-B5171406390A}" type="datetimeFigureOut">
              <a:rPr lang="fr-CA" smtClean="0"/>
              <a:t>2024-04-02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5F4-F2B2-4A1F-A9D4-0A7190A2A9A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33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809-556A-4F0E-BBD3-B5171406390A}" type="datetimeFigureOut">
              <a:rPr lang="fr-CA" smtClean="0"/>
              <a:t>2024-04-02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5F4-F2B2-4A1F-A9D4-0A7190A2A9A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522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809-556A-4F0E-BBD3-B5171406390A}" type="datetimeFigureOut">
              <a:rPr lang="fr-CA" smtClean="0"/>
              <a:t>2024-04-02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5F4-F2B2-4A1F-A9D4-0A7190A2A9A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94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45C809-556A-4F0E-BBD3-B5171406390A}" type="datetimeFigureOut">
              <a:rPr lang="fr-CA" smtClean="0"/>
              <a:t>2024-04-02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AC5F4-F2B2-4A1F-A9D4-0A7190A2A9A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093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809-556A-4F0E-BBD3-B5171406390A}" type="datetimeFigureOut">
              <a:rPr lang="fr-CA" smtClean="0"/>
              <a:t>2024-04-02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5F4-F2B2-4A1F-A9D4-0A7190A2A9A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49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45C809-556A-4F0E-BBD3-B5171406390A}" type="datetimeFigureOut">
              <a:rPr lang="fr-CA" smtClean="0"/>
              <a:t>2024-04-02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7AC5F4-F2B2-4A1F-A9D4-0A7190A2A9AD}" type="slidenum">
              <a:rPr lang="fr-CA" smtClean="0"/>
              <a:t>‹#›</a:t>
            </a:fld>
            <a:endParaRPr lang="fr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7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F0E55-AAEE-CFEC-D544-700906567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Section 4.3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BDFC55-0439-EED8-B524-6755991A8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La force sur un fil dans un champ magnétique uniforme</a:t>
            </a:r>
          </a:p>
        </p:txBody>
      </p:sp>
    </p:spTree>
    <p:extLst>
      <p:ext uri="{BB962C8B-B14F-4D97-AF65-F5344CB8AC3E}">
        <p14:creationId xmlns:p14="http://schemas.microsoft.com/office/powerpoint/2010/main" val="376054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1F0C-4CE4-9C64-1FB3-477014D3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Exemple</a:t>
            </a:r>
            <a:r>
              <a:rPr lang="en-US" dirty="0">
                <a:cs typeface="Calibri Light"/>
              </a:rPr>
              <a:t> 4.5.2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5AD0-2DA3-CAAF-45E4-4360AA02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err="1">
                <a:cs typeface="Calibri"/>
              </a:rPr>
              <a:t>Reprenons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l'exemple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précédent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avec un champ </a:t>
            </a:r>
            <a:r>
              <a:rPr lang="en-US" dirty="0" err="1">
                <a:cs typeface="Calibri"/>
              </a:rPr>
              <a:t>électrique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orienté</a:t>
            </a:r>
            <a:r>
              <a:rPr lang="en-US" dirty="0">
                <a:cs typeface="Calibri"/>
              </a:rPr>
              <a:t> dans le </a:t>
            </a:r>
            <a:r>
              <a:rPr lang="en-US" dirty="0" err="1">
                <a:cs typeface="Calibri"/>
              </a:rPr>
              <a:t>sens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positif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l'axe</a:t>
            </a:r>
            <a:r>
              <a:rPr lang="en-US" dirty="0">
                <a:cs typeface="Calibri"/>
              </a:rPr>
              <a:t> x(</a:t>
            </a:r>
            <a:r>
              <a:rPr lang="en-US" dirty="0" err="1">
                <a:cs typeface="Calibri"/>
              </a:rPr>
              <a:t>voir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schéma</a:t>
            </a:r>
            <a:r>
              <a:rPr lang="en-US" dirty="0">
                <a:cs typeface="Calibri"/>
              </a:rPr>
              <a:t>).</a:t>
            </a:r>
            <a:endParaRPr lang="en-US" dirty="0"/>
          </a:p>
        </p:txBody>
      </p:sp>
      <p:pic>
        <p:nvPicPr>
          <p:cNvPr id="4" name="Picture 3" descr="A diagram of a square with arrows and numbers&#10;&#10;Description automatically generated">
            <a:extLst>
              <a:ext uri="{FF2B5EF4-FFF2-40B4-BE49-F238E27FC236}">
                <a16:creationId xmlns:a16="http://schemas.microsoft.com/office/drawing/2014/main" id="{57C52D33-BDD4-42F2-DF64-D11B86F5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436244"/>
            <a:ext cx="3135109" cy="24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6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C8EA-30EC-B4AE-1EF8-E5455D63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 moment </a:t>
            </a:r>
            <a:r>
              <a:rPr lang="en-US" dirty="0" err="1">
                <a:cs typeface="Calibri Light"/>
              </a:rPr>
              <a:t>dipolaire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magnétique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2122-951D-4EF4-435B-FA9F1F0B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Soit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l'expression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obtenue</a:t>
            </a:r>
            <a:r>
              <a:rPr lang="en-US" dirty="0">
                <a:cs typeface="Calibri"/>
              </a:rPr>
              <a:t> plus </a:t>
            </a:r>
            <a:r>
              <a:rPr lang="en-US" err="1">
                <a:cs typeface="Calibri"/>
              </a:rPr>
              <a:t>tôt</a:t>
            </a:r>
            <a:r>
              <a:rPr lang="en-US" dirty="0">
                <a:cs typeface="Calibri"/>
              </a:rPr>
              <a:t> 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Dans </a:t>
            </a:r>
            <a:r>
              <a:rPr lang="en-US" dirty="0" err="1">
                <a:cs typeface="Calibri"/>
              </a:rPr>
              <a:t>cette</a:t>
            </a:r>
            <a:r>
              <a:rPr lang="en-US" dirty="0">
                <a:cs typeface="Calibri"/>
              </a:rPr>
              <a:t> expression, a*b </a:t>
            </a:r>
            <a:r>
              <a:rPr lang="en-US" dirty="0" err="1">
                <a:cs typeface="Calibri"/>
              </a:rPr>
              <a:t>représente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l'aire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couvert</a:t>
            </a:r>
            <a:r>
              <a:rPr lang="en-US" dirty="0">
                <a:cs typeface="Calibri"/>
              </a:rPr>
              <a:t> par le cadre. Nous </a:t>
            </a:r>
            <a:r>
              <a:rPr lang="en-US" dirty="0" err="1">
                <a:cs typeface="Calibri"/>
              </a:rPr>
              <a:t>définissons</a:t>
            </a:r>
            <a:r>
              <a:rPr lang="en-US" dirty="0">
                <a:cs typeface="Calibri"/>
              </a:rPr>
              <a:t> A = ab et </a:t>
            </a:r>
            <a:r>
              <a:rPr lang="en-US" dirty="0" err="1">
                <a:cs typeface="Calibri"/>
              </a:rPr>
              <a:t>définissons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nouvelle </a:t>
            </a:r>
            <a:r>
              <a:rPr lang="en-US" dirty="0" err="1">
                <a:cs typeface="Calibri"/>
              </a:rPr>
              <a:t>constante</a:t>
            </a:r>
            <a:r>
              <a:rPr lang="en-US" dirty="0">
                <a:cs typeface="Calibri"/>
              </a:rPr>
              <a:t>, le moment </a:t>
            </a:r>
            <a:r>
              <a:rPr lang="en-US" dirty="0" err="1">
                <a:cs typeface="Calibri"/>
              </a:rPr>
              <a:t>dipolaire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magnétique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ea typeface="+mn-lt"/>
                <a:cs typeface="+mn-lt"/>
              </a:rPr>
              <a:t>μ</a:t>
            </a:r>
            <a:r>
              <a:rPr lang="en-US" dirty="0">
                <a:cs typeface="Calibri"/>
              </a:rPr>
              <a:t> 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DA387-356C-D27D-32BA-498F444D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470" y="2258229"/>
            <a:ext cx="1102145" cy="285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48CE0-2E20-AA24-6F90-1EA6E7C4F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54" y="3556784"/>
            <a:ext cx="7905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6EFF-DF0E-3E97-44CA-F3604E33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 moment de force </a:t>
            </a:r>
            <a:r>
              <a:rPr lang="en-US" dirty="0" err="1">
                <a:cs typeface="Calibri Light"/>
              </a:rPr>
              <a:t>magnétique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474A-CDAC-C72F-9E2D-CA5416D5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Avec les </a:t>
            </a:r>
            <a:r>
              <a:rPr lang="en-US" dirty="0" err="1">
                <a:cs typeface="Calibri"/>
              </a:rPr>
              <a:t>résultats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obtenus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précédemment</a:t>
            </a:r>
            <a:r>
              <a:rPr lang="en-US" dirty="0">
                <a:cs typeface="Calibri"/>
              </a:rPr>
              <a:t> et avec le moment </a:t>
            </a:r>
            <a:r>
              <a:rPr lang="en-US" dirty="0" err="1">
                <a:cs typeface="Calibri"/>
              </a:rPr>
              <a:t>dipolaire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défini</a:t>
            </a:r>
            <a:r>
              <a:rPr lang="en-US" dirty="0">
                <a:cs typeface="Calibri"/>
              </a:rPr>
              <a:t> plus </a:t>
            </a:r>
            <a:r>
              <a:rPr lang="en-US" dirty="0" err="1">
                <a:cs typeface="Calibri"/>
              </a:rPr>
              <a:t>tôt</a:t>
            </a:r>
            <a:r>
              <a:rPr lang="en-US" dirty="0">
                <a:cs typeface="Calibri"/>
              </a:rPr>
              <a:t>, nous </a:t>
            </a:r>
            <a:r>
              <a:rPr lang="en-US" dirty="0" err="1">
                <a:cs typeface="Calibri"/>
              </a:rPr>
              <a:t>écrivons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donc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équation</a:t>
            </a:r>
            <a:r>
              <a:rPr lang="en-US" dirty="0">
                <a:cs typeface="Calibri"/>
              </a:rPr>
              <a:t> pour le moment de force </a:t>
            </a:r>
            <a:r>
              <a:rPr lang="en-US" dirty="0" err="1">
                <a:cs typeface="Calibri"/>
              </a:rPr>
              <a:t>magnétique</a:t>
            </a:r>
            <a:r>
              <a:rPr lang="en-US" dirty="0">
                <a:cs typeface="Calibri"/>
              </a:rPr>
              <a:t> :</a:t>
            </a:r>
          </a:p>
          <a:p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Où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ea typeface="+mn-lt"/>
                <a:cs typeface="+mn-lt"/>
              </a:rPr>
              <a:t>θ</a:t>
            </a:r>
            <a:r>
              <a:rPr lang="en-US" baseline="-25000" err="1">
                <a:ea typeface="+mn-lt"/>
                <a:cs typeface="+mn-lt"/>
              </a:rPr>
              <a:t>μB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représente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l'angle</a:t>
            </a:r>
            <a:r>
              <a:rPr lang="en-US" dirty="0">
                <a:ea typeface="+mn-lt"/>
                <a:cs typeface="+mn-lt"/>
              </a:rPr>
              <a:t> entre μ et B. μ </a:t>
            </a:r>
            <a:r>
              <a:rPr lang="en-US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vecteur</a:t>
            </a:r>
            <a:r>
              <a:rPr lang="en-US" dirty="0">
                <a:ea typeface="+mn-lt"/>
                <a:cs typeface="+mn-lt"/>
              </a:rPr>
              <a:t> qui pointe dans la direction </a:t>
            </a:r>
            <a:r>
              <a:rPr lang="en-US" err="1">
                <a:ea typeface="+mn-lt"/>
                <a:cs typeface="+mn-lt"/>
              </a:rPr>
              <a:t>perpendiculaire</a:t>
            </a:r>
            <a:r>
              <a:rPr lang="en-US" dirty="0">
                <a:ea typeface="+mn-lt"/>
                <a:cs typeface="+mn-lt"/>
              </a:rPr>
              <a:t> au plan du cadre.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81B60-E93D-703C-CE0D-37AAADE9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24" y="2574791"/>
            <a:ext cx="1641972" cy="3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9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3585-2F93-FD11-3DDB-5A312328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Un </a:t>
            </a:r>
            <a:r>
              <a:rPr lang="en-US" dirty="0" err="1">
                <a:cs typeface="Calibri Light"/>
              </a:rPr>
              <a:t>moteur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électrique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rudimentaire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B19B-55CF-4B08-E3C3-FDF85338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cs typeface="Calibri"/>
              </a:rPr>
              <a:t>Si nous </a:t>
            </a:r>
            <a:r>
              <a:rPr lang="en-US" dirty="0" err="1">
                <a:cs typeface="Calibri"/>
              </a:rPr>
              <a:t>laissons</a:t>
            </a:r>
            <a:r>
              <a:rPr lang="en-US" dirty="0">
                <a:cs typeface="Calibri"/>
              </a:rPr>
              <a:t> le cadre pivoter avec le </a:t>
            </a:r>
            <a:r>
              <a:rPr lang="en-US" dirty="0" err="1">
                <a:cs typeface="Calibri"/>
              </a:rPr>
              <a:t>même</a:t>
            </a:r>
            <a:r>
              <a:rPr lang="en-US" dirty="0">
                <a:cs typeface="Calibri"/>
              </a:rPr>
              <a:t> courant, il se </a:t>
            </a:r>
            <a:r>
              <a:rPr lang="en-US" dirty="0" err="1">
                <a:cs typeface="Calibri"/>
              </a:rPr>
              <a:t>stabilisera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éventuellement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position </a:t>
            </a:r>
            <a:r>
              <a:rPr lang="en-US" dirty="0" err="1">
                <a:cs typeface="Calibri"/>
              </a:rPr>
              <a:t>d'équilibre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perpendiculaire</a:t>
            </a:r>
            <a:r>
              <a:rPr lang="en-US" dirty="0">
                <a:cs typeface="Calibri"/>
              </a:rPr>
              <a:t> au champ </a:t>
            </a:r>
            <a:r>
              <a:rPr lang="en-US" dirty="0" err="1">
                <a:cs typeface="Calibri"/>
              </a:rPr>
              <a:t>magnétique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Toutefois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, à </a:t>
            </a:r>
            <a:r>
              <a:rPr lang="en-US" dirty="0" err="1">
                <a:cs typeface="Calibri"/>
              </a:rPr>
              <a:t>chaque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qu'il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atteint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cette</a:t>
            </a:r>
            <a:r>
              <a:rPr lang="en-US" dirty="0">
                <a:cs typeface="Calibri"/>
              </a:rPr>
              <a:t> position, nous </a:t>
            </a:r>
            <a:r>
              <a:rPr lang="en-US" dirty="0" err="1">
                <a:cs typeface="Calibri"/>
              </a:rPr>
              <a:t>inversons</a:t>
            </a:r>
            <a:r>
              <a:rPr lang="en-US" dirty="0">
                <a:cs typeface="Calibri"/>
              </a:rPr>
              <a:t> la direction du courant, le </a:t>
            </a:r>
            <a:r>
              <a:rPr lang="en-US" dirty="0" err="1">
                <a:cs typeface="Calibri"/>
              </a:rPr>
              <a:t>moiment</a:t>
            </a:r>
            <a:r>
              <a:rPr lang="en-US" dirty="0">
                <a:cs typeface="Calibri"/>
              </a:rPr>
              <a:t> de force </a:t>
            </a:r>
            <a:r>
              <a:rPr lang="en-US" dirty="0" err="1">
                <a:cs typeface="Calibri"/>
              </a:rPr>
              <a:t>demeurera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toujours</a:t>
            </a:r>
            <a:r>
              <a:rPr lang="en-US" dirty="0">
                <a:cs typeface="Calibri"/>
              </a:rPr>
              <a:t> dans la </a:t>
            </a:r>
            <a:r>
              <a:rPr lang="en-US" dirty="0" err="1">
                <a:cs typeface="Calibri"/>
              </a:rPr>
              <a:t>même</a:t>
            </a:r>
            <a:r>
              <a:rPr lang="en-US" dirty="0">
                <a:cs typeface="Calibri"/>
              </a:rPr>
              <a:t> direction, et le cadre </a:t>
            </a:r>
            <a:r>
              <a:rPr lang="en-US" dirty="0" err="1">
                <a:cs typeface="Calibri"/>
              </a:rPr>
              <a:t>tournera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continuellement</a:t>
            </a:r>
            <a:r>
              <a:rPr lang="en-US" dirty="0">
                <a:cs typeface="Calibri"/>
              </a:rPr>
              <a:t> dans la direction </a:t>
            </a:r>
            <a:r>
              <a:rPr lang="en-US" dirty="0" err="1">
                <a:cs typeface="Calibri"/>
              </a:rPr>
              <a:t>voulue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4" name="Picture 3" descr="Diagram of a diagram of a pie chart&#10;&#10;Description automatically generated">
            <a:extLst>
              <a:ext uri="{FF2B5EF4-FFF2-40B4-BE49-F238E27FC236}">
                <a16:creationId xmlns:a16="http://schemas.microsoft.com/office/drawing/2014/main" id="{5B658BE6-67C9-2031-DED0-54681088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59" y="1916318"/>
            <a:ext cx="2868530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A8F7-8A19-28D0-DE9D-94C57FE0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 </a:t>
            </a:r>
            <a:r>
              <a:rPr lang="en-US" dirty="0" err="1">
                <a:cs typeface="Calibri Light"/>
              </a:rPr>
              <a:t>moteur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électrique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rudimentaire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875E-AA19-44E8-C4C1-4C7BAC9C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 cadre sera </a:t>
            </a:r>
            <a:r>
              <a:rPr lang="en-US" dirty="0" err="1">
                <a:cs typeface="Calibri"/>
              </a:rPr>
              <a:t>accéléré</a:t>
            </a:r>
            <a:r>
              <a:rPr lang="en-US" dirty="0">
                <a:cs typeface="Calibri"/>
              </a:rPr>
              <a:t> à des </a:t>
            </a:r>
            <a:r>
              <a:rPr lang="en-US" dirty="0" err="1">
                <a:cs typeface="Calibri"/>
              </a:rPr>
              <a:t>vitesses</a:t>
            </a:r>
            <a:r>
              <a:rPr lang="en-US" dirty="0">
                <a:cs typeface="Calibri"/>
              </a:rPr>
              <a:t> de plus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plus </a:t>
            </a:r>
            <a:r>
              <a:rPr lang="en-US" dirty="0" err="1">
                <a:cs typeface="Calibri"/>
              </a:rPr>
              <a:t>grandes</a:t>
            </a:r>
            <a:r>
              <a:rPr lang="en-US" dirty="0">
                <a:cs typeface="Calibri"/>
              </a:rPr>
              <a:t>, et </a:t>
            </a:r>
            <a:r>
              <a:rPr lang="en-US" dirty="0" err="1">
                <a:cs typeface="Calibri"/>
              </a:rPr>
              <a:t>cette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accélération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proportionnelle</a:t>
            </a:r>
            <a:r>
              <a:rPr lang="en-US" dirty="0">
                <a:cs typeface="Calibri"/>
              </a:rPr>
              <a:t> au moment de force. </a:t>
            </a:r>
            <a:r>
              <a:rPr lang="en-US" dirty="0" err="1">
                <a:cs typeface="Calibri"/>
              </a:rPr>
              <a:t>Typiquement</a:t>
            </a:r>
            <a:r>
              <a:rPr lang="en-US" dirty="0">
                <a:cs typeface="Calibri"/>
              </a:rPr>
              <a:t>, nous </a:t>
            </a:r>
            <a:r>
              <a:rPr lang="en-US" dirty="0" err="1">
                <a:cs typeface="Calibri"/>
              </a:rPr>
              <a:t>allons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ajouter</a:t>
            </a:r>
            <a:r>
              <a:rPr lang="en-US" dirty="0">
                <a:cs typeface="Calibri"/>
              </a:rPr>
              <a:t> des tours de fil au cadre </a:t>
            </a:r>
            <a:r>
              <a:rPr lang="en-US" dirty="0" err="1">
                <a:cs typeface="Calibri"/>
              </a:rPr>
              <a:t>afin</a:t>
            </a:r>
            <a:r>
              <a:rPr lang="en-US" dirty="0">
                <a:cs typeface="Calibri"/>
              </a:rPr>
              <a:t> de multiplier le moment de force par N pour N tours de fil 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CE678-CE31-5B10-6BA0-5DCD0CD1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767" y="2900190"/>
            <a:ext cx="17335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596D-E836-42C7-D696-C45CD504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Exercices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1EE0-67AC-4321-B597-251EFC045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4.5.1, 4.5.2, 4.5.4, 4.5.6, 4.5.8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A88B9-9A9B-CBFE-1BCC-50DCBDB9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force magnétique sur un fil rectiligne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B2CEC-B4FD-E074-DAAF-AD5EEA19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courant à l’intérieur d’un fil conducteur est le résultat du mouvement des électrons libres dans le matériau du fil. Comme les électrons ont une charge non-nulle et une vitesse non-nulle(vitesse de dérive), les électrons dans le fil subissent une force magnétique lorsqu’ils sont plongés dans un champ magnétique.</a:t>
            </a:r>
          </a:p>
          <a:p>
            <a:r>
              <a:rPr lang="fr-CA" dirty="0"/>
              <a:t>Ces petites forces magnétiques s’additionnent sur l’ensemble du fil en une force résultante donnée par l’équation suivante :</a:t>
            </a:r>
          </a:p>
          <a:p>
            <a:endParaRPr lang="fr-CA" dirty="0"/>
          </a:p>
          <a:p>
            <a:r>
              <a:rPr lang="fr-CA" dirty="0"/>
              <a:t>Où I est le courant qui traverse le fil, L est la longueur du fil(dans la direction du courant) et B est le champ magnétique ambiant.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BA2D28-0E5C-3A10-D5E3-66CC5975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58" y="3854547"/>
            <a:ext cx="1864283" cy="4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D3E7D-9C80-AC21-F34B-DD665600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4.3.1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3BDF33-B035-4C1E-AF02-5E651895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À l’aide d’une pile, on fait circuler un courant de 2 A dans un fil rectiligne allant du point (0m, 0m) au point (3m, 4m). On </a:t>
            </a:r>
            <a:r>
              <a:rPr lang="fr-CA" dirty="0" err="1"/>
              <a:t>désier</a:t>
            </a:r>
            <a:r>
              <a:rPr lang="fr-CA" dirty="0"/>
              <a:t> déterminer la force magnétique que subit le fil lorsqu’il est plongé dans un champ magnétique uniforme </a:t>
            </a:r>
            <a:r>
              <a:rPr lang="fr-CA" b="1" dirty="0"/>
              <a:t>a) </a:t>
            </a:r>
            <a:r>
              <a:rPr lang="fr-CA" dirty="0"/>
              <a:t>B = 0,2 T dans le sens positif des x, </a:t>
            </a:r>
            <a:r>
              <a:rPr lang="fr-CA" b="1" dirty="0"/>
              <a:t>b) </a:t>
            </a:r>
            <a:r>
              <a:rPr lang="fr-CA" dirty="0"/>
              <a:t>B = 0,2 T dans le sens positif des y et </a:t>
            </a:r>
            <a:r>
              <a:rPr lang="fr-CA" b="1" dirty="0"/>
              <a:t>c) </a:t>
            </a:r>
            <a:r>
              <a:rPr lang="fr-CA" dirty="0"/>
              <a:t>B = 0,2 T dans le sens positif des z.</a:t>
            </a:r>
          </a:p>
        </p:txBody>
      </p:sp>
    </p:spTree>
    <p:extLst>
      <p:ext uri="{BB962C8B-B14F-4D97-AF65-F5344CB8AC3E}">
        <p14:creationId xmlns:p14="http://schemas.microsoft.com/office/powerpoint/2010/main" val="345174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5495F5-6CB9-BEC2-65AD-1C0F3AE7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fr-CA" dirty="0"/>
              <a:t>Exemple 4.3.2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1E1A3EA-54F6-1290-929C-D7FC4CDF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185459"/>
            <a:ext cx="5451627" cy="41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435B9-859D-DA39-1AF8-E2CD0A202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fr-CA" dirty="0"/>
              <a:t>Un courant I circule dans un fil en forme de demi-cercle de rayon R. Le fil est plongé dans un champ magnétique de module B perpendiculaire au plan du demi-cercle. On désire déterminer le module de la force magnétique subie par le fil.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131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C307-684A-B8C5-4DCF-22A89F27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Exercices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BC67-C1E1-8988-0887-14731A75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4.3.1, 4.3.3, 4.3.5, 4.3.7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624E-6957-FEAE-3BE2-8FF262B7F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4.5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870BD-C4A2-D0F6-C65B-ABE6E653E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Le moment de force </a:t>
            </a:r>
            <a:r>
              <a:rPr lang="en-US" dirty="0" err="1">
                <a:cs typeface="Calibri Light"/>
              </a:rPr>
              <a:t>magnétique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4706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0C58-56E1-CCC8-9C2F-9A7DE652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 moment de force </a:t>
            </a:r>
            <a:r>
              <a:rPr lang="en-US" dirty="0" err="1">
                <a:cs typeface="Calibri Light"/>
              </a:rPr>
              <a:t>magnétique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00AF-BB2C-2496-6335-B0A6D1E6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Lorsqu'un</a:t>
            </a:r>
            <a:r>
              <a:rPr lang="en-US" dirty="0">
                <a:cs typeface="Calibri"/>
              </a:rPr>
              <a:t> fil </a:t>
            </a:r>
            <a:r>
              <a:rPr lang="en-US" err="1">
                <a:cs typeface="Calibri"/>
              </a:rPr>
              <a:t>parcouru</a:t>
            </a:r>
            <a:r>
              <a:rPr lang="en-US" dirty="0">
                <a:cs typeface="Calibri"/>
              </a:rPr>
              <a:t> d'un courant </a:t>
            </a:r>
            <a:r>
              <a:rPr lang="en-US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plongé</a:t>
            </a:r>
            <a:r>
              <a:rPr lang="en-US" dirty="0">
                <a:cs typeface="Calibri"/>
              </a:rPr>
              <a:t> dans un champ </a:t>
            </a:r>
            <a:r>
              <a:rPr lang="en-US" err="1">
                <a:cs typeface="Calibri"/>
              </a:rPr>
              <a:t>magnétique</a:t>
            </a:r>
            <a:r>
              <a:rPr lang="en-US" dirty="0">
                <a:cs typeface="Calibri"/>
              </a:rPr>
              <a:t>, il </a:t>
            </a:r>
            <a:r>
              <a:rPr lang="en-US" err="1">
                <a:cs typeface="Calibri"/>
              </a:rPr>
              <a:t>subit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une</a:t>
            </a:r>
            <a:r>
              <a:rPr lang="en-US" dirty="0">
                <a:cs typeface="Calibri"/>
              </a:rPr>
              <a:t> force </a:t>
            </a:r>
            <a:r>
              <a:rPr lang="en-US" err="1">
                <a:cs typeface="Calibri"/>
              </a:rPr>
              <a:t>magnétique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perpendiculaire</a:t>
            </a:r>
            <a:r>
              <a:rPr lang="en-US">
                <a:cs typeface="Calibri"/>
              </a:rPr>
              <a:t> au courant.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Or, pour que le fil </a:t>
            </a:r>
            <a:r>
              <a:rPr lang="en-US" dirty="0" err="1">
                <a:cs typeface="Calibri"/>
              </a:rPr>
              <a:t>soit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parcouru</a:t>
            </a:r>
            <a:r>
              <a:rPr lang="en-US" dirty="0">
                <a:cs typeface="Calibri"/>
              </a:rPr>
              <a:t> d'un courant, il doit faire </a:t>
            </a:r>
            <a:r>
              <a:rPr lang="en-US" dirty="0" err="1">
                <a:cs typeface="Calibri"/>
              </a:rPr>
              <a:t>partie</a:t>
            </a:r>
            <a:r>
              <a:rPr lang="en-US" dirty="0">
                <a:cs typeface="Calibri"/>
              </a:rPr>
              <a:t> d'un circuit fermé. Que se passe-t-il </a:t>
            </a:r>
            <a:r>
              <a:rPr lang="en-US" dirty="0" err="1">
                <a:cs typeface="Calibri"/>
              </a:rPr>
              <a:t>lorsque</a:t>
            </a:r>
            <a:r>
              <a:rPr lang="en-US" dirty="0">
                <a:cs typeface="Calibri"/>
              </a:rPr>
              <a:t> le circuit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entier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plongé</a:t>
            </a:r>
            <a:r>
              <a:rPr lang="en-US" dirty="0">
                <a:cs typeface="Calibri"/>
              </a:rPr>
              <a:t> dans un champ </a:t>
            </a:r>
            <a:r>
              <a:rPr lang="en-US" dirty="0" err="1">
                <a:cs typeface="Calibri"/>
              </a:rPr>
              <a:t>magnétique</a:t>
            </a:r>
            <a:r>
              <a:rPr lang="en-US" dirty="0"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820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0130-694E-1C9C-50A9-2DF807A7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Le moment de force </a:t>
            </a:r>
            <a:r>
              <a:rPr lang="en-US" dirty="0" err="1">
                <a:cs typeface="Calibri Light"/>
              </a:rPr>
              <a:t>magnétique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46EC-BBA0-7A7E-C92C-7DD75DC7B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err="1">
                <a:cs typeface="Calibri"/>
              </a:rPr>
              <a:t>Considérons</a:t>
            </a:r>
            <a:r>
              <a:rPr lang="en-US" dirty="0">
                <a:cs typeface="Calibri"/>
              </a:rPr>
              <a:t> le circuit </a:t>
            </a:r>
            <a:r>
              <a:rPr lang="en-US" dirty="0" err="1">
                <a:cs typeface="Calibri"/>
              </a:rPr>
              <a:t>suivant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composé</a:t>
            </a:r>
            <a:r>
              <a:rPr lang="en-US" dirty="0">
                <a:cs typeface="Calibri"/>
              </a:rPr>
              <a:t> d'un fil avec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faible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résistance</a:t>
            </a:r>
            <a:r>
              <a:rPr lang="en-US" dirty="0">
                <a:cs typeface="Calibri"/>
              </a:rPr>
              <a:t> et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source </a:t>
            </a:r>
            <a:r>
              <a:rPr lang="en-US" dirty="0" err="1">
                <a:cs typeface="Calibri"/>
              </a:rPr>
              <a:t>d'électromotance</a:t>
            </a:r>
            <a:r>
              <a:rPr lang="en-US" dirty="0">
                <a:cs typeface="Calibri"/>
              </a:rPr>
              <a:t>(invisible dans le </a:t>
            </a:r>
            <a:r>
              <a:rPr lang="en-US" dirty="0" err="1">
                <a:cs typeface="Calibri"/>
              </a:rPr>
              <a:t>schéma</a:t>
            </a:r>
            <a:r>
              <a:rPr lang="en-US" dirty="0">
                <a:cs typeface="Calibri"/>
              </a:rPr>
              <a:t>). Le fil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parcouru</a:t>
            </a:r>
            <a:r>
              <a:rPr lang="en-US" dirty="0">
                <a:cs typeface="Calibri"/>
              </a:rPr>
              <a:t> par un courant dans le </a:t>
            </a:r>
            <a:r>
              <a:rPr lang="en-US" dirty="0" err="1">
                <a:cs typeface="Calibri"/>
              </a:rPr>
              <a:t>sens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horaire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Alors </a:t>
            </a:r>
            <a:r>
              <a:rPr lang="en-US" dirty="0" err="1">
                <a:cs typeface="Calibri"/>
              </a:rPr>
              <a:t>chaque</a:t>
            </a:r>
            <a:r>
              <a:rPr lang="en-US" dirty="0">
                <a:cs typeface="Calibri"/>
              </a:rPr>
              <a:t> segment de fil </a:t>
            </a:r>
            <a:r>
              <a:rPr lang="en-US" dirty="0" err="1">
                <a:cs typeface="Calibri"/>
              </a:rPr>
              <a:t>subit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force </a:t>
            </a:r>
            <a:r>
              <a:rPr lang="en-US" dirty="0" err="1">
                <a:cs typeface="Calibri"/>
              </a:rPr>
              <a:t>magnétique</a:t>
            </a:r>
            <a:r>
              <a:rPr lang="en-US" dirty="0">
                <a:cs typeface="Calibri"/>
              </a:rPr>
              <a:t> dans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direction </a:t>
            </a:r>
            <a:r>
              <a:rPr lang="en-US" dirty="0" err="1">
                <a:cs typeface="Calibri"/>
              </a:rPr>
              <a:t>différente</a:t>
            </a:r>
            <a:r>
              <a:rPr lang="en-US" dirty="0">
                <a:cs typeface="Calibri"/>
              </a:rPr>
              <a:t>, et </a:t>
            </a:r>
            <a:r>
              <a:rPr lang="en-US" dirty="0" err="1">
                <a:cs typeface="Calibri"/>
              </a:rPr>
              <a:t>celles</a:t>
            </a:r>
            <a:r>
              <a:rPr lang="en-US" dirty="0">
                <a:cs typeface="Calibri"/>
              </a:rPr>
              <a:t>-ci </a:t>
            </a:r>
            <a:r>
              <a:rPr lang="en-US" dirty="0" err="1">
                <a:cs typeface="Calibri"/>
              </a:rPr>
              <a:t>s'annulent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selon</a:t>
            </a:r>
            <a:r>
              <a:rPr lang="en-US" dirty="0">
                <a:cs typeface="Calibri"/>
              </a:rPr>
              <a:t> la 2e </a:t>
            </a:r>
            <a:r>
              <a:rPr lang="en-US" dirty="0" err="1">
                <a:cs typeface="Calibri"/>
              </a:rPr>
              <a:t>loi</a:t>
            </a:r>
            <a:r>
              <a:rPr lang="en-US" dirty="0">
                <a:cs typeface="Calibri"/>
              </a:rPr>
              <a:t> de Newton,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deux de </a:t>
            </a:r>
            <a:r>
              <a:rPr lang="en-US" dirty="0" err="1">
                <a:cs typeface="Calibri"/>
              </a:rPr>
              <a:t>ces</a:t>
            </a:r>
            <a:r>
              <a:rPr lang="en-US" dirty="0">
                <a:cs typeface="Calibri"/>
              </a:rPr>
              <a:t> forces </a:t>
            </a:r>
            <a:r>
              <a:rPr lang="en-US" dirty="0" err="1">
                <a:cs typeface="Calibri"/>
              </a:rPr>
              <a:t>créent</a:t>
            </a:r>
            <a:r>
              <a:rPr lang="en-US" dirty="0">
                <a:cs typeface="Calibri"/>
              </a:rPr>
              <a:t> un moment de force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raison de </a:t>
            </a:r>
            <a:r>
              <a:rPr lang="en-US" dirty="0" err="1">
                <a:cs typeface="Calibri"/>
              </a:rPr>
              <a:t>leurs</a:t>
            </a:r>
            <a:r>
              <a:rPr lang="en-US" dirty="0">
                <a:cs typeface="Calibri"/>
              </a:rPr>
              <a:t> directions. Le cadre se met </a:t>
            </a:r>
            <a:r>
              <a:rPr lang="en-US" dirty="0" err="1">
                <a:cs typeface="Calibri"/>
              </a:rPr>
              <a:t>donc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tourner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4" name="Picture 3" descr="A diagram of a rectangle with arrows and numbers&#10;&#10;Description automatically generated">
            <a:extLst>
              <a:ext uri="{FF2B5EF4-FFF2-40B4-BE49-F238E27FC236}">
                <a16:creationId xmlns:a16="http://schemas.microsoft.com/office/drawing/2014/main" id="{319588DD-C67D-CAC5-12EF-B7BA48DB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103444"/>
            <a:ext cx="3135109" cy="30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6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5484-2D7A-3887-63E7-59AB4FCC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Exemple</a:t>
            </a:r>
            <a:r>
              <a:rPr lang="en-US" dirty="0">
                <a:cs typeface="Calibri Light"/>
              </a:rPr>
              <a:t> 4.5.1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472C-7B82-355D-CDFD-1A80BB8F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cs typeface="Calibri"/>
              </a:rPr>
              <a:t>On place le cadre </a:t>
            </a:r>
            <a:r>
              <a:rPr lang="en-US" dirty="0" err="1">
                <a:cs typeface="Calibri"/>
              </a:rPr>
              <a:t>rectangulaire</a:t>
            </a:r>
            <a:r>
              <a:rPr lang="en-US" dirty="0">
                <a:cs typeface="Calibri"/>
              </a:rPr>
              <a:t> que nous </a:t>
            </a:r>
            <a:r>
              <a:rPr lang="en-US" dirty="0" err="1">
                <a:cs typeface="Calibri"/>
              </a:rPr>
              <a:t>venons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définir</a:t>
            </a:r>
            <a:r>
              <a:rPr lang="en-US" dirty="0">
                <a:cs typeface="Calibri"/>
              </a:rPr>
              <a:t> dans un champ </a:t>
            </a:r>
            <a:r>
              <a:rPr lang="en-US" dirty="0" err="1">
                <a:cs typeface="Calibri"/>
              </a:rPr>
              <a:t>magnétique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uniforme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orienté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selon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sens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négatif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l'axe</a:t>
            </a:r>
            <a:r>
              <a:rPr lang="en-US" dirty="0">
                <a:cs typeface="Calibri"/>
              </a:rPr>
              <a:t> z(</a:t>
            </a:r>
            <a:r>
              <a:rPr lang="en-US" dirty="0" err="1">
                <a:cs typeface="Calibri"/>
              </a:rPr>
              <a:t>voir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schéma</a:t>
            </a:r>
            <a:r>
              <a:rPr lang="en-US" dirty="0">
                <a:cs typeface="Calibri"/>
              </a:rPr>
              <a:t>). On </a:t>
            </a:r>
            <a:r>
              <a:rPr lang="en-US" dirty="0" err="1">
                <a:cs typeface="Calibri"/>
              </a:rPr>
              <a:t>désire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déterminer</a:t>
            </a:r>
            <a:r>
              <a:rPr lang="en-US" dirty="0">
                <a:cs typeface="Calibri"/>
              </a:rPr>
              <a:t> le module de la force </a:t>
            </a:r>
            <a:r>
              <a:rPr lang="en-US" dirty="0" err="1">
                <a:cs typeface="Calibri"/>
              </a:rPr>
              <a:t>magnétique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résultante</a:t>
            </a:r>
            <a:r>
              <a:rPr lang="en-US" dirty="0">
                <a:cs typeface="Calibri"/>
              </a:rPr>
              <a:t> sur le cadre </a:t>
            </a:r>
            <a:r>
              <a:rPr lang="en-US" dirty="0" err="1">
                <a:cs typeface="Calibri"/>
              </a:rPr>
              <a:t>ainsi</a:t>
            </a:r>
            <a:r>
              <a:rPr lang="en-US" dirty="0">
                <a:cs typeface="Calibri"/>
              </a:rPr>
              <a:t> que le moment de force </a:t>
            </a:r>
            <a:r>
              <a:rPr lang="en-US" dirty="0" err="1">
                <a:cs typeface="Calibri"/>
              </a:rPr>
              <a:t>résultant</a:t>
            </a:r>
            <a:r>
              <a:rPr lang="en-US" dirty="0">
                <a:cs typeface="Calibri"/>
              </a:rPr>
              <a:t> qui agit sur </a:t>
            </a:r>
            <a:r>
              <a:rPr lang="en-US" dirty="0" err="1">
                <a:cs typeface="Calibri"/>
              </a:rPr>
              <a:t>celui</a:t>
            </a:r>
            <a:r>
              <a:rPr lang="en-US" dirty="0">
                <a:cs typeface="Calibri"/>
              </a:rPr>
              <a:t>-ci.</a:t>
            </a:r>
          </a:p>
        </p:txBody>
      </p:sp>
      <p:pic>
        <p:nvPicPr>
          <p:cNvPr id="4" name="Picture 3" descr="A diagram of a rectangle with arrows and directions&#10;&#10;Description automatically generated">
            <a:extLst>
              <a:ext uri="{FF2B5EF4-FFF2-40B4-BE49-F238E27FC236}">
                <a16:creationId xmlns:a16="http://schemas.microsoft.com/office/drawing/2014/main" id="{B214C02B-D2A8-690C-632E-56E3215A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120937"/>
            <a:ext cx="3135109" cy="30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8052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261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Rétrospective</vt:lpstr>
      <vt:lpstr>Section 4.3</vt:lpstr>
      <vt:lpstr>La force magnétique sur un fil rectiligne</vt:lpstr>
      <vt:lpstr>Exemple 4.3.1</vt:lpstr>
      <vt:lpstr>Exemple 4.3.2</vt:lpstr>
      <vt:lpstr>Exercices</vt:lpstr>
      <vt:lpstr>Section 4.5</vt:lpstr>
      <vt:lpstr>Le moment de force magnétique</vt:lpstr>
      <vt:lpstr>Le moment de force magnétique</vt:lpstr>
      <vt:lpstr>Exemple 4.5.1</vt:lpstr>
      <vt:lpstr>Exemple 4.5.2</vt:lpstr>
      <vt:lpstr>Le moment dipolaire magnétique</vt:lpstr>
      <vt:lpstr>Le moment de force magnétique</vt:lpstr>
      <vt:lpstr>Un moteur électrique rudimentaire</vt:lpstr>
      <vt:lpstr>Un moteur électrique rudimentaire</vt:lpstr>
      <vt:lpstr>Exercices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4.3</dc:title>
  <dc:creator>Bouchard, Brian</dc:creator>
  <cp:lastModifiedBy>Bouchard, Brian</cp:lastModifiedBy>
  <cp:revision>132</cp:revision>
  <dcterms:created xsi:type="dcterms:W3CDTF">2024-03-28T15:45:48Z</dcterms:created>
  <dcterms:modified xsi:type="dcterms:W3CDTF">2024-04-02T13:54:38Z</dcterms:modified>
</cp:coreProperties>
</file>