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DE672B-8133-47B8-A82A-B6C9D80F4B7B}"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US"/>
        </a:p>
      </dgm:t>
    </dgm:pt>
    <dgm:pt modelId="{166C14C5-1EB8-44C5-A444-96C9CBC6C295}">
      <dgm:prSet phldrT="[Texte]"/>
      <dgm:spPr/>
      <dgm:t>
        <a:bodyPr/>
        <a:lstStyle/>
        <a:p>
          <a:r>
            <a:rPr lang="en-US" dirty="0" smtClean="0"/>
            <a:t>Get AR Markers Visibility</a:t>
          </a:r>
          <a:endParaRPr lang="en-US" dirty="0"/>
        </a:p>
      </dgm:t>
    </dgm:pt>
    <dgm:pt modelId="{B839227A-3A50-4EE6-8B1B-FCF97B58117C}" type="parTrans" cxnId="{593AE33A-9CF2-4AC4-AC44-0AD774E96768}">
      <dgm:prSet/>
      <dgm:spPr/>
      <dgm:t>
        <a:bodyPr/>
        <a:lstStyle/>
        <a:p>
          <a:endParaRPr lang="en-US"/>
        </a:p>
      </dgm:t>
    </dgm:pt>
    <dgm:pt modelId="{0DCA875F-F758-4861-9313-59087C4B9FB3}" type="sibTrans" cxnId="{593AE33A-9CF2-4AC4-AC44-0AD774E96768}">
      <dgm:prSet/>
      <dgm:spPr/>
      <dgm:t>
        <a:bodyPr/>
        <a:lstStyle/>
        <a:p>
          <a:endParaRPr lang="en-US"/>
        </a:p>
      </dgm:t>
    </dgm:pt>
    <dgm:pt modelId="{0E3C0A14-BCA0-4746-AFA5-B5E13BE301A0}">
      <dgm:prSet phldrT="[Texte]"/>
      <dgm:spPr/>
      <dgm:t>
        <a:bodyPr/>
        <a:lstStyle/>
        <a:p>
          <a:r>
            <a:rPr lang="en-US" dirty="0" smtClean="0"/>
            <a:t>Get AR Markers ID</a:t>
          </a:r>
          <a:endParaRPr lang="en-US" dirty="0"/>
        </a:p>
      </dgm:t>
    </dgm:pt>
    <dgm:pt modelId="{11F6197D-26E4-4F9C-A0BD-D7D11D84B04C}" type="parTrans" cxnId="{A2E3D92E-57A8-4658-8347-62A71F10C6B0}">
      <dgm:prSet/>
      <dgm:spPr/>
      <dgm:t>
        <a:bodyPr/>
        <a:lstStyle/>
        <a:p>
          <a:endParaRPr lang="en-US"/>
        </a:p>
      </dgm:t>
    </dgm:pt>
    <dgm:pt modelId="{57DF6316-2EF5-4513-9856-FA9E564F2C9C}" type="sibTrans" cxnId="{A2E3D92E-57A8-4658-8347-62A71F10C6B0}">
      <dgm:prSet/>
      <dgm:spPr/>
      <dgm:t>
        <a:bodyPr/>
        <a:lstStyle/>
        <a:p>
          <a:endParaRPr lang="en-US"/>
        </a:p>
      </dgm:t>
    </dgm:pt>
    <dgm:pt modelId="{00374094-78B1-46DD-9169-437279C45CCB}">
      <dgm:prSet phldrT="[Texte]"/>
      <dgm:spPr/>
      <dgm:t>
        <a:bodyPr/>
        <a:lstStyle/>
        <a:p>
          <a:r>
            <a:rPr lang="en-US" dirty="0" smtClean="0"/>
            <a:t>Get location in the map</a:t>
          </a:r>
          <a:endParaRPr lang="en-US" dirty="0"/>
        </a:p>
      </dgm:t>
    </dgm:pt>
    <dgm:pt modelId="{D4D7B271-D3F6-4A52-8238-428EF7B8FDC0}" type="parTrans" cxnId="{F87DA916-7B3D-4169-B5F0-C65BF16BAA4C}">
      <dgm:prSet/>
      <dgm:spPr/>
      <dgm:t>
        <a:bodyPr/>
        <a:lstStyle/>
        <a:p>
          <a:endParaRPr lang="en-US"/>
        </a:p>
      </dgm:t>
    </dgm:pt>
    <dgm:pt modelId="{70DA108D-DBDC-44B9-9DEA-4B80B8128015}" type="sibTrans" cxnId="{F87DA916-7B3D-4169-B5F0-C65BF16BAA4C}">
      <dgm:prSet/>
      <dgm:spPr/>
      <dgm:t>
        <a:bodyPr/>
        <a:lstStyle/>
        <a:p>
          <a:endParaRPr lang="en-US"/>
        </a:p>
      </dgm:t>
    </dgm:pt>
    <dgm:pt modelId="{F884CA3C-2859-4D87-A996-AB581FD275B1}">
      <dgm:prSet phldrT="[Texte]"/>
      <dgm:spPr/>
      <dgm:t>
        <a:bodyPr/>
        <a:lstStyle/>
        <a:p>
          <a:r>
            <a:rPr lang="en-US" dirty="0" smtClean="0"/>
            <a:t>Move to next AR Marker</a:t>
          </a:r>
          <a:endParaRPr lang="en-US" dirty="0"/>
        </a:p>
      </dgm:t>
    </dgm:pt>
    <dgm:pt modelId="{6CF21AAC-D68A-45A5-AB1A-650144F64CB8}" type="parTrans" cxnId="{E64263F0-5D3B-40FF-BD87-53EEBFCD45FD}">
      <dgm:prSet/>
      <dgm:spPr/>
      <dgm:t>
        <a:bodyPr/>
        <a:lstStyle/>
        <a:p>
          <a:endParaRPr lang="en-US"/>
        </a:p>
      </dgm:t>
    </dgm:pt>
    <dgm:pt modelId="{2B288D3A-B04D-423D-A460-FD0C05FCFE40}" type="sibTrans" cxnId="{E64263F0-5D3B-40FF-BD87-53EEBFCD45FD}">
      <dgm:prSet/>
      <dgm:spPr/>
      <dgm:t>
        <a:bodyPr/>
        <a:lstStyle/>
        <a:p>
          <a:endParaRPr lang="en-US"/>
        </a:p>
      </dgm:t>
    </dgm:pt>
    <dgm:pt modelId="{A8F2776A-49AC-4381-A2A1-B9CBC151AF91}">
      <dgm:prSet phldrT="[Texte]"/>
      <dgm:spPr/>
      <dgm:t>
        <a:bodyPr/>
        <a:lstStyle/>
        <a:p>
          <a:r>
            <a:rPr lang="en-US" dirty="0" smtClean="0"/>
            <a:t>Find next intermediate goal</a:t>
          </a:r>
          <a:endParaRPr lang="en-US" dirty="0"/>
        </a:p>
      </dgm:t>
    </dgm:pt>
    <dgm:pt modelId="{8A28D7D1-CBF5-4E13-AEB9-0402E121A031}" type="parTrans" cxnId="{FD42179F-A233-495B-AF32-457387A5D3EB}">
      <dgm:prSet/>
      <dgm:spPr/>
      <dgm:t>
        <a:bodyPr/>
        <a:lstStyle/>
        <a:p>
          <a:endParaRPr lang="en-US"/>
        </a:p>
      </dgm:t>
    </dgm:pt>
    <dgm:pt modelId="{0B592BD2-91B5-4C97-8FD7-D81631B7F6F6}" type="sibTrans" cxnId="{FD42179F-A233-495B-AF32-457387A5D3EB}">
      <dgm:prSet/>
      <dgm:spPr/>
      <dgm:t>
        <a:bodyPr/>
        <a:lstStyle/>
        <a:p>
          <a:endParaRPr lang="en-US"/>
        </a:p>
      </dgm:t>
    </dgm:pt>
    <dgm:pt modelId="{522297FE-E3A9-4BB9-BCE9-B77C97EF1BD6}" type="pres">
      <dgm:prSet presAssocID="{EADE672B-8133-47B8-A82A-B6C9D80F4B7B}" presName="cycle" presStyleCnt="0">
        <dgm:presLayoutVars>
          <dgm:dir/>
          <dgm:resizeHandles val="exact"/>
        </dgm:presLayoutVars>
      </dgm:prSet>
      <dgm:spPr/>
    </dgm:pt>
    <dgm:pt modelId="{8E5B2543-6096-4D47-870C-D83D3D7984B7}" type="pres">
      <dgm:prSet presAssocID="{166C14C5-1EB8-44C5-A444-96C9CBC6C295}" presName="dummy" presStyleCnt="0"/>
      <dgm:spPr/>
    </dgm:pt>
    <dgm:pt modelId="{EB1E6538-69EE-44E5-ACF7-40C248DDB05B}" type="pres">
      <dgm:prSet presAssocID="{166C14C5-1EB8-44C5-A444-96C9CBC6C295}" presName="node" presStyleLbl="revTx" presStyleIdx="0" presStyleCnt="5" custScaleY="64110">
        <dgm:presLayoutVars>
          <dgm:bulletEnabled val="1"/>
        </dgm:presLayoutVars>
      </dgm:prSet>
      <dgm:spPr/>
      <dgm:t>
        <a:bodyPr/>
        <a:lstStyle/>
        <a:p>
          <a:endParaRPr lang="en-US"/>
        </a:p>
      </dgm:t>
    </dgm:pt>
    <dgm:pt modelId="{B081B142-6BAE-4BE3-AFB1-6326722F2C25}" type="pres">
      <dgm:prSet presAssocID="{0DCA875F-F758-4861-9313-59087C4B9FB3}" presName="sibTrans" presStyleLbl="node1" presStyleIdx="0" presStyleCnt="5"/>
      <dgm:spPr/>
    </dgm:pt>
    <dgm:pt modelId="{15724217-A82F-4EC1-A61B-1515DF5439CA}" type="pres">
      <dgm:prSet presAssocID="{0E3C0A14-BCA0-4746-AFA5-B5E13BE301A0}" presName="dummy" presStyleCnt="0"/>
      <dgm:spPr/>
    </dgm:pt>
    <dgm:pt modelId="{31F45961-31E6-43CE-8EE4-AECCE2EF5B4C}" type="pres">
      <dgm:prSet presAssocID="{0E3C0A14-BCA0-4746-AFA5-B5E13BE301A0}" presName="node" presStyleLbl="revTx" presStyleIdx="1" presStyleCnt="5" custScaleY="60945">
        <dgm:presLayoutVars>
          <dgm:bulletEnabled val="1"/>
        </dgm:presLayoutVars>
      </dgm:prSet>
      <dgm:spPr/>
      <dgm:t>
        <a:bodyPr/>
        <a:lstStyle/>
        <a:p>
          <a:endParaRPr lang="en-US"/>
        </a:p>
      </dgm:t>
    </dgm:pt>
    <dgm:pt modelId="{3A6F9B2D-8A86-433D-AA25-70608C1ADDC3}" type="pres">
      <dgm:prSet presAssocID="{57DF6316-2EF5-4513-9856-FA9E564F2C9C}" presName="sibTrans" presStyleLbl="node1" presStyleIdx="1" presStyleCnt="5"/>
      <dgm:spPr/>
    </dgm:pt>
    <dgm:pt modelId="{D4AB7879-CE5E-4992-8CEC-2A30B5D1880E}" type="pres">
      <dgm:prSet presAssocID="{00374094-78B1-46DD-9169-437279C45CCB}" presName="dummy" presStyleCnt="0"/>
      <dgm:spPr/>
    </dgm:pt>
    <dgm:pt modelId="{8A41B013-37C4-4714-9343-629A36F000FE}" type="pres">
      <dgm:prSet presAssocID="{00374094-78B1-46DD-9169-437279C45CCB}" presName="node" presStyleLbl="revTx" presStyleIdx="2" presStyleCnt="5" custScaleY="55464">
        <dgm:presLayoutVars>
          <dgm:bulletEnabled val="1"/>
        </dgm:presLayoutVars>
      </dgm:prSet>
      <dgm:spPr/>
      <dgm:t>
        <a:bodyPr/>
        <a:lstStyle/>
        <a:p>
          <a:endParaRPr lang="en-US"/>
        </a:p>
      </dgm:t>
    </dgm:pt>
    <dgm:pt modelId="{831F0DF6-56C4-4B22-9677-9131064C6E20}" type="pres">
      <dgm:prSet presAssocID="{70DA108D-DBDC-44B9-9DEA-4B80B8128015}" presName="sibTrans" presStyleLbl="node1" presStyleIdx="2" presStyleCnt="5"/>
      <dgm:spPr/>
    </dgm:pt>
    <dgm:pt modelId="{212488B5-5AC3-4C6F-92DB-FF5F7643C295}" type="pres">
      <dgm:prSet presAssocID="{A8F2776A-49AC-4381-A2A1-B9CBC151AF91}" presName="dummy" presStyleCnt="0"/>
      <dgm:spPr/>
    </dgm:pt>
    <dgm:pt modelId="{463B9B24-ED4D-4897-9390-6218378A6624}" type="pres">
      <dgm:prSet presAssocID="{A8F2776A-49AC-4381-A2A1-B9CBC151AF91}" presName="node" presStyleLbl="revTx" presStyleIdx="3" presStyleCnt="5" custScaleY="67046">
        <dgm:presLayoutVars>
          <dgm:bulletEnabled val="1"/>
        </dgm:presLayoutVars>
      </dgm:prSet>
      <dgm:spPr/>
    </dgm:pt>
    <dgm:pt modelId="{3F902B98-DF53-4F80-B41D-3397DAC88248}" type="pres">
      <dgm:prSet presAssocID="{0B592BD2-91B5-4C97-8FD7-D81631B7F6F6}" presName="sibTrans" presStyleLbl="node1" presStyleIdx="3" presStyleCnt="5"/>
      <dgm:spPr/>
    </dgm:pt>
    <dgm:pt modelId="{5F9FF0FC-3DB7-43B9-902A-A5D727A6763C}" type="pres">
      <dgm:prSet presAssocID="{F884CA3C-2859-4D87-A996-AB581FD275B1}" presName="dummy" presStyleCnt="0"/>
      <dgm:spPr/>
    </dgm:pt>
    <dgm:pt modelId="{735ADA98-18B0-4C87-BCA8-FDAF1E82BAC3}" type="pres">
      <dgm:prSet presAssocID="{F884CA3C-2859-4D87-A996-AB581FD275B1}" presName="node" presStyleLbl="revTx" presStyleIdx="4" presStyleCnt="5" custScaleY="64110">
        <dgm:presLayoutVars>
          <dgm:bulletEnabled val="1"/>
        </dgm:presLayoutVars>
      </dgm:prSet>
      <dgm:spPr/>
      <dgm:t>
        <a:bodyPr/>
        <a:lstStyle/>
        <a:p>
          <a:endParaRPr lang="en-US"/>
        </a:p>
      </dgm:t>
    </dgm:pt>
    <dgm:pt modelId="{DA7B4417-DA57-4150-A6BB-AA46F6F2B68B}" type="pres">
      <dgm:prSet presAssocID="{2B288D3A-B04D-423D-A460-FD0C05FCFE40}" presName="sibTrans" presStyleLbl="node1" presStyleIdx="4" presStyleCnt="5"/>
      <dgm:spPr/>
    </dgm:pt>
  </dgm:ptLst>
  <dgm:cxnLst>
    <dgm:cxn modelId="{6E83E934-E0D9-44F2-B653-BEB27C7CAF65}" type="presOf" srcId="{70DA108D-DBDC-44B9-9DEA-4B80B8128015}" destId="{831F0DF6-56C4-4B22-9677-9131064C6E20}" srcOrd="0" destOrd="0" presId="urn:microsoft.com/office/officeart/2005/8/layout/cycle1"/>
    <dgm:cxn modelId="{B8BBC1F4-46D7-49F2-B6F7-D2AA4D7E3AA6}" type="presOf" srcId="{EADE672B-8133-47B8-A82A-B6C9D80F4B7B}" destId="{522297FE-E3A9-4BB9-BCE9-B77C97EF1BD6}" srcOrd="0" destOrd="0" presId="urn:microsoft.com/office/officeart/2005/8/layout/cycle1"/>
    <dgm:cxn modelId="{C0E1170F-53C4-48EB-8BA2-B406D7EBE6C8}" type="presOf" srcId="{0DCA875F-F758-4861-9313-59087C4B9FB3}" destId="{B081B142-6BAE-4BE3-AFB1-6326722F2C25}" srcOrd="0" destOrd="0" presId="urn:microsoft.com/office/officeart/2005/8/layout/cycle1"/>
    <dgm:cxn modelId="{CA8996A6-5EDE-4B3E-9FBB-C514C6E08744}" type="presOf" srcId="{F884CA3C-2859-4D87-A996-AB581FD275B1}" destId="{735ADA98-18B0-4C87-BCA8-FDAF1E82BAC3}" srcOrd="0" destOrd="0" presId="urn:microsoft.com/office/officeart/2005/8/layout/cycle1"/>
    <dgm:cxn modelId="{F87DA916-7B3D-4169-B5F0-C65BF16BAA4C}" srcId="{EADE672B-8133-47B8-A82A-B6C9D80F4B7B}" destId="{00374094-78B1-46DD-9169-437279C45CCB}" srcOrd="2" destOrd="0" parTransId="{D4D7B271-D3F6-4A52-8238-428EF7B8FDC0}" sibTransId="{70DA108D-DBDC-44B9-9DEA-4B80B8128015}"/>
    <dgm:cxn modelId="{3EFFC6AA-B51D-4CD3-B107-D216AF4E930E}" type="presOf" srcId="{A8F2776A-49AC-4381-A2A1-B9CBC151AF91}" destId="{463B9B24-ED4D-4897-9390-6218378A6624}" srcOrd="0" destOrd="0" presId="urn:microsoft.com/office/officeart/2005/8/layout/cycle1"/>
    <dgm:cxn modelId="{593AE33A-9CF2-4AC4-AC44-0AD774E96768}" srcId="{EADE672B-8133-47B8-A82A-B6C9D80F4B7B}" destId="{166C14C5-1EB8-44C5-A444-96C9CBC6C295}" srcOrd="0" destOrd="0" parTransId="{B839227A-3A50-4EE6-8B1B-FCF97B58117C}" sibTransId="{0DCA875F-F758-4861-9313-59087C4B9FB3}"/>
    <dgm:cxn modelId="{4CB3D825-5006-493B-BBB0-E2CB51721268}" type="presOf" srcId="{2B288D3A-B04D-423D-A460-FD0C05FCFE40}" destId="{DA7B4417-DA57-4150-A6BB-AA46F6F2B68B}" srcOrd="0" destOrd="0" presId="urn:microsoft.com/office/officeart/2005/8/layout/cycle1"/>
    <dgm:cxn modelId="{A2E3D92E-57A8-4658-8347-62A71F10C6B0}" srcId="{EADE672B-8133-47B8-A82A-B6C9D80F4B7B}" destId="{0E3C0A14-BCA0-4746-AFA5-B5E13BE301A0}" srcOrd="1" destOrd="0" parTransId="{11F6197D-26E4-4F9C-A0BD-D7D11D84B04C}" sibTransId="{57DF6316-2EF5-4513-9856-FA9E564F2C9C}"/>
    <dgm:cxn modelId="{DBA3F313-B812-445E-BDFD-C6EB3A73973D}" type="presOf" srcId="{0B592BD2-91B5-4C97-8FD7-D81631B7F6F6}" destId="{3F902B98-DF53-4F80-B41D-3397DAC88248}" srcOrd="0" destOrd="0" presId="urn:microsoft.com/office/officeart/2005/8/layout/cycle1"/>
    <dgm:cxn modelId="{E64263F0-5D3B-40FF-BD87-53EEBFCD45FD}" srcId="{EADE672B-8133-47B8-A82A-B6C9D80F4B7B}" destId="{F884CA3C-2859-4D87-A996-AB581FD275B1}" srcOrd="4" destOrd="0" parTransId="{6CF21AAC-D68A-45A5-AB1A-650144F64CB8}" sibTransId="{2B288D3A-B04D-423D-A460-FD0C05FCFE40}"/>
    <dgm:cxn modelId="{8DDBCDB7-0F5B-4734-A724-B4457F947D20}" type="presOf" srcId="{57DF6316-2EF5-4513-9856-FA9E564F2C9C}" destId="{3A6F9B2D-8A86-433D-AA25-70608C1ADDC3}" srcOrd="0" destOrd="0" presId="urn:microsoft.com/office/officeart/2005/8/layout/cycle1"/>
    <dgm:cxn modelId="{1960E982-DFC7-4F2B-9D06-F098747A46BF}" type="presOf" srcId="{0E3C0A14-BCA0-4746-AFA5-B5E13BE301A0}" destId="{31F45961-31E6-43CE-8EE4-AECCE2EF5B4C}" srcOrd="0" destOrd="0" presId="urn:microsoft.com/office/officeart/2005/8/layout/cycle1"/>
    <dgm:cxn modelId="{D16AF965-7A77-41F8-B430-A96A8CAC948C}" type="presOf" srcId="{00374094-78B1-46DD-9169-437279C45CCB}" destId="{8A41B013-37C4-4714-9343-629A36F000FE}" srcOrd="0" destOrd="0" presId="urn:microsoft.com/office/officeart/2005/8/layout/cycle1"/>
    <dgm:cxn modelId="{FD42179F-A233-495B-AF32-457387A5D3EB}" srcId="{EADE672B-8133-47B8-A82A-B6C9D80F4B7B}" destId="{A8F2776A-49AC-4381-A2A1-B9CBC151AF91}" srcOrd="3" destOrd="0" parTransId="{8A28D7D1-CBF5-4E13-AEB9-0402E121A031}" sibTransId="{0B592BD2-91B5-4C97-8FD7-D81631B7F6F6}"/>
    <dgm:cxn modelId="{E6EC89F1-0851-4B17-9CF5-52180EE4D8F2}" type="presOf" srcId="{166C14C5-1EB8-44C5-A444-96C9CBC6C295}" destId="{EB1E6538-69EE-44E5-ACF7-40C248DDB05B}" srcOrd="0" destOrd="0" presId="urn:microsoft.com/office/officeart/2005/8/layout/cycle1"/>
    <dgm:cxn modelId="{F5EB7EF4-5943-4AC8-A837-4939537AD934}" type="presParOf" srcId="{522297FE-E3A9-4BB9-BCE9-B77C97EF1BD6}" destId="{8E5B2543-6096-4D47-870C-D83D3D7984B7}" srcOrd="0" destOrd="0" presId="urn:microsoft.com/office/officeart/2005/8/layout/cycle1"/>
    <dgm:cxn modelId="{C62CF3FD-FA53-4A8B-9540-2D96979340A8}" type="presParOf" srcId="{522297FE-E3A9-4BB9-BCE9-B77C97EF1BD6}" destId="{EB1E6538-69EE-44E5-ACF7-40C248DDB05B}" srcOrd="1" destOrd="0" presId="urn:microsoft.com/office/officeart/2005/8/layout/cycle1"/>
    <dgm:cxn modelId="{97306837-60AA-45BA-96C7-561C4D3006F6}" type="presParOf" srcId="{522297FE-E3A9-4BB9-BCE9-B77C97EF1BD6}" destId="{B081B142-6BAE-4BE3-AFB1-6326722F2C25}" srcOrd="2" destOrd="0" presId="urn:microsoft.com/office/officeart/2005/8/layout/cycle1"/>
    <dgm:cxn modelId="{A88D64AE-5A40-4AA1-842A-15CA5CC29F95}" type="presParOf" srcId="{522297FE-E3A9-4BB9-BCE9-B77C97EF1BD6}" destId="{15724217-A82F-4EC1-A61B-1515DF5439CA}" srcOrd="3" destOrd="0" presId="urn:microsoft.com/office/officeart/2005/8/layout/cycle1"/>
    <dgm:cxn modelId="{6065ACDD-EF54-4189-8142-C12B45D7E837}" type="presParOf" srcId="{522297FE-E3A9-4BB9-BCE9-B77C97EF1BD6}" destId="{31F45961-31E6-43CE-8EE4-AECCE2EF5B4C}" srcOrd="4" destOrd="0" presId="urn:microsoft.com/office/officeart/2005/8/layout/cycle1"/>
    <dgm:cxn modelId="{358B2EC5-7B8C-48AF-9338-00D505D6A34E}" type="presParOf" srcId="{522297FE-E3A9-4BB9-BCE9-B77C97EF1BD6}" destId="{3A6F9B2D-8A86-433D-AA25-70608C1ADDC3}" srcOrd="5" destOrd="0" presId="urn:microsoft.com/office/officeart/2005/8/layout/cycle1"/>
    <dgm:cxn modelId="{CFE46F77-592A-4481-A39A-23421B8F18DB}" type="presParOf" srcId="{522297FE-E3A9-4BB9-BCE9-B77C97EF1BD6}" destId="{D4AB7879-CE5E-4992-8CEC-2A30B5D1880E}" srcOrd="6" destOrd="0" presId="urn:microsoft.com/office/officeart/2005/8/layout/cycle1"/>
    <dgm:cxn modelId="{50C17F2F-8F35-49D2-A92C-3243093DEE8B}" type="presParOf" srcId="{522297FE-E3A9-4BB9-BCE9-B77C97EF1BD6}" destId="{8A41B013-37C4-4714-9343-629A36F000FE}" srcOrd="7" destOrd="0" presId="urn:microsoft.com/office/officeart/2005/8/layout/cycle1"/>
    <dgm:cxn modelId="{403F259D-3A79-4E77-891D-435FA2487298}" type="presParOf" srcId="{522297FE-E3A9-4BB9-BCE9-B77C97EF1BD6}" destId="{831F0DF6-56C4-4B22-9677-9131064C6E20}" srcOrd="8" destOrd="0" presId="urn:microsoft.com/office/officeart/2005/8/layout/cycle1"/>
    <dgm:cxn modelId="{00DB6DA5-1592-4861-A55A-868AB52AFF84}" type="presParOf" srcId="{522297FE-E3A9-4BB9-BCE9-B77C97EF1BD6}" destId="{212488B5-5AC3-4C6F-92DB-FF5F7643C295}" srcOrd="9" destOrd="0" presId="urn:microsoft.com/office/officeart/2005/8/layout/cycle1"/>
    <dgm:cxn modelId="{2570EDF8-7F91-4A74-A6AC-618201744859}" type="presParOf" srcId="{522297FE-E3A9-4BB9-BCE9-B77C97EF1BD6}" destId="{463B9B24-ED4D-4897-9390-6218378A6624}" srcOrd="10" destOrd="0" presId="urn:microsoft.com/office/officeart/2005/8/layout/cycle1"/>
    <dgm:cxn modelId="{61676A1E-58D8-4414-B80D-0FD24A256046}" type="presParOf" srcId="{522297FE-E3A9-4BB9-BCE9-B77C97EF1BD6}" destId="{3F902B98-DF53-4F80-B41D-3397DAC88248}" srcOrd="11" destOrd="0" presId="urn:microsoft.com/office/officeart/2005/8/layout/cycle1"/>
    <dgm:cxn modelId="{F273191C-7109-4AA6-8BD9-C8BA3138DCD2}" type="presParOf" srcId="{522297FE-E3A9-4BB9-BCE9-B77C97EF1BD6}" destId="{5F9FF0FC-3DB7-43B9-902A-A5D727A6763C}" srcOrd="12" destOrd="0" presId="urn:microsoft.com/office/officeart/2005/8/layout/cycle1"/>
    <dgm:cxn modelId="{099046DD-2F19-40C3-A0CA-E0914BEBD20F}" type="presParOf" srcId="{522297FE-E3A9-4BB9-BCE9-B77C97EF1BD6}" destId="{735ADA98-18B0-4C87-BCA8-FDAF1E82BAC3}" srcOrd="13" destOrd="0" presId="urn:microsoft.com/office/officeart/2005/8/layout/cycle1"/>
    <dgm:cxn modelId="{CE37DC3A-09A6-46AD-A91B-460FF9300424}" type="presParOf" srcId="{522297FE-E3A9-4BB9-BCE9-B77C97EF1BD6}" destId="{DA7B4417-DA57-4150-A6BB-AA46F6F2B68B}" srcOrd="14"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1E6538-69EE-44E5-ACF7-40C248DDB05B}">
      <dsp:nvSpPr>
        <dsp:cNvPr id="0" name=""/>
        <dsp:cNvSpPr/>
      </dsp:nvSpPr>
      <dsp:spPr>
        <a:xfrm>
          <a:off x="3169552" y="361677"/>
          <a:ext cx="1132172" cy="7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Get AR Markers Visibility</a:t>
          </a:r>
          <a:endParaRPr lang="en-US" sz="1500" kern="1200" dirty="0"/>
        </a:p>
      </dsp:txBody>
      <dsp:txXfrm>
        <a:off x="3169552" y="361677"/>
        <a:ext cx="1132172" cy="725835"/>
      </dsp:txXfrm>
    </dsp:sp>
    <dsp:sp modelId="{B081B142-6BAE-4BE3-AFB1-6326722F2C25}">
      <dsp:nvSpPr>
        <dsp:cNvPr id="0" name=""/>
        <dsp:cNvSpPr/>
      </dsp:nvSpPr>
      <dsp:spPr>
        <a:xfrm>
          <a:off x="506832" y="125823"/>
          <a:ext cx="4244135" cy="4244135"/>
        </a:xfrm>
        <a:prstGeom prst="circularArrow">
          <a:avLst>
            <a:gd name="adj1" fmla="val 5202"/>
            <a:gd name="adj2" fmla="val 336036"/>
            <a:gd name="adj3" fmla="val 97539"/>
            <a:gd name="adj4" fmla="val 19317334"/>
            <a:gd name="adj5" fmla="val 606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1F45961-31E6-43CE-8EE4-AECCE2EF5B4C}">
      <dsp:nvSpPr>
        <dsp:cNvPr id="0" name=""/>
        <dsp:cNvSpPr/>
      </dsp:nvSpPr>
      <dsp:spPr>
        <a:xfrm>
          <a:off x="3853554" y="2484736"/>
          <a:ext cx="1132172" cy="690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Get AR Markers ID</a:t>
          </a:r>
          <a:endParaRPr lang="en-US" sz="1500" kern="1200" dirty="0"/>
        </a:p>
      </dsp:txBody>
      <dsp:txXfrm>
        <a:off x="3853554" y="2484736"/>
        <a:ext cx="1132172" cy="690002"/>
      </dsp:txXfrm>
    </dsp:sp>
    <dsp:sp modelId="{3A6F9B2D-8A86-433D-AA25-70608C1ADDC3}">
      <dsp:nvSpPr>
        <dsp:cNvPr id="0" name=""/>
        <dsp:cNvSpPr/>
      </dsp:nvSpPr>
      <dsp:spPr>
        <a:xfrm>
          <a:off x="506832" y="125823"/>
          <a:ext cx="4244135" cy="4244135"/>
        </a:xfrm>
        <a:prstGeom prst="circularArrow">
          <a:avLst>
            <a:gd name="adj1" fmla="val 5202"/>
            <a:gd name="adj2" fmla="val 336036"/>
            <a:gd name="adj3" fmla="val 4014177"/>
            <a:gd name="adj4" fmla="val 1769299"/>
            <a:gd name="adj5" fmla="val 606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41B013-37C4-4714-9343-629A36F000FE}">
      <dsp:nvSpPr>
        <dsp:cNvPr id="0" name=""/>
        <dsp:cNvSpPr/>
      </dsp:nvSpPr>
      <dsp:spPr>
        <a:xfrm>
          <a:off x="2062813" y="3816813"/>
          <a:ext cx="1132172" cy="627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Get location in the map</a:t>
          </a:r>
          <a:endParaRPr lang="en-US" sz="1500" kern="1200" dirty="0"/>
        </a:p>
      </dsp:txBody>
      <dsp:txXfrm>
        <a:off x="2062813" y="3816813"/>
        <a:ext cx="1132172" cy="627948"/>
      </dsp:txXfrm>
    </dsp:sp>
    <dsp:sp modelId="{831F0DF6-56C4-4B22-9677-9131064C6E20}">
      <dsp:nvSpPr>
        <dsp:cNvPr id="0" name=""/>
        <dsp:cNvSpPr/>
      </dsp:nvSpPr>
      <dsp:spPr>
        <a:xfrm>
          <a:off x="506832" y="125823"/>
          <a:ext cx="4244135" cy="4244135"/>
        </a:xfrm>
        <a:prstGeom prst="circularArrow">
          <a:avLst>
            <a:gd name="adj1" fmla="val 5202"/>
            <a:gd name="adj2" fmla="val 336036"/>
            <a:gd name="adj3" fmla="val 8621781"/>
            <a:gd name="adj4" fmla="val 6449787"/>
            <a:gd name="adj5" fmla="val 606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63B9B24-ED4D-4897-9390-6218378A6624}">
      <dsp:nvSpPr>
        <dsp:cNvPr id="0" name=""/>
        <dsp:cNvSpPr/>
      </dsp:nvSpPr>
      <dsp:spPr>
        <a:xfrm>
          <a:off x="272072" y="2450199"/>
          <a:ext cx="1132172" cy="759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Find next intermediate goal</a:t>
          </a:r>
          <a:endParaRPr lang="en-US" sz="1500" kern="1200" dirty="0"/>
        </a:p>
      </dsp:txBody>
      <dsp:txXfrm>
        <a:off x="272072" y="2450199"/>
        <a:ext cx="1132172" cy="759076"/>
      </dsp:txXfrm>
    </dsp:sp>
    <dsp:sp modelId="{3F902B98-DF53-4F80-B41D-3397DAC88248}">
      <dsp:nvSpPr>
        <dsp:cNvPr id="0" name=""/>
        <dsp:cNvSpPr/>
      </dsp:nvSpPr>
      <dsp:spPr>
        <a:xfrm>
          <a:off x="506832" y="125823"/>
          <a:ext cx="4244135" cy="4244135"/>
        </a:xfrm>
        <a:prstGeom prst="circularArrow">
          <a:avLst>
            <a:gd name="adj1" fmla="val 5202"/>
            <a:gd name="adj2" fmla="val 336036"/>
            <a:gd name="adj3" fmla="val 12746630"/>
            <a:gd name="adj4" fmla="val 10429915"/>
            <a:gd name="adj5" fmla="val 606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35ADA98-18B0-4C87-BCA8-FDAF1E82BAC3}">
      <dsp:nvSpPr>
        <dsp:cNvPr id="0" name=""/>
        <dsp:cNvSpPr/>
      </dsp:nvSpPr>
      <dsp:spPr>
        <a:xfrm>
          <a:off x="956074" y="361677"/>
          <a:ext cx="1132172" cy="7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Move to next AR Marker</a:t>
          </a:r>
          <a:endParaRPr lang="en-US" sz="1500" kern="1200" dirty="0"/>
        </a:p>
      </dsp:txBody>
      <dsp:txXfrm>
        <a:off x="956074" y="361677"/>
        <a:ext cx="1132172" cy="725835"/>
      </dsp:txXfrm>
    </dsp:sp>
    <dsp:sp modelId="{DA7B4417-DA57-4150-A6BB-AA46F6F2B68B}">
      <dsp:nvSpPr>
        <dsp:cNvPr id="0" name=""/>
        <dsp:cNvSpPr/>
      </dsp:nvSpPr>
      <dsp:spPr>
        <a:xfrm>
          <a:off x="506832" y="125823"/>
          <a:ext cx="4244135" cy="4244135"/>
        </a:xfrm>
        <a:prstGeom prst="circularArrow">
          <a:avLst>
            <a:gd name="adj1" fmla="val 5202"/>
            <a:gd name="adj2" fmla="val 336036"/>
            <a:gd name="adj3" fmla="val 16865167"/>
            <a:gd name="adj4" fmla="val 15198796"/>
            <a:gd name="adj5" fmla="val 606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5298" name="Group 2"/>
          <p:cNvGrpSpPr>
            <a:grpSpLocks/>
          </p:cNvGrpSpPr>
          <p:nvPr/>
        </p:nvGrpSpPr>
        <p:grpSpPr bwMode="auto">
          <a:xfrm>
            <a:off x="0" y="0"/>
            <a:ext cx="9144000" cy="6858000"/>
            <a:chOff x="0" y="0"/>
            <a:chExt cx="5760" cy="4320"/>
          </a:xfrm>
        </p:grpSpPr>
        <p:sp>
          <p:nvSpPr>
            <p:cNvPr id="55299"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fr-FR" sz="2400">
                <a:latin typeface="Times New Roman" pitchFamily="18" charset="0"/>
              </a:endParaRPr>
            </a:p>
          </p:txBody>
        </p:sp>
        <p:sp>
          <p:nvSpPr>
            <p:cNvPr id="55300"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grpSp>
          <p:nvGrpSpPr>
            <p:cNvPr id="55301" name="Group 5"/>
            <p:cNvGrpSpPr>
              <a:grpSpLocks/>
            </p:cNvGrpSpPr>
            <p:nvPr/>
          </p:nvGrpSpPr>
          <p:grpSpPr bwMode="auto">
            <a:xfrm>
              <a:off x="0" y="672"/>
              <a:ext cx="1806" cy="1989"/>
              <a:chOff x="0" y="672"/>
              <a:chExt cx="1806" cy="1989"/>
            </a:xfrm>
          </p:grpSpPr>
          <p:sp>
            <p:nvSpPr>
              <p:cNvPr id="55302"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sp>
            <p:nvSpPr>
              <p:cNvPr id="55303"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55304"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55305"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sp>
            <p:nvSpPr>
              <p:cNvPr id="55306"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sp>
            <p:nvSpPr>
              <p:cNvPr id="55307"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55308"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sp>
            <p:nvSpPr>
              <p:cNvPr id="55309"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sp>
            <p:nvSpPr>
              <p:cNvPr id="55310"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55311"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grpSp>
      </p:grpSp>
      <p:sp>
        <p:nvSpPr>
          <p:cNvPr id="55312" name="Rectangle 16"/>
          <p:cNvSpPr>
            <a:spLocks noGrp="1" noChangeArrowheads="1"/>
          </p:cNvSpPr>
          <p:nvPr>
            <p:ph type="dt" sz="half" idx="2"/>
          </p:nvPr>
        </p:nvSpPr>
        <p:spPr>
          <a:xfrm>
            <a:off x="457200" y="6248400"/>
            <a:ext cx="2133600" cy="457200"/>
          </a:xfrm>
        </p:spPr>
        <p:txBody>
          <a:bodyPr/>
          <a:lstStyle>
            <a:lvl1pPr>
              <a:defRPr/>
            </a:lvl1pPr>
          </a:lstStyle>
          <a:p>
            <a:endParaRPr lang="fr-FR"/>
          </a:p>
        </p:txBody>
      </p:sp>
      <p:sp>
        <p:nvSpPr>
          <p:cNvPr id="55313" name="Rectangle 17"/>
          <p:cNvSpPr>
            <a:spLocks noGrp="1" noChangeArrowheads="1"/>
          </p:cNvSpPr>
          <p:nvPr>
            <p:ph type="ftr" sz="quarter" idx="3"/>
          </p:nvPr>
        </p:nvSpPr>
        <p:spPr/>
        <p:txBody>
          <a:bodyPr/>
          <a:lstStyle>
            <a:lvl1pPr>
              <a:defRPr/>
            </a:lvl1pPr>
          </a:lstStyle>
          <a:p>
            <a:endParaRPr lang="fr-FR"/>
          </a:p>
        </p:txBody>
      </p:sp>
      <p:sp>
        <p:nvSpPr>
          <p:cNvPr id="55314" name="Rectangle 18"/>
          <p:cNvSpPr>
            <a:spLocks noGrp="1" noChangeArrowheads="1"/>
          </p:cNvSpPr>
          <p:nvPr>
            <p:ph type="sldNum" sz="quarter" idx="4"/>
          </p:nvPr>
        </p:nvSpPr>
        <p:spPr/>
        <p:txBody>
          <a:bodyPr/>
          <a:lstStyle>
            <a:lvl1pPr>
              <a:defRPr/>
            </a:lvl1pPr>
          </a:lstStyle>
          <a:p>
            <a:fld id="{DE0098FD-85ED-4201-A601-8F30679B9B7D}" type="slidenum">
              <a:rPr lang="fr-FR"/>
              <a:pPr/>
              <a:t>‹N°›</a:t>
            </a:fld>
            <a:endParaRPr lang="fr-FR"/>
          </a:p>
        </p:txBody>
      </p:sp>
      <p:sp>
        <p:nvSpPr>
          <p:cNvPr id="553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fr-FR"/>
              <a:t>Cliquez pour modifier le style du titre</a:t>
            </a:r>
          </a:p>
        </p:txBody>
      </p:sp>
      <p:sp>
        <p:nvSpPr>
          <p:cNvPr id="553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fr-FR"/>
              <a:t>Cliquez pour modifier le style des sous-titres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a:lvl1pPr>
          </a:lstStyle>
          <a:p>
            <a:fld id="{3DA8567B-7CFB-438C-B237-205FD4214EA1}" type="slidenum">
              <a:rPr lang="fr-FR"/>
              <a:pPr/>
              <a:t>‹N°›</a:t>
            </a:fld>
            <a:endParaRPr lang="fr-FR"/>
          </a:p>
        </p:txBody>
      </p:sp>
      <p:sp>
        <p:nvSpPr>
          <p:cNvPr id="6" name="Espace réservé de la date 5"/>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457200"/>
            <a:ext cx="2057400" cy="5410200"/>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457200"/>
            <a:ext cx="6019800" cy="54102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a:lvl1pPr>
          </a:lstStyle>
          <a:p>
            <a:fld id="{486FDB36-0205-47FF-8DAF-30CD7192269C}" type="slidenum">
              <a:rPr lang="fr-FR"/>
              <a:pPr/>
              <a:t>‹N°›</a:t>
            </a:fld>
            <a:endParaRPr lang="fr-FR"/>
          </a:p>
        </p:txBody>
      </p:sp>
      <p:sp>
        <p:nvSpPr>
          <p:cNvPr id="6" name="Espace réservé de la date 5"/>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a:lvl1pPr>
          </a:lstStyle>
          <a:p>
            <a:fld id="{20BBAF36-20D5-404D-884B-DE6A46E02D13}" type="slidenum">
              <a:rPr lang="fr-FR"/>
              <a:pPr/>
              <a:t>‹N°›</a:t>
            </a:fld>
            <a:endParaRPr lang="fr-FR"/>
          </a:p>
        </p:txBody>
      </p:sp>
      <p:sp>
        <p:nvSpPr>
          <p:cNvPr id="6" name="Espace réservé de la date 5"/>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endParaRPr lang="fr-FR"/>
          </a:p>
        </p:txBody>
      </p:sp>
      <p:sp>
        <p:nvSpPr>
          <p:cNvPr id="5" name="Espace réservé du numéro de diapositive 4"/>
          <p:cNvSpPr>
            <a:spLocks noGrp="1"/>
          </p:cNvSpPr>
          <p:nvPr>
            <p:ph type="sldNum" sz="quarter" idx="11"/>
          </p:nvPr>
        </p:nvSpPr>
        <p:spPr/>
        <p:txBody>
          <a:bodyPr/>
          <a:lstStyle>
            <a:lvl1pPr>
              <a:defRPr/>
            </a:lvl1pPr>
          </a:lstStyle>
          <a:p>
            <a:fld id="{38C57A64-981A-4829-A029-C688AC424CD4}" type="slidenum">
              <a:rPr lang="fr-FR"/>
              <a:pPr/>
              <a:t>‹N°›</a:t>
            </a:fld>
            <a:endParaRPr lang="fr-FR"/>
          </a:p>
        </p:txBody>
      </p:sp>
      <p:sp>
        <p:nvSpPr>
          <p:cNvPr id="6" name="Espace réservé de la date 5"/>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a:lvl1pPr>
          </a:lstStyle>
          <a:p>
            <a:fld id="{47EA163D-4348-4A6C-B385-3F2942F64555}" type="slidenum">
              <a:rPr lang="fr-FR"/>
              <a:pPr/>
              <a:t>‹N°›</a:t>
            </a:fld>
            <a:endParaRPr lang="fr-FR"/>
          </a:p>
        </p:txBody>
      </p:sp>
      <p:sp>
        <p:nvSpPr>
          <p:cNvPr id="7" name="Espace réservé de la date 6"/>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u pied de page 6"/>
          <p:cNvSpPr>
            <a:spLocks noGrp="1"/>
          </p:cNvSpPr>
          <p:nvPr>
            <p:ph type="ftr" sz="quarter" idx="10"/>
          </p:nvPr>
        </p:nvSpPr>
        <p:spPr/>
        <p:txBody>
          <a:bodyPr/>
          <a:lstStyle>
            <a:lvl1pPr>
              <a:defRPr/>
            </a:lvl1pPr>
          </a:lstStyle>
          <a:p>
            <a:endParaRPr lang="fr-FR"/>
          </a:p>
        </p:txBody>
      </p:sp>
      <p:sp>
        <p:nvSpPr>
          <p:cNvPr id="8" name="Espace réservé du numéro de diapositive 7"/>
          <p:cNvSpPr>
            <a:spLocks noGrp="1"/>
          </p:cNvSpPr>
          <p:nvPr>
            <p:ph type="sldNum" sz="quarter" idx="11"/>
          </p:nvPr>
        </p:nvSpPr>
        <p:spPr/>
        <p:txBody>
          <a:bodyPr/>
          <a:lstStyle>
            <a:lvl1pPr>
              <a:defRPr/>
            </a:lvl1pPr>
          </a:lstStyle>
          <a:p>
            <a:fld id="{0C03B826-0B1B-4948-8D9A-FB05F960B04D}" type="slidenum">
              <a:rPr lang="fr-FR"/>
              <a:pPr/>
              <a:t>‹N°›</a:t>
            </a:fld>
            <a:endParaRPr lang="fr-FR"/>
          </a:p>
        </p:txBody>
      </p:sp>
      <p:sp>
        <p:nvSpPr>
          <p:cNvPr id="9" name="Espace réservé de la date 8"/>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pied de page 2"/>
          <p:cNvSpPr>
            <a:spLocks noGrp="1"/>
          </p:cNvSpPr>
          <p:nvPr>
            <p:ph type="ftr" sz="quarter" idx="10"/>
          </p:nvPr>
        </p:nvSpPr>
        <p:spPr/>
        <p:txBody>
          <a:bodyPr/>
          <a:lstStyle>
            <a:lvl1pPr>
              <a:defRPr/>
            </a:lvl1pPr>
          </a:lstStyle>
          <a:p>
            <a:endParaRPr lang="fr-FR"/>
          </a:p>
        </p:txBody>
      </p:sp>
      <p:sp>
        <p:nvSpPr>
          <p:cNvPr id="4" name="Espace réservé du numéro de diapositive 3"/>
          <p:cNvSpPr>
            <a:spLocks noGrp="1"/>
          </p:cNvSpPr>
          <p:nvPr>
            <p:ph type="sldNum" sz="quarter" idx="11"/>
          </p:nvPr>
        </p:nvSpPr>
        <p:spPr/>
        <p:txBody>
          <a:bodyPr/>
          <a:lstStyle>
            <a:lvl1pPr>
              <a:defRPr/>
            </a:lvl1pPr>
          </a:lstStyle>
          <a:p>
            <a:fld id="{38BC4998-AE59-406C-BB9A-9BCFE5BEEB92}" type="slidenum">
              <a:rPr lang="fr-FR"/>
              <a:pPr/>
              <a:t>‹N°›</a:t>
            </a:fld>
            <a:endParaRPr lang="fr-FR"/>
          </a:p>
        </p:txBody>
      </p:sp>
      <p:sp>
        <p:nvSpPr>
          <p:cNvPr id="5" name="Espace réservé de la date 4"/>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endParaRPr lang="fr-FR"/>
          </a:p>
        </p:txBody>
      </p:sp>
      <p:sp>
        <p:nvSpPr>
          <p:cNvPr id="3" name="Espace réservé du numéro de diapositive 2"/>
          <p:cNvSpPr>
            <a:spLocks noGrp="1"/>
          </p:cNvSpPr>
          <p:nvPr>
            <p:ph type="sldNum" sz="quarter" idx="11"/>
          </p:nvPr>
        </p:nvSpPr>
        <p:spPr/>
        <p:txBody>
          <a:bodyPr/>
          <a:lstStyle>
            <a:lvl1pPr>
              <a:defRPr/>
            </a:lvl1pPr>
          </a:lstStyle>
          <a:p>
            <a:fld id="{EFD75CCA-44B2-4D5D-9806-E3D9B4C8CBA0}" type="slidenum">
              <a:rPr lang="fr-FR"/>
              <a:pPr/>
              <a:t>‹N°›</a:t>
            </a:fld>
            <a:endParaRPr lang="fr-FR"/>
          </a:p>
        </p:txBody>
      </p:sp>
      <p:sp>
        <p:nvSpPr>
          <p:cNvPr id="4" name="Espace réservé de la date 3"/>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a:lvl1pPr>
          </a:lstStyle>
          <a:p>
            <a:fld id="{203F8B3E-F13D-47AE-A12F-0228E511CD2C}" type="slidenum">
              <a:rPr lang="fr-FR"/>
              <a:pPr/>
              <a:t>‹N°›</a:t>
            </a:fld>
            <a:endParaRPr lang="fr-FR"/>
          </a:p>
        </p:txBody>
      </p:sp>
      <p:sp>
        <p:nvSpPr>
          <p:cNvPr id="7" name="Espace réservé de la date 6"/>
          <p:cNvSpPr>
            <a:spLocks noGrp="1"/>
          </p:cNvSpPr>
          <p:nvPr>
            <p:ph type="dt" sz="half" idx="12"/>
          </p:nvPr>
        </p:nvSpPr>
        <p:spPr/>
        <p:txBody>
          <a:bodyPr/>
          <a:lstStyle>
            <a:lvl1pPr>
              <a:defRPr/>
            </a:lvl1pPr>
          </a:lstStyle>
          <a:p>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endParaRPr lang="fr-FR"/>
          </a:p>
        </p:txBody>
      </p:sp>
      <p:sp>
        <p:nvSpPr>
          <p:cNvPr id="6" name="Espace réservé du numéro de diapositive 5"/>
          <p:cNvSpPr>
            <a:spLocks noGrp="1"/>
          </p:cNvSpPr>
          <p:nvPr>
            <p:ph type="sldNum" sz="quarter" idx="11"/>
          </p:nvPr>
        </p:nvSpPr>
        <p:spPr/>
        <p:txBody>
          <a:bodyPr/>
          <a:lstStyle>
            <a:lvl1pPr>
              <a:defRPr/>
            </a:lvl1pPr>
          </a:lstStyle>
          <a:p>
            <a:fld id="{03E0A82C-1284-41AF-91A3-78C308974206}" type="slidenum">
              <a:rPr lang="fr-FR"/>
              <a:pPr/>
              <a:t>‹N°›</a:t>
            </a:fld>
            <a:endParaRPr lang="fr-FR"/>
          </a:p>
        </p:txBody>
      </p:sp>
      <p:sp>
        <p:nvSpPr>
          <p:cNvPr id="7" name="Espace réservé de la date 6"/>
          <p:cNvSpPr>
            <a:spLocks noGrp="1"/>
          </p:cNvSpPr>
          <p:nvPr>
            <p:ph type="dt" sz="half" idx="12"/>
          </p:nvPr>
        </p:nvSpPr>
        <p:spPr/>
        <p:txBody>
          <a:bodyPr/>
          <a:lstStyle>
            <a:lvl1pPr>
              <a:defRPr/>
            </a:lvl1p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endParaRPr lang="fr-FR"/>
          </a:p>
        </p:txBody>
      </p:sp>
      <p:sp>
        <p:nvSpPr>
          <p:cNvPr id="5427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BEC9B251-376D-4148-91A7-5B1D86947399}" type="slidenum">
              <a:rPr lang="fr-FR"/>
              <a:pPr/>
              <a:t>‹N°›</a:t>
            </a:fld>
            <a:endParaRPr lang="fr-FR"/>
          </a:p>
        </p:txBody>
      </p:sp>
      <p:grpSp>
        <p:nvGrpSpPr>
          <p:cNvPr id="54276" name="Group 4"/>
          <p:cNvGrpSpPr>
            <a:grpSpLocks/>
          </p:cNvGrpSpPr>
          <p:nvPr/>
        </p:nvGrpSpPr>
        <p:grpSpPr bwMode="auto">
          <a:xfrm>
            <a:off x="0" y="0"/>
            <a:ext cx="9144000" cy="546100"/>
            <a:chOff x="0" y="0"/>
            <a:chExt cx="5760" cy="344"/>
          </a:xfrm>
        </p:grpSpPr>
        <p:sp>
          <p:nvSpPr>
            <p:cNvPr id="5427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fr-FR" sz="2400">
                <a:latin typeface="Times New Roman" pitchFamily="18" charset="0"/>
              </a:endParaRPr>
            </a:p>
          </p:txBody>
        </p:sp>
        <p:sp>
          <p:nvSpPr>
            <p:cNvPr id="5427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endParaRPr lang="fr-FR" sz="2400">
                <a:latin typeface="Times New Roman" pitchFamily="18" charset="0"/>
              </a:endParaRPr>
            </a:p>
          </p:txBody>
        </p:sp>
        <p:sp>
          <p:nvSpPr>
            <p:cNvPr id="5427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endParaRPr lang="fr-FR">
                <a:solidFill>
                  <a:schemeClr val="hlink"/>
                </a:solidFill>
              </a:endParaRPr>
            </a:p>
          </p:txBody>
        </p:sp>
        <p:sp>
          <p:nvSpPr>
            <p:cNvPr id="5428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endParaRPr lang="fr-FR">
                <a:solidFill>
                  <a:schemeClr val="hlink"/>
                </a:solidFill>
              </a:endParaRPr>
            </a:p>
          </p:txBody>
        </p:sp>
        <p:sp>
          <p:nvSpPr>
            <p:cNvPr id="5428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fr-FR">
                <a:solidFill>
                  <a:schemeClr val="accent2"/>
                </a:solidFill>
              </a:endParaRPr>
            </a:p>
          </p:txBody>
        </p:sp>
        <p:sp>
          <p:nvSpPr>
            <p:cNvPr id="5428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endParaRPr lang="fr-FR">
                <a:solidFill>
                  <a:schemeClr val="hlink"/>
                </a:solidFill>
              </a:endParaRPr>
            </a:p>
          </p:txBody>
        </p:sp>
        <p:sp>
          <p:nvSpPr>
            <p:cNvPr id="5428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sp>
          <p:nvSpPr>
            <p:cNvPr id="5428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fr-FR">
                <a:solidFill>
                  <a:schemeClr val="accent2"/>
                </a:solidFill>
              </a:endParaRPr>
            </a:p>
          </p:txBody>
        </p:sp>
        <p:sp>
          <p:nvSpPr>
            <p:cNvPr id="5428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fr-FR">
                <a:solidFill>
                  <a:schemeClr val="accent2"/>
                </a:solidFill>
              </a:endParaRPr>
            </a:p>
          </p:txBody>
        </p:sp>
      </p:grpSp>
      <p:sp>
        <p:nvSpPr>
          <p:cNvPr id="54286"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54287"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5428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fr-FR"/>
          </a:p>
        </p:txBody>
      </p:sp>
    </p:spTree>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cs typeface="Arial" charset="0"/>
        </a:defRPr>
      </a:lvl2pPr>
      <a:lvl3pPr algn="l" rtl="0" fontAlgn="base">
        <a:spcBef>
          <a:spcPct val="0"/>
        </a:spcBef>
        <a:spcAft>
          <a:spcPct val="0"/>
        </a:spcAft>
        <a:defRPr sz="4400">
          <a:solidFill>
            <a:schemeClr val="tx1"/>
          </a:solidFill>
          <a:latin typeface="Arial" charset="0"/>
          <a:cs typeface="Arial" charset="0"/>
        </a:defRPr>
      </a:lvl3pPr>
      <a:lvl4pPr algn="l" rtl="0" fontAlgn="base">
        <a:spcBef>
          <a:spcPct val="0"/>
        </a:spcBef>
        <a:spcAft>
          <a:spcPct val="0"/>
        </a:spcAft>
        <a:defRPr sz="4400">
          <a:solidFill>
            <a:schemeClr val="tx1"/>
          </a:solidFill>
          <a:latin typeface="Arial" charset="0"/>
          <a:cs typeface="Arial" charset="0"/>
        </a:defRPr>
      </a:lvl4pPr>
      <a:lvl5pPr algn="l" rtl="0" fontAlgn="base">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ideo" Target="file:///C:\Users\m2rdc29\Downloads\20170317_153530.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6.gif"/><Relationship Id="rId12"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0"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a:r>
              <a:rPr lang="fr-FR" sz="4400"/>
              <a:t>Navigation Autonome de Robot Mobile : TurtleBot</a:t>
            </a:r>
          </a:p>
        </p:txBody>
      </p:sp>
      <p:sp>
        <p:nvSpPr>
          <p:cNvPr id="4100" name="Rectangle 4"/>
          <p:cNvSpPr>
            <a:spLocks noChangeArrowheads="1"/>
          </p:cNvSpPr>
          <p:nvPr/>
        </p:nvSpPr>
        <p:spPr bwMode="auto">
          <a:xfrm>
            <a:off x="381000" y="4419600"/>
            <a:ext cx="2590800" cy="2289175"/>
          </a:xfrm>
          <a:prstGeom prst="rect">
            <a:avLst/>
          </a:prstGeom>
          <a:noFill/>
          <a:ln w="9525">
            <a:noFill/>
            <a:miter lim="800000"/>
            <a:headEnd/>
            <a:tailEnd/>
          </a:ln>
          <a:effectLst/>
        </p:spPr>
        <p:txBody>
          <a:bodyPr>
            <a:spAutoFit/>
          </a:bodyPr>
          <a:lstStyle/>
          <a:p>
            <a:r>
              <a:rPr lang="fr-FR" u="sng"/>
              <a:t>Réalisé par :</a:t>
            </a:r>
            <a:r>
              <a:rPr lang="fr-FR"/>
              <a:t> </a:t>
            </a:r>
          </a:p>
          <a:p>
            <a:endParaRPr lang="fr-FR"/>
          </a:p>
          <a:p>
            <a:r>
              <a:rPr lang="fr-FR" b="1"/>
              <a:t>Thibaut AGHNATIOS</a:t>
            </a:r>
          </a:p>
          <a:p>
            <a:r>
              <a:rPr lang="fr-FR" b="1"/>
              <a:t>Marine BOUCHET </a:t>
            </a:r>
          </a:p>
          <a:p>
            <a:r>
              <a:rPr lang="fr-FR" b="1"/>
              <a:t>Bruno DATO </a:t>
            </a:r>
          </a:p>
          <a:p>
            <a:r>
              <a:rPr lang="fr-FR" b="1"/>
              <a:t>Thibault LAGOUTE </a:t>
            </a:r>
          </a:p>
          <a:p>
            <a:r>
              <a:rPr lang="fr-FR" b="1"/>
              <a:t>Tristan KLEMPKA</a:t>
            </a:r>
            <a:r>
              <a:rPr lang="fr-FR"/>
              <a:t> </a:t>
            </a:r>
          </a:p>
          <a:p>
            <a:endParaRPr lang="fr-FR"/>
          </a:p>
        </p:txBody>
      </p:sp>
      <p:pic>
        <p:nvPicPr>
          <p:cNvPr id="4102" name="Picture 6"/>
          <p:cNvPicPr>
            <a:picLocks noChangeAspect="1" noChangeArrowheads="1"/>
          </p:cNvPicPr>
          <p:nvPr/>
        </p:nvPicPr>
        <p:blipFill>
          <a:blip r:embed="rId2" cstate="print"/>
          <a:srcRect/>
          <a:stretch>
            <a:fillRect/>
          </a:stretch>
        </p:blipFill>
        <p:spPr bwMode="auto">
          <a:xfrm>
            <a:off x="6019800" y="5029200"/>
            <a:ext cx="2971800" cy="974725"/>
          </a:xfrm>
          <a:prstGeom prst="rect">
            <a:avLst/>
          </a:prstGeom>
          <a:noFill/>
          <a:ln w="9525">
            <a:noFill/>
            <a:miter lim="800000"/>
            <a:headEnd/>
            <a:tailEnd/>
          </a:ln>
          <a:effectLst/>
        </p:spPr>
      </p:pic>
      <p:sp>
        <p:nvSpPr>
          <p:cNvPr id="4104" name="Rectangle 8"/>
          <p:cNvSpPr>
            <a:spLocks noChangeArrowheads="1"/>
          </p:cNvSpPr>
          <p:nvPr/>
        </p:nvSpPr>
        <p:spPr bwMode="auto">
          <a:xfrm>
            <a:off x="3810000" y="152400"/>
            <a:ext cx="4572000" cy="1344613"/>
          </a:xfrm>
          <a:prstGeom prst="rect">
            <a:avLst/>
          </a:prstGeom>
          <a:noFill/>
          <a:ln w="9525">
            <a:noFill/>
            <a:miter lim="800000"/>
            <a:headEnd/>
            <a:tailEnd/>
          </a:ln>
          <a:effectLst/>
        </p:spPr>
        <p:txBody>
          <a:bodyPr>
            <a:spAutoFit/>
          </a:bodyPr>
          <a:lstStyle/>
          <a:p>
            <a:r>
              <a:rPr lang="fr-FR" sz="1600" u="sng"/>
              <a:t>TUTEURS :</a:t>
            </a:r>
          </a:p>
          <a:p>
            <a:r>
              <a:rPr lang="fr-FR" sz="1600"/>
              <a:t> </a:t>
            </a:r>
          </a:p>
          <a:p>
            <a:r>
              <a:rPr lang="fr-FR" sz="1600"/>
              <a:t>MICHEL TAIX</a:t>
            </a:r>
          </a:p>
          <a:p>
            <a:r>
              <a:rPr lang="fr-FR" sz="1600"/>
              <a:t>MICHAËL LAUER </a:t>
            </a:r>
          </a:p>
          <a:p>
            <a:r>
              <a:rPr lang="fr-FR" sz="1600"/>
              <a:t>FRÉDÉRIC LERASLE</a:t>
            </a:r>
            <a:r>
              <a:rPr lang="fr-FR"/>
              <a:t> </a:t>
            </a:r>
          </a:p>
        </p:txBody>
      </p:sp>
      <p:pic>
        <p:nvPicPr>
          <p:cNvPr id="4105" name="Picture 9"/>
          <p:cNvPicPr>
            <a:picLocks noChangeAspect="1" noChangeArrowheads="1"/>
          </p:cNvPicPr>
          <p:nvPr/>
        </p:nvPicPr>
        <p:blipFill>
          <a:blip r:embed="rId3" cstate="print"/>
          <a:srcRect/>
          <a:stretch>
            <a:fillRect/>
          </a:stretch>
        </p:blipFill>
        <p:spPr bwMode="auto">
          <a:xfrm>
            <a:off x="6096000" y="228600"/>
            <a:ext cx="3048000" cy="793750"/>
          </a:xfrm>
          <a:prstGeom prst="rect">
            <a:avLst/>
          </a:prstGeom>
          <a:noFill/>
          <a:ln w="9525">
            <a:noFill/>
            <a:miter lim="800000"/>
            <a:headEnd/>
            <a:tailEnd/>
          </a:ln>
          <a:effectLst/>
        </p:spPr>
      </p:pic>
      <p:sp>
        <p:nvSpPr>
          <p:cNvPr id="4106" name="Rectangle 10"/>
          <p:cNvSpPr>
            <a:spLocks noChangeArrowheads="1"/>
          </p:cNvSpPr>
          <p:nvPr/>
        </p:nvSpPr>
        <p:spPr bwMode="auto">
          <a:xfrm>
            <a:off x="3352800" y="5410200"/>
            <a:ext cx="2438400" cy="366713"/>
          </a:xfrm>
          <a:prstGeom prst="rect">
            <a:avLst/>
          </a:prstGeom>
          <a:noFill/>
          <a:ln w="9525">
            <a:noFill/>
            <a:miter lim="800000"/>
            <a:headEnd/>
            <a:tailEnd/>
          </a:ln>
          <a:effectLst/>
        </p:spPr>
        <p:txBody>
          <a:bodyPr>
            <a:spAutoFit/>
          </a:bodyPr>
          <a:lstStyle/>
          <a:p>
            <a:r>
              <a:rPr lang="fr-FR" b="1"/>
              <a:t>M2 IARF - RODECO</a:t>
            </a:r>
            <a:r>
              <a:rPr lang="fr-FR"/>
              <a:t> </a:t>
            </a:r>
          </a:p>
        </p:txBody>
      </p:sp>
      <p:pic>
        <p:nvPicPr>
          <p:cNvPr id="4107" name="Picture 11"/>
          <p:cNvPicPr>
            <a:picLocks noChangeAspect="1" noChangeArrowheads="1"/>
          </p:cNvPicPr>
          <p:nvPr/>
        </p:nvPicPr>
        <p:blipFill>
          <a:blip r:embed="rId4" cstate="print"/>
          <a:srcRect/>
          <a:stretch>
            <a:fillRect/>
          </a:stretch>
        </p:blipFill>
        <p:spPr bwMode="auto">
          <a:xfrm>
            <a:off x="0" y="0"/>
            <a:ext cx="1566863" cy="1981200"/>
          </a:xfrm>
          <a:prstGeom prst="rect">
            <a:avLst/>
          </a:prstGeom>
          <a:noFill/>
          <a:ln w="9525">
            <a:noFill/>
            <a:miter lim="800000"/>
            <a:headEnd/>
            <a:tailEnd/>
          </a:ln>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a:t>II- Réalisations</a:t>
            </a:r>
          </a:p>
        </p:txBody>
      </p:sp>
      <p:sp>
        <p:nvSpPr>
          <p:cNvPr id="66564" name="Rectangle 4"/>
          <p:cNvSpPr>
            <a:spLocks noGrp="1" noChangeArrowheads="1"/>
          </p:cNvSpPr>
          <p:nvPr>
            <p:ph type="body" idx="1"/>
          </p:nvPr>
        </p:nvSpPr>
        <p:spPr/>
        <p:txBody>
          <a:bodyPr/>
          <a:lstStyle/>
          <a:p>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5"/>
          <p:cNvSpPr>
            <a:spLocks noGrp="1" noChangeArrowheads="1"/>
          </p:cNvSpPr>
          <p:nvPr>
            <p:ph type="title"/>
          </p:nvPr>
        </p:nvSpPr>
        <p:spPr>
          <a:xfrm>
            <a:off x="152400" y="457200"/>
            <a:ext cx="8991600" cy="1371600"/>
          </a:xfrm>
        </p:spPr>
        <p:txBody>
          <a:bodyPr/>
          <a:lstStyle/>
          <a:p>
            <a:r>
              <a:rPr lang="fr-FR" sz="4000"/>
              <a:t>Vidéo : Navigation à l’aide d’amers 2D</a:t>
            </a:r>
          </a:p>
        </p:txBody>
      </p:sp>
      <p:pic>
        <p:nvPicPr>
          <p:cNvPr id="67588" name="20170317_153530.mp4">
            <a:hlinkClick r:id="" action="ppaction://media"/>
          </p:cNvPr>
          <p:cNvPicPr>
            <a:picLocks noRot="1" noChangeAspect="1" noChangeArrowheads="1"/>
          </p:cNvPicPr>
          <p:nvPr>
            <p:ph idx="1"/>
            <a:videoFile r:link="rId1"/>
          </p:nvPr>
        </p:nvPicPr>
        <p:blipFill>
          <a:blip r:embed="rId3" cstate="print"/>
          <a:srcRect/>
          <a:stretch>
            <a:fillRect/>
          </a:stretch>
        </p:blipFill>
        <p:spPr>
          <a:xfrm>
            <a:off x="1524000" y="2057400"/>
            <a:ext cx="6019800" cy="4514850"/>
          </a:xfrm>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758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7588"/>
                                        </p:tgtEl>
                                      </p:cBhvr>
                                    </p:cmd>
                                  </p:childTnLst>
                                </p:cTn>
                              </p:par>
                            </p:childTnLst>
                          </p:cTn>
                        </p:par>
                      </p:childTnLst>
                    </p:cTn>
                  </p:par>
                </p:childTnLst>
              </p:cTn>
              <p:nextCondLst>
                <p:cond evt="onClick" delay="0">
                  <p:tgtEl>
                    <p:spTgt spid="67588"/>
                  </p:tgtEl>
                </p:cond>
              </p:nextCondLst>
            </p:seq>
            <p:video>
              <p:cMediaNode>
                <p:cTn id="7" fill="hold" display="0">
                  <p:stCondLst>
                    <p:cond delay="indefinite"/>
                  </p:stCondLst>
                  <p:endCondLst>
                    <p:cond evt="onNext" delay="0">
                      <p:tgtEl>
                        <p:sldTgt/>
                      </p:tgtEl>
                    </p:cond>
                    <p:cond evt="onPrev" delay="0">
                      <p:tgtEl>
                        <p:sldTgt/>
                      </p:tgtEl>
                    </p:cond>
                  </p:endCondLst>
                </p:cTn>
                <p:tgtEl>
                  <p:spTgt spid="67588"/>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fr-FR"/>
              <a:t>Conclusion</a:t>
            </a:r>
          </a:p>
        </p:txBody>
      </p:sp>
      <p:sp>
        <p:nvSpPr>
          <p:cNvPr id="68611" name="Rectangle 3"/>
          <p:cNvSpPr>
            <a:spLocks noGrp="1" noChangeArrowheads="1"/>
          </p:cNvSpPr>
          <p:nvPr>
            <p:ph type="body" idx="1"/>
          </p:nvPr>
        </p:nvSpPr>
        <p:spPr/>
        <p:txBody>
          <a:bodyPr/>
          <a:lstStyle/>
          <a:p>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76400" y="2590800"/>
            <a:ext cx="6400800" cy="1371600"/>
          </a:xfrm>
        </p:spPr>
        <p:txBody>
          <a:bodyPr/>
          <a:lstStyle/>
          <a:p>
            <a:r>
              <a:rPr lang="fr-FR"/>
              <a:t>Merci de votre attention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fr-FR"/>
              <a:t>Sommaire</a:t>
            </a:r>
          </a:p>
        </p:txBody>
      </p:sp>
      <p:sp>
        <p:nvSpPr>
          <p:cNvPr id="58371" name="Rectangle 3"/>
          <p:cNvSpPr>
            <a:spLocks noGrp="1" noChangeArrowheads="1"/>
          </p:cNvSpPr>
          <p:nvPr>
            <p:ph type="body" idx="1"/>
          </p:nvPr>
        </p:nvSpPr>
        <p:spPr>
          <a:xfrm>
            <a:off x="2057400" y="2057400"/>
            <a:ext cx="4724400" cy="3886200"/>
          </a:xfrm>
        </p:spPr>
        <p:txBody>
          <a:bodyPr/>
          <a:lstStyle/>
          <a:p>
            <a:pPr>
              <a:lnSpc>
                <a:spcPct val="90000"/>
              </a:lnSpc>
            </a:pPr>
            <a:r>
              <a:rPr lang="fr-FR"/>
              <a:t>Introduction</a:t>
            </a:r>
          </a:p>
          <a:p>
            <a:pPr>
              <a:lnSpc>
                <a:spcPct val="90000"/>
              </a:lnSpc>
            </a:pPr>
            <a:endParaRPr lang="fr-FR"/>
          </a:p>
          <a:p>
            <a:pPr>
              <a:lnSpc>
                <a:spcPct val="90000"/>
              </a:lnSpc>
            </a:pPr>
            <a:r>
              <a:rPr lang="fr-FR"/>
              <a:t>I- Chaîne générale</a:t>
            </a:r>
          </a:p>
          <a:p>
            <a:pPr>
              <a:lnSpc>
                <a:spcPct val="90000"/>
              </a:lnSpc>
            </a:pPr>
            <a:endParaRPr lang="fr-FR"/>
          </a:p>
          <a:p>
            <a:pPr>
              <a:lnSpc>
                <a:spcPct val="90000"/>
              </a:lnSpc>
            </a:pPr>
            <a:r>
              <a:rPr lang="fr-FR"/>
              <a:t>II- Réalisations</a:t>
            </a:r>
          </a:p>
          <a:p>
            <a:pPr>
              <a:lnSpc>
                <a:spcPct val="90000"/>
              </a:lnSpc>
            </a:pPr>
            <a:endParaRPr lang="fr-FR"/>
          </a:p>
          <a:p>
            <a:pPr>
              <a:lnSpc>
                <a:spcPct val="90000"/>
              </a:lnSpc>
            </a:pPr>
            <a:r>
              <a:rPr lang="fr-FR"/>
              <a:t>Conclusion</a:t>
            </a:r>
          </a:p>
        </p:txBody>
      </p:sp>
      <p:sp>
        <p:nvSpPr>
          <p:cNvPr id="58372" name="Rectangle 4"/>
          <p:cNvSpPr>
            <a:spLocks noChangeArrowheads="1"/>
          </p:cNvSpPr>
          <p:nvPr/>
        </p:nvSpPr>
        <p:spPr bwMode="auto">
          <a:xfrm>
            <a:off x="1828800" y="1905000"/>
            <a:ext cx="4495800" cy="4114800"/>
          </a:xfrm>
          <a:prstGeom prst="rect">
            <a:avLst/>
          </a:prstGeom>
          <a:solidFill>
            <a:srgbClr val="993366">
              <a:alpha val="14999"/>
            </a:srgbClr>
          </a:solid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fr-FR"/>
              <a:t>Introduction</a:t>
            </a:r>
          </a:p>
        </p:txBody>
      </p:sp>
      <p:sp>
        <p:nvSpPr>
          <p:cNvPr id="57347" name="Rectangle 3"/>
          <p:cNvSpPr>
            <a:spLocks noGrp="1" noChangeArrowheads="1"/>
          </p:cNvSpPr>
          <p:nvPr>
            <p:ph type="body" idx="1"/>
          </p:nvPr>
        </p:nvSpPr>
        <p:spPr/>
        <p:txBody>
          <a:bodyPr/>
          <a:lstStyle/>
          <a:p>
            <a:r>
              <a:rPr lang="fr-FR"/>
              <a:t>Description du besoin client </a:t>
            </a:r>
          </a:p>
          <a:p>
            <a:endParaRPr lang="fr-FR"/>
          </a:p>
        </p:txBody>
      </p:sp>
      <p:sp>
        <p:nvSpPr>
          <p:cNvPr id="57348" name="Rectangle 4"/>
          <p:cNvSpPr>
            <a:spLocks noChangeArrowheads="1"/>
          </p:cNvSpPr>
          <p:nvPr/>
        </p:nvSpPr>
        <p:spPr bwMode="auto">
          <a:xfrm>
            <a:off x="762000" y="2971800"/>
            <a:ext cx="7924800" cy="2289175"/>
          </a:xfrm>
          <a:prstGeom prst="rect">
            <a:avLst/>
          </a:prstGeom>
          <a:noFill/>
          <a:ln w="9525">
            <a:noFill/>
            <a:miter lim="800000"/>
            <a:headEnd/>
            <a:tailEnd/>
          </a:ln>
          <a:effectLst/>
        </p:spPr>
        <p:txBody>
          <a:bodyPr>
            <a:spAutoFit/>
          </a:bodyPr>
          <a:lstStyle/>
          <a:p>
            <a:endParaRPr lang="fr-FR"/>
          </a:p>
          <a:p>
            <a:r>
              <a:rPr lang="fr-FR"/>
              <a:t>Navigation autonome du TurtleBot sous ROS :</a:t>
            </a:r>
          </a:p>
          <a:p>
            <a:r>
              <a:rPr lang="fr-FR"/>
              <a:t> </a:t>
            </a:r>
          </a:p>
          <a:p>
            <a:r>
              <a:rPr lang="fr-FR"/>
              <a:t>- Perception : reconnaître des amers </a:t>
            </a:r>
          </a:p>
          <a:p>
            <a:r>
              <a:rPr lang="fr-FR"/>
              <a:t>- Localisation : position, orientation </a:t>
            </a:r>
          </a:p>
          <a:p>
            <a:r>
              <a:rPr lang="fr-FR"/>
              <a:t>- Décision : générer trajectoire </a:t>
            </a:r>
          </a:p>
          <a:p>
            <a:r>
              <a:rPr lang="fr-FR"/>
              <a:t>- Action : réaliser mouvement en fonction de la consigne de trajectoire et de sa localisation </a:t>
            </a:r>
          </a:p>
        </p:txBody>
      </p:sp>
      <p:pic>
        <p:nvPicPr>
          <p:cNvPr id="57349" name="Picture 5"/>
          <p:cNvPicPr>
            <a:picLocks noChangeAspect="1" noChangeArrowheads="1"/>
          </p:cNvPicPr>
          <p:nvPr/>
        </p:nvPicPr>
        <p:blipFill>
          <a:blip r:embed="rId2" cstate="print"/>
          <a:srcRect/>
          <a:stretch>
            <a:fillRect/>
          </a:stretch>
        </p:blipFill>
        <p:spPr bwMode="auto">
          <a:xfrm>
            <a:off x="6400800" y="609600"/>
            <a:ext cx="2409825" cy="10763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fr-FR"/>
              <a:t>I- Chaîne générale</a:t>
            </a:r>
          </a:p>
        </p:txBody>
      </p:sp>
      <p:sp>
        <p:nvSpPr>
          <p:cNvPr id="59395" name="Rectangle 3"/>
          <p:cNvSpPr>
            <a:spLocks noGrp="1" noChangeArrowheads="1"/>
          </p:cNvSpPr>
          <p:nvPr>
            <p:ph type="body" idx="1"/>
          </p:nvPr>
        </p:nvSpPr>
        <p:spPr/>
        <p:txBody>
          <a:bodyPr/>
          <a:lstStyle/>
          <a:p>
            <a:r>
              <a:rPr lang="fr-FR"/>
              <a:t>Schéma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fr-FR"/>
              <a:t>Détection et localisation (1)</a:t>
            </a:r>
          </a:p>
        </p:txBody>
      </p:sp>
      <p:sp>
        <p:nvSpPr>
          <p:cNvPr id="60419" name="Rectangle 3"/>
          <p:cNvSpPr>
            <a:spLocks noGrp="1" noChangeArrowheads="1"/>
          </p:cNvSpPr>
          <p:nvPr>
            <p:ph type="body" idx="1"/>
          </p:nvPr>
        </p:nvSpPr>
        <p:spPr/>
        <p:txBody>
          <a:bodyPr/>
          <a:lstStyle/>
          <a:p>
            <a:endParaRPr lang="fr-FR"/>
          </a:p>
        </p:txBody>
      </p:sp>
      <p:sp>
        <p:nvSpPr>
          <p:cNvPr id="60420" name="Rectangle 4"/>
          <p:cNvSpPr>
            <a:spLocks noChangeArrowheads="1"/>
          </p:cNvSpPr>
          <p:nvPr/>
        </p:nvSpPr>
        <p:spPr bwMode="auto">
          <a:xfrm>
            <a:off x="762000" y="152400"/>
            <a:ext cx="8229600" cy="304800"/>
          </a:xfrm>
          <a:prstGeom prst="rect">
            <a:avLst/>
          </a:prstGeom>
          <a:noFill/>
          <a:ln w="9525">
            <a:noFill/>
            <a:miter lim="800000"/>
            <a:headEnd/>
            <a:tailEnd/>
          </a:ln>
          <a:effectLst/>
        </p:spPr>
        <p:txBody>
          <a:bodyPr anchor="ctr"/>
          <a:lstStyle/>
          <a:p>
            <a:r>
              <a:rPr lang="fr-FR" sz="1600"/>
              <a:t>I- Chaîne générale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fr-FR"/>
              <a:t>Détection et localisation (2)</a:t>
            </a:r>
          </a:p>
        </p:txBody>
      </p:sp>
      <p:sp>
        <p:nvSpPr>
          <p:cNvPr id="61443" name="Rectangle 3"/>
          <p:cNvSpPr>
            <a:spLocks noGrp="1" noChangeArrowheads="1"/>
          </p:cNvSpPr>
          <p:nvPr>
            <p:ph type="body" idx="1"/>
          </p:nvPr>
        </p:nvSpPr>
        <p:spPr/>
        <p:txBody>
          <a:bodyPr/>
          <a:lstStyle/>
          <a:p>
            <a:endParaRPr lang="fr-FR"/>
          </a:p>
        </p:txBody>
      </p:sp>
      <p:sp>
        <p:nvSpPr>
          <p:cNvPr id="61444" name="Rectangle 4"/>
          <p:cNvSpPr>
            <a:spLocks noChangeArrowheads="1"/>
          </p:cNvSpPr>
          <p:nvPr/>
        </p:nvSpPr>
        <p:spPr bwMode="auto">
          <a:xfrm>
            <a:off x="762000" y="152400"/>
            <a:ext cx="8229600" cy="304800"/>
          </a:xfrm>
          <a:prstGeom prst="rect">
            <a:avLst/>
          </a:prstGeom>
          <a:noFill/>
          <a:ln w="9525">
            <a:noFill/>
            <a:miter lim="800000"/>
            <a:headEnd/>
            <a:tailEnd/>
          </a:ln>
          <a:effectLst/>
        </p:spPr>
        <p:txBody>
          <a:bodyPr anchor="ctr"/>
          <a:lstStyle/>
          <a:p>
            <a:r>
              <a:rPr lang="fr-FR" sz="1600"/>
              <a:t>I- Chaîne générale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fr-FR"/>
              <a:t>Trajectoire et carte de visibilité</a:t>
            </a:r>
          </a:p>
        </p:txBody>
      </p:sp>
      <p:sp>
        <p:nvSpPr>
          <p:cNvPr id="62467" name="AutoShape 3"/>
          <p:cNvSpPr>
            <a:spLocks noChangeAspect="1" noChangeArrowheads="1"/>
          </p:cNvSpPr>
          <p:nvPr>
            <p:ph type="body" idx="1"/>
          </p:nvPr>
        </p:nvSpPr>
        <p:spPr>
          <a:xfrm>
            <a:off x="3962400" y="1676400"/>
            <a:ext cx="5029200" cy="2590800"/>
          </a:xfrm>
        </p:spPr>
        <p:txBody>
          <a:bodyPr/>
          <a:lstStyle/>
          <a:p>
            <a:pPr>
              <a:lnSpc>
                <a:spcPct val="80000"/>
              </a:lnSpc>
            </a:pPr>
            <a:r>
              <a:rPr lang="fr-FR" sz="1600"/>
              <a:t>The base_local_planner package provides a controller that drives a mobile base in the plane. This controller serves to connect the path planner to the robot. Using a map, the planner creates a kinematic trajectory for the robot to get from a start to a goal location. Along the way, the planner creates, at least locally around the robot, a value function, represented as a grid map. This value function encodes the costs of traversing through the grid cells. The controller's job is to use this value function to determine dx,dy,dtheta velocities to send to the robot. </a:t>
            </a:r>
          </a:p>
        </p:txBody>
      </p:sp>
      <p:sp>
        <p:nvSpPr>
          <p:cNvPr id="62468" name="Rectangle 4"/>
          <p:cNvSpPr>
            <a:spLocks noChangeArrowheads="1"/>
          </p:cNvSpPr>
          <p:nvPr/>
        </p:nvSpPr>
        <p:spPr bwMode="auto">
          <a:xfrm>
            <a:off x="762000" y="152400"/>
            <a:ext cx="8229600" cy="304800"/>
          </a:xfrm>
          <a:prstGeom prst="rect">
            <a:avLst/>
          </a:prstGeom>
          <a:noFill/>
          <a:ln w="9525">
            <a:noFill/>
            <a:miter lim="800000"/>
            <a:headEnd/>
            <a:tailEnd/>
          </a:ln>
          <a:effectLst/>
        </p:spPr>
        <p:txBody>
          <a:bodyPr anchor="ctr"/>
          <a:lstStyle/>
          <a:p>
            <a:r>
              <a:rPr lang="fr-FR" sz="1600"/>
              <a:t>I- Chaîne générale</a:t>
            </a:r>
          </a:p>
        </p:txBody>
      </p:sp>
      <p:pic>
        <p:nvPicPr>
          <p:cNvPr id="62469" name="Picture 5"/>
          <p:cNvPicPr>
            <a:picLocks noChangeAspect="1" noChangeArrowheads="1"/>
          </p:cNvPicPr>
          <p:nvPr/>
        </p:nvPicPr>
        <p:blipFill>
          <a:blip r:embed="rId2" cstate="print"/>
          <a:srcRect/>
          <a:stretch>
            <a:fillRect/>
          </a:stretch>
        </p:blipFill>
        <p:spPr bwMode="auto">
          <a:xfrm>
            <a:off x="0" y="1752600"/>
            <a:ext cx="2971800" cy="2387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fr-FR"/>
              <a:t>Commande haut niveau</a:t>
            </a:r>
          </a:p>
        </p:txBody>
      </p:sp>
      <p:sp>
        <p:nvSpPr>
          <p:cNvPr id="63492" name="Rectangle 4"/>
          <p:cNvSpPr>
            <a:spLocks noChangeArrowheads="1"/>
          </p:cNvSpPr>
          <p:nvPr/>
        </p:nvSpPr>
        <p:spPr bwMode="auto">
          <a:xfrm>
            <a:off x="762000" y="152400"/>
            <a:ext cx="8229600" cy="304800"/>
          </a:xfrm>
          <a:prstGeom prst="rect">
            <a:avLst/>
          </a:prstGeom>
          <a:noFill/>
          <a:ln w="9525">
            <a:noFill/>
            <a:miter lim="800000"/>
            <a:headEnd/>
            <a:tailEnd/>
          </a:ln>
          <a:effectLst/>
        </p:spPr>
        <p:txBody>
          <a:bodyPr anchor="ctr"/>
          <a:lstStyle/>
          <a:p>
            <a:r>
              <a:rPr lang="fr-FR" sz="1600"/>
              <a:t>I- Chaîne générale</a:t>
            </a:r>
          </a:p>
        </p:txBody>
      </p:sp>
      <p:graphicFrame>
        <p:nvGraphicFramePr>
          <p:cNvPr id="7" name="Diagramme 6"/>
          <p:cNvGraphicFramePr/>
          <p:nvPr/>
        </p:nvGraphicFramePr>
        <p:xfrm>
          <a:off x="2057400" y="1752600"/>
          <a:ext cx="5257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Forme libre 10"/>
          <p:cNvSpPr/>
          <p:nvPr/>
        </p:nvSpPr>
        <p:spPr>
          <a:xfrm>
            <a:off x="2362200" y="5715000"/>
            <a:ext cx="1066800" cy="457200"/>
          </a:xfrm>
          <a:custGeom>
            <a:avLst/>
            <a:gdLst>
              <a:gd name="connsiteX0" fmla="*/ 0 w 990600"/>
              <a:gd name="connsiteY0" fmla="*/ 228600 h 457200"/>
              <a:gd name="connsiteX1" fmla="*/ 228600 w 990600"/>
              <a:gd name="connsiteY1" fmla="*/ 0 h 457200"/>
              <a:gd name="connsiteX2" fmla="*/ 228600 w 990600"/>
              <a:gd name="connsiteY2" fmla="*/ 114300 h 457200"/>
              <a:gd name="connsiteX3" fmla="*/ 990600 w 990600"/>
              <a:gd name="connsiteY3" fmla="*/ 114300 h 457200"/>
              <a:gd name="connsiteX4" fmla="*/ 990600 w 990600"/>
              <a:gd name="connsiteY4" fmla="*/ 342900 h 457200"/>
              <a:gd name="connsiteX5" fmla="*/ 228600 w 990600"/>
              <a:gd name="connsiteY5" fmla="*/ 342900 h 457200"/>
              <a:gd name="connsiteX6" fmla="*/ 228600 w 990600"/>
              <a:gd name="connsiteY6" fmla="*/ 457200 h 457200"/>
              <a:gd name="connsiteX7" fmla="*/ 0 w 990600"/>
              <a:gd name="connsiteY7" fmla="*/ 2286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 h="457200">
                <a:moveTo>
                  <a:pt x="0" y="228600"/>
                </a:moveTo>
                <a:lnTo>
                  <a:pt x="228600" y="0"/>
                </a:lnTo>
                <a:lnTo>
                  <a:pt x="228600" y="114300"/>
                </a:lnTo>
                <a:lnTo>
                  <a:pt x="990600" y="114300"/>
                </a:lnTo>
                <a:lnTo>
                  <a:pt x="990600" y="342900"/>
                </a:lnTo>
                <a:lnTo>
                  <a:pt x="228600" y="342900"/>
                </a:lnTo>
                <a:lnTo>
                  <a:pt x="228600" y="457200"/>
                </a:lnTo>
                <a:lnTo>
                  <a:pt x="0" y="228600"/>
                </a:lnTo>
                <a:close/>
              </a:path>
            </a:pathLst>
          </a:cu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3500000" scaled="1"/>
            <a:tileRect/>
          </a:gradFill>
          <a:ln>
            <a:noFill/>
          </a:ln>
          <a:effectLst>
            <a:outerShdw blurRad="50800" dist="38100" dir="5400000" algn="t"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ectangle 14"/>
          <p:cNvSpPr/>
          <p:nvPr/>
        </p:nvSpPr>
        <p:spPr>
          <a:xfrm>
            <a:off x="7315200" y="914400"/>
            <a:ext cx="1664084" cy="685800"/>
          </a:xfrm>
          <a:prstGeom prst="rect">
            <a:avLst/>
          </a:prstGeom>
        </p:spPr>
        <p:style>
          <a:lnRef idx="0">
            <a:schemeClr val="accent2"/>
          </a:lnRef>
          <a:fillRef idx="3">
            <a:schemeClr val="accent2"/>
          </a:fillRef>
          <a:effectRef idx="3">
            <a:schemeClr val="accent2"/>
          </a:effectRef>
          <a:fontRef idx="minor">
            <a:schemeClr val="lt1"/>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000" kern="1200" dirty="0" smtClean="0"/>
              <a:t>Initialization</a:t>
            </a:r>
            <a:endParaRPr lang="en-US" sz="2400" kern="1200" dirty="0"/>
          </a:p>
        </p:txBody>
      </p:sp>
      <p:sp>
        <p:nvSpPr>
          <p:cNvPr id="16" name="Forme libre 15"/>
          <p:cNvSpPr/>
          <p:nvPr/>
        </p:nvSpPr>
        <p:spPr>
          <a:xfrm rot="19418485">
            <a:off x="6330650" y="1816005"/>
            <a:ext cx="937690" cy="466006"/>
          </a:xfrm>
          <a:custGeom>
            <a:avLst/>
            <a:gdLst>
              <a:gd name="connsiteX0" fmla="*/ 0 w 990600"/>
              <a:gd name="connsiteY0" fmla="*/ 228600 h 457200"/>
              <a:gd name="connsiteX1" fmla="*/ 228600 w 990600"/>
              <a:gd name="connsiteY1" fmla="*/ 0 h 457200"/>
              <a:gd name="connsiteX2" fmla="*/ 228600 w 990600"/>
              <a:gd name="connsiteY2" fmla="*/ 114300 h 457200"/>
              <a:gd name="connsiteX3" fmla="*/ 990600 w 990600"/>
              <a:gd name="connsiteY3" fmla="*/ 114300 h 457200"/>
              <a:gd name="connsiteX4" fmla="*/ 990600 w 990600"/>
              <a:gd name="connsiteY4" fmla="*/ 342900 h 457200"/>
              <a:gd name="connsiteX5" fmla="*/ 228600 w 990600"/>
              <a:gd name="connsiteY5" fmla="*/ 342900 h 457200"/>
              <a:gd name="connsiteX6" fmla="*/ 228600 w 990600"/>
              <a:gd name="connsiteY6" fmla="*/ 457200 h 457200"/>
              <a:gd name="connsiteX7" fmla="*/ 0 w 990600"/>
              <a:gd name="connsiteY7" fmla="*/ 2286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 h="457200">
                <a:moveTo>
                  <a:pt x="0" y="228600"/>
                </a:moveTo>
                <a:lnTo>
                  <a:pt x="228600" y="0"/>
                </a:lnTo>
                <a:lnTo>
                  <a:pt x="228600" y="114300"/>
                </a:lnTo>
                <a:lnTo>
                  <a:pt x="990600" y="114300"/>
                </a:lnTo>
                <a:lnTo>
                  <a:pt x="990600" y="342900"/>
                </a:lnTo>
                <a:lnTo>
                  <a:pt x="228600" y="342900"/>
                </a:lnTo>
                <a:lnTo>
                  <a:pt x="228600" y="457200"/>
                </a:lnTo>
                <a:lnTo>
                  <a:pt x="0" y="228600"/>
                </a:lnTo>
                <a:close/>
              </a:path>
            </a:pathLst>
          </a:cu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3500000" scaled="1"/>
            <a:tileRect/>
          </a:gradFill>
          <a:ln>
            <a:noFill/>
          </a:ln>
          <a:effectLst>
            <a:outerShdw blurRad="50800" dist="38100" dir="5400000" algn="t"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ectangle 16"/>
          <p:cNvSpPr/>
          <p:nvPr/>
        </p:nvSpPr>
        <p:spPr>
          <a:xfrm>
            <a:off x="3733800" y="3517516"/>
            <a:ext cx="1828800" cy="1054484"/>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400" i="1" kern="1200" dirty="0" smtClean="0"/>
              <a:t>Finite-State Machine</a:t>
            </a:r>
            <a:endParaRPr lang="en-US" sz="2400" i="1" kern="1200" dirty="0"/>
          </a:p>
        </p:txBody>
      </p:sp>
      <p:sp>
        <p:nvSpPr>
          <p:cNvPr id="20" name="Rectangle à coins arrondis 19"/>
          <p:cNvSpPr/>
          <p:nvPr/>
        </p:nvSpPr>
        <p:spPr>
          <a:xfrm>
            <a:off x="228600" y="3200400"/>
            <a:ext cx="1855304" cy="1981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21" name="Image 20" descr="graph.gif"/>
          <p:cNvPicPr>
            <a:picLocks noChangeAspect="1"/>
          </p:cNvPicPr>
          <p:nvPr/>
        </p:nvPicPr>
        <p:blipFill>
          <a:blip r:embed="rId7" cstate="print"/>
          <a:stretch>
            <a:fillRect/>
          </a:stretch>
        </p:blipFill>
        <p:spPr>
          <a:xfrm>
            <a:off x="470110" y="3276600"/>
            <a:ext cx="1358690" cy="1126435"/>
          </a:xfrm>
          <a:prstGeom prst="rect">
            <a:avLst/>
          </a:prstGeom>
        </p:spPr>
      </p:pic>
      <p:sp>
        <p:nvSpPr>
          <p:cNvPr id="22" name="ZoneTexte 21"/>
          <p:cNvSpPr txBox="1"/>
          <p:nvPr/>
        </p:nvSpPr>
        <p:spPr>
          <a:xfrm>
            <a:off x="457200" y="4572000"/>
            <a:ext cx="13716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dirty="0" err="1">
                <a:solidFill>
                  <a:schemeClr val="accent6">
                    <a:lumMod val="50000"/>
                  </a:schemeClr>
                </a:solidFill>
              </a:rPr>
              <a:t>D</a:t>
            </a:r>
            <a:r>
              <a:rPr lang="en-US" sz="1400" dirty="0" err="1" smtClean="0">
                <a:solidFill>
                  <a:schemeClr val="accent6">
                    <a:lumMod val="50000"/>
                  </a:schemeClr>
                </a:solidFill>
              </a:rPr>
              <a:t>ijkstra's</a:t>
            </a:r>
            <a:r>
              <a:rPr lang="en-US" sz="1400" dirty="0" smtClean="0">
                <a:solidFill>
                  <a:schemeClr val="accent6">
                    <a:lumMod val="50000"/>
                  </a:schemeClr>
                </a:solidFill>
              </a:rPr>
              <a:t> shortest path</a:t>
            </a:r>
            <a:endParaRPr lang="en-US" sz="1400" dirty="0">
              <a:solidFill>
                <a:schemeClr val="accent6">
                  <a:lumMod val="50000"/>
                </a:schemeClr>
              </a:solidFill>
            </a:endParaRPr>
          </a:p>
        </p:txBody>
      </p:sp>
      <p:sp>
        <p:nvSpPr>
          <p:cNvPr id="23" name="Rectangle 22"/>
          <p:cNvSpPr/>
          <p:nvPr/>
        </p:nvSpPr>
        <p:spPr>
          <a:xfrm>
            <a:off x="450139" y="5557524"/>
            <a:ext cx="1454861" cy="843276"/>
          </a:xfrm>
          <a:prstGeom prst="rect">
            <a:avLst/>
          </a:prstGeom>
        </p:spPr>
        <p:style>
          <a:lnRef idx="0">
            <a:schemeClr val="accent6"/>
          </a:lnRef>
          <a:fillRef idx="3">
            <a:schemeClr val="accent6"/>
          </a:fillRef>
          <a:effectRef idx="3">
            <a:schemeClr val="accent6"/>
          </a:effectRef>
          <a:fontRef idx="minor">
            <a:schemeClr val="lt1"/>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000" kern="1200" dirty="0" smtClean="0"/>
              <a:t>Move to </a:t>
            </a:r>
            <a:r>
              <a:rPr lang="en-US" sz="2000" kern="1200" dirty="0" smtClean="0"/>
              <a:t>final goal</a:t>
            </a:r>
            <a:endParaRPr lang="en-US" sz="2000" kern="1200" dirty="0"/>
          </a:p>
        </p:txBody>
      </p:sp>
      <p:pic>
        <p:nvPicPr>
          <p:cNvPr id="25" name="Image 24" descr="aip_map.png"/>
          <p:cNvPicPr>
            <a:picLocks noChangeAspect="1"/>
          </p:cNvPicPr>
          <p:nvPr/>
        </p:nvPicPr>
        <p:blipFill>
          <a:blip r:embed="rId8" cstate="print"/>
          <a:stretch>
            <a:fillRect/>
          </a:stretch>
        </p:blipFill>
        <p:spPr>
          <a:xfrm>
            <a:off x="1223242" y="1524000"/>
            <a:ext cx="1443758" cy="1426519"/>
          </a:xfrm>
          <a:prstGeom prst="rect">
            <a:avLst/>
          </a:prstGeom>
        </p:spPr>
        <p:style>
          <a:lnRef idx="1">
            <a:schemeClr val="accent4"/>
          </a:lnRef>
          <a:fillRef idx="2">
            <a:schemeClr val="accent4"/>
          </a:fillRef>
          <a:effectRef idx="1">
            <a:schemeClr val="accent4"/>
          </a:effectRef>
          <a:fontRef idx="minor">
            <a:schemeClr val="dk1"/>
          </a:fontRef>
        </p:style>
      </p:pic>
      <p:sp>
        <p:nvSpPr>
          <p:cNvPr id="26" name="ZoneTexte 25"/>
          <p:cNvSpPr txBox="1"/>
          <p:nvPr/>
        </p:nvSpPr>
        <p:spPr>
          <a:xfrm>
            <a:off x="409575" y="2219980"/>
            <a:ext cx="8382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dirty="0" smtClean="0">
                <a:solidFill>
                  <a:schemeClr val="accent6">
                    <a:lumMod val="50000"/>
                  </a:schemeClr>
                </a:solidFill>
              </a:rPr>
              <a:t>Known</a:t>
            </a:r>
          </a:p>
          <a:p>
            <a:pPr algn="ctr"/>
            <a:r>
              <a:rPr lang="en-US" sz="1400" dirty="0" smtClean="0">
                <a:solidFill>
                  <a:schemeClr val="accent6">
                    <a:lumMod val="50000"/>
                  </a:schemeClr>
                </a:solidFill>
              </a:rPr>
              <a:t>map</a:t>
            </a:r>
            <a:endParaRPr lang="en-US" sz="1400" dirty="0">
              <a:solidFill>
                <a:schemeClr val="accent6">
                  <a:lumMod val="50000"/>
                </a:schemeClr>
              </a:solidFill>
            </a:endParaRPr>
          </a:p>
        </p:txBody>
      </p:sp>
      <p:pic>
        <p:nvPicPr>
          <p:cNvPr id="27" name="Image 26" descr="visib.png"/>
          <p:cNvPicPr>
            <a:picLocks noChangeAspect="1"/>
          </p:cNvPicPr>
          <p:nvPr/>
        </p:nvPicPr>
        <p:blipFill>
          <a:blip r:embed="rId9" cstate="print"/>
          <a:stretch>
            <a:fillRect/>
          </a:stretch>
        </p:blipFill>
        <p:spPr>
          <a:xfrm>
            <a:off x="7315200" y="2057400"/>
            <a:ext cx="1304762" cy="1123810"/>
          </a:xfrm>
          <a:prstGeom prst="rect">
            <a:avLst/>
          </a:prstGeom>
        </p:spPr>
        <p:style>
          <a:lnRef idx="1">
            <a:schemeClr val="accent4"/>
          </a:lnRef>
          <a:fillRef idx="2">
            <a:schemeClr val="accent4"/>
          </a:fillRef>
          <a:effectRef idx="1">
            <a:schemeClr val="accent4"/>
          </a:effectRef>
          <a:fontRef idx="minor">
            <a:schemeClr val="dk1"/>
          </a:fontRef>
        </p:style>
      </p:pic>
      <p:sp>
        <p:nvSpPr>
          <p:cNvPr id="28" name="ZoneTexte 27"/>
          <p:cNvSpPr txBox="1"/>
          <p:nvPr/>
        </p:nvSpPr>
        <p:spPr>
          <a:xfrm>
            <a:off x="8001000" y="3048000"/>
            <a:ext cx="8382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dirty="0" smtClean="0">
                <a:solidFill>
                  <a:schemeClr val="accent6">
                    <a:lumMod val="50000"/>
                  </a:schemeClr>
                </a:solidFill>
              </a:rPr>
              <a:t>Visibility</a:t>
            </a:r>
          </a:p>
          <a:p>
            <a:pPr algn="ctr"/>
            <a:r>
              <a:rPr lang="en-US" sz="1400" dirty="0" smtClean="0">
                <a:solidFill>
                  <a:schemeClr val="accent6">
                    <a:lumMod val="50000"/>
                  </a:schemeClr>
                </a:solidFill>
              </a:rPr>
              <a:t>map</a:t>
            </a:r>
          </a:p>
        </p:txBody>
      </p:sp>
      <p:pic>
        <p:nvPicPr>
          <p:cNvPr id="29" name="Image 28" descr="armarker0.png"/>
          <p:cNvPicPr>
            <a:picLocks noChangeAspect="1"/>
          </p:cNvPicPr>
          <p:nvPr/>
        </p:nvPicPr>
        <p:blipFill>
          <a:blip r:embed="rId10" cstate="print"/>
          <a:stretch>
            <a:fillRect/>
          </a:stretch>
        </p:blipFill>
        <p:spPr>
          <a:xfrm>
            <a:off x="7648575" y="2999595"/>
            <a:ext cx="152400" cy="151493"/>
          </a:xfrm>
          <a:prstGeom prst="rect">
            <a:avLst/>
          </a:prstGeom>
        </p:spPr>
      </p:pic>
      <p:pic>
        <p:nvPicPr>
          <p:cNvPr id="30" name="Image 29" descr="armarker1.png"/>
          <p:cNvPicPr>
            <a:picLocks noChangeAspect="1"/>
          </p:cNvPicPr>
          <p:nvPr/>
        </p:nvPicPr>
        <p:blipFill>
          <a:blip r:embed="rId11" cstate="print"/>
          <a:stretch>
            <a:fillRect/>
          </a:stretch>
        </p:blipFill>
        <p:spPr>
          <a:xfrm>
            <a:off x="8458200" y="2343150"/>
            <a:ext cx="152400" cy="152400"/>
          </a:xfrm>
          <a:prstGeom prst="rect">
            <a:avLst/>
          </a:prstGeom>
        </p:spPr>
      </p:pic>
      <p:pic>
        <p:nvPicPr>
          <p:cNvPr id="31" name="Image 30" descr="armarker0.png"/>
          <p:cNvPicPr>
            <a:picLocks noChangeAspect="1"/>
          </p:cNvPicPr>
          <p:nvPr/>
        </p:nvPicPr>
        <p:blipFill>
          <a:blip r:embed="rId10" cstate="print"/>
          <a:stretch>
            <a:fillRect/>
          </a:stretch>
        </p:blipFill>
        <p:spPr>
          <a:xfrm>
            <a:off x="304800" y="4191000"/>
            <a:ext cx="152400" cy="151493"/>
          </a:xfrm>
          <a:prstGeom prst="rect">
            <a:avLst/>
          </a:prstGeom>
        </p:spPr>
      </p:pic>
      <p:pic>
        <p:nvPicPr>
          <p:cNvPr id="32" name="Image 31" descr="armarker1.png"/>
          <p:cNvPicPr>
            <a:picLocks noChangeAspect="1"/>
          </p:cNvPicPr>
          <p:nvPr/>
        </p:nvPicPr>
        <p:blipFill>
          <a:blip r:embed="rId11" cstate="print"/>
          <a:stretch>
            <a:fillRect/>
          </a:stretch>
        </p:blipFill>
        <p:spPr>
          <a:xfrm>
            <a:off x="304800" y="3429000"/>
            <a:ext cx="152400" cy="152400"/>
          </a:xfrm>
          <a:prstGeom prst="rect">
            <a:avLst/>
          </a:prstGeom>
        </p:spPr>
      </p:pic>
      <p:pic>
        <p:nvPicPr>
          <p:cNvPr id="33" name="Image 32" descr="armarker0.png"/>
          <p:cNvPicPr>
            <a:picLocks noChangeAspect="1"/>
          </p:cNvPicPr>
          <p:nvPr/>
        </p:nvPicPr>
        <p:blipFill>
          <a:blip r:embed="rId10" cstate="print"/>
          <a:stretch>
            <a:fillRect/>
          </a:stretch>
        </p:blipFill>
        <p:spPr>
          <a:xfrm>
            <a:off x="1752600" y="3352800"/>
            <a:ext cx="152400" cy="151493"/>
          </a:xfrm>
          <a:prstGeom prst="rect">
            <a:avLst/>
          </a:prstGeom>
        </p:spPr>
      </p:pic>
      <p:pic>
        <p:nvPicPr>
          <p:cNvPr id="34" name="Image 33" descr="armarker1.png"/>
          <p:cNvPicPr>
            <a:picLocks noChangeAspect="1"/>
          </p:cNvPicPr>
          <p:nvPr/>
        </p:nvPicPr>
        <p:blipFill>
          <a:blip r:embed="rId11" cstate="print"/>
          <a:stretch>
            <a:fillRect/>
          </a:stretch>
        </p:blipFill>
        <p:spPr>
          <a:xfrm>
            <a:off x="1247775" y="3219450"/>
            <a:ext cx="152400" cy="152400"/>
          </a:xfrm>
          <a:prstGeom prst="rect">
            <a:avLst/>
          </a:prstGeom>
        </p:spPr>
      </p:pic>
      <p:pic>
        <p:nvPicPr>
          <p:cNvPr id="35" name="Image 34" descr="armarker1.png"/>
          <p:cNvPicPr>
            <a:picLocks noChangeAspect="1"/>
          </p:cNvPicPr>
          <p:nvPr/>
        </p:nvPicPr>
        <p:blipFill>
          <a:blip r:embed="rId11" cstate="print"/>
          <a:stretch>
            <a:fillRect/>
          </a:stretch>
        </p:blipFill>
        <p:spPr>
          <a:xfrm>
            <a:off x="1143000" y="3657600"/>
            <a:ext cx="152400" cy="152400"/>
          </a:xfrm>
          <a:prstGeom prst="rect">
            <a:avLst/>
          </a:prstGeom>
        </p:spPr>
      </p:pic>
      <p:pic>
        <p:nvPicPr>
          <p:cNvPr id="36" name="Image 35" descr="armarker1.png"/>
          <p:cNvPicPr>
            <a:picLocks noChangeAspect="1"/>
          </p:cNvPicPr>
          <p:nvPr/>
        </p:nvPicPr>
        <p:blipFill>
          <a:blip r:embed="rId11" cstate="print"/>
          <a:stretch>
            <a:fillRect/>
          </a:stretch>
        </p:blipFill>
        <p:spPr>
          <a:xfrm>
            <a:off x="1333500" y="4343400"/>
            <a:ext cx="152400" cy="152400"/>
          </a:xfrm>
          <a:prstGeom prst="rect">
            <a:avLst/>
          </a:prstGeom>
        </p:spPr>
      </p:pic>
      <p:pic>
        <p:nvPicPr>
          <p:cNvPr id="37" name="Image 36" descr="armarker1.png"/>
          <p:cNvPicPr>
            <a:picLocks noChangeAspect="1"/>
          </p:cNvPicPr>
          <p:nvPr/>
        </p:nvPicPr>
        <p:blipFill>
          <a:blip r:embed="rId11" cstate="print"/>
          <a:stretch>
            <a:fillRect/>
          </a:stretch>
        </p:blipFill>
        <p:spPr>
          <a:xfrm>
            <a:off x="1828800" y="3886200"/>
            <a:ext cx="152400" cy="152400"/>
          </a:xfrm>
          <a:prstGeom prst="rect">
            <a:avLst/>
          </a:prstGeom>
        </p:spPr>
      </p:pic>
      <p:sp>
        <p:nvSpPr>
          <p:cNvPr id="39" name="Forme libre 38"/>
          <p:cNvSpPr/>
          <p:nvPr/>
        </p:nvSpPr>
        <p:spPr>
          <a:xfrm>
            <a:off x="1752600" y="2214563"/>
            <a:ext cx="409575" cy="285750"/>
          </a:xfrm>
          <a:custGeom>
            <a:avLst/>
            <a:gdLst>
              <a:gd name="connsiteX0" fmla="*/ 0 w 409575"/>
              <a:gd name="connsiteY0" fmla="*/ 285750 h 285750"/>
              <a:gd name="connsiteX1" fmla="*/ 33338 w 409575"/>
              <a:gd name="connsiteY1" fmla="*/ 147637 h 285750"/>
              <a:gd name="connsiteX2" fmla="*/ 166688 w 409575"/>
              <a:gd name="connsiteY2" fmla="*/ 80962 h 285750"/>
              <a:gd name="connsiteX3" fmla="*/ 409575 w 409575"/>
              <a:gd name="connsiteY3" fmla="*/ 0 h 285750"/>
              <a:gd name="connsiteX4" fmla="*/ 409575 w 409575"/>
              <a:gd name="connsiteY4" fmla="*/ 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575" h="285750">
                <a:moveTo>
                  <a:pt x="0" y="285750"/>
                </a:moveTo>
                <a:cubicBezTo>
                  <a:pt x="2778" y="233759"/>
                  <a:pt x="5557" y="181768"/>
                  <a:pt x="33338" y="147637"/>
                </a:cubicBezTo>
                <a:cubicBezTo>
                  <a:pt x="61119" y="113506"/>
                  <a:pt x="103982" y="105568"/>
                  <a:pt x="166688" y="80962"/>
                </a:cubicBezTo>
                <a:cubicBezTo>
                  <a:pt x="229394" y="56356"/>
                  <a:pt x="409575" y="0"/>
                  <a:pt x="409575" y="0"/>
                </a:cubicBezTo>
                <a:lnTo>
                  <a:pt x="409575" y="0"/>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1" name="Image 40" descr="armarker1.png"/>
          <p:cNvPicPr>
            <a:picLocks noChangeAspect="1"/>
          </p:cNvPicPr>
          <p:nvPr/>
        </p:nvPicPr>
        <p:blipFill>
          <a:blip r:embed="rId12" cstate="print"/>
          <a:stretch>
            <a:fillRect/>
          </a:stretch>
        </p:blipFill>
        <p:spPr>
          <a:xfrm>
            <a:off x="7620000" y="4038600"/>
            <a:ext cx="990600" cy="990600"/>
          </a:xfrm>
          <a:prstGeom prst="rect">
            <a:avLst/>
          </a:prstGeom>
        </p:spPr>
        <p:style>
          <a:lnRef idx="0">
            <a:schemeClr val="accent4"/>
          </a:lnRef>
          <a:fillRef idx="3">
            <a:schemeClr val="accent4"/>
          </a:fillRef>
          <a:effectRef idx="3">
            <a:schemeClr val="accent4"/>
          </a:effectRef>
          <a:fontRef idx="minor">
            <a:schemeClr val="lt1"/>
          </a:fontRef>
        </p:style>
      </p:pic>
      <p:pic>
        <p:nvPicPr>
          <p:cNvPr id="42" name="Image 41" descr="armarker0.png"/>
          <p:cNvPicPr>
            <a:picLocks noChangeAspect="1"/>
          </p:cNvPicPr>
          <p:nvPr/>
        </p:nvPicPr>
        <p:blipFill>
          <a:blip r:embed="rId13" cstate="print"/>
          <a:stretch>
            <a:fillRect/>
          </a:stretch>
        </p:blipFill>
        <p:spPr>
          <a:xfrm>
            <a:off x="7086600" y="4800600"/>
            <a:ext cx="838200" cy="833211"/>
          </a:xfrm>
          <a:prstGeom prst="rect">
            <a:avLst/>
          </a:prstGeom>
        </p:spPr>
        <p:style>
          <a:lnRef idx="0">
            <a:schemeClr val="accent4"/>
          </a:lnRef>
          <a:fillRef idx="3">
            <a:schemeClr val="accent4"/>
          </a:fillRef>
          <a:effectRef idx="3">
            <a:schemeClr val="accent4"/>
          </a:effectRef>
          <a:fontRef idx="minor">
            <a:schemeClr val="lt1"/>
          </a:fontRef>
        </p:style>
      </p:pic>
      <p:sp>
        <p:nvSpPr>
          <p:cNvPr id="43" name="ZoneTexte 42"/>
          <p:cNvSpPr txBox="1"/>
          <p:nvPr/>
        </p:nvSpPr>
        <p:spPr>
          <a:xfrm>
            <a:off x="7772400" y="5486400"/>
            <a:ext cx="8382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dirty="0" smtClean="0">
                <a:solidFill>
                  <a:schemeClr val="accent6">
                    <a:lumMod val="50000"/>
                  </a:schemeClr>
                </a:solidFill>
              </a:rPr>
              <a:t>AR Markers</a:t>
            </a:r>
            <a:endParaRPr lang="en-US" sz="1400" dirty="0">
              <a:solidFill>
                <a:schemeClr val="accent6">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fr-FR"/>
              <a:t>Commande et odométrie</a:t>
            </a:r>
          </a:p>
        </p:txBody>
      </p:sp>
      <p:sp>
        <p:nvSpPr>
          <p:cNvPr id="64516" name="Rectangle 4"/>
          <p:cNvSpPr>
            <a:spLocks noChangeArrowheads="1"/>
          </p:cNvSpPr>
          <p:nvPr/>
        </p:nvSpPr>
        <p:spPr bwMode="auto">
          <a:xfrm>
            <a:off x="762000" y="152400"/>
            <a:ext cx="8229600" cy="304800"/>
          </a:xfrm>
          <a:prstGeom prst="rect">
            <a:avLst/>
          </a:prstGeom>
          <a:noFill/>
          <a:ln w="9525">
            <a:noFill/>
            <a:miter lim="800000"/>
            <a:headEnd/>
            <a:tailEnd/>
          </a:ln>
          <a:effectLst/>
        </p:spPr>
        <p:txBody>
          <a:bodyPr anchor="ctr"/>
          <a:lstStyle/>
          <a:p>
            <a:r>
              <a:rPr lang="fr-FR" sz="1600"/>
              <a:t>I- Chaîne générale</a:t>
            </a:r>
          </a:p>
        </p:txBody>
      </p:sp>
      <p:sp>
        <p:nvSpPr>
          <p:cNvPr id="64517" name="Espace réservé du contenu 2"/>
          <p:cNvSpPr>
            <a:spLocks/>
          </p:cNvSpPr>
          <p:nvPr/>
        </p:nvSpPr>
        <p:spPr bwMode="auto">
          <a:xfrm>
            <a:off x="111125" y="1600200"/>
            <a:ext cx="4537075" cy="4525963"/>
          </a:xfrm>
          <a:prstGeom prst="rect">
            <a:avLst/>
          </a:prstGeom>
          <a:noFill/>
          <a:ln w="9525">
            <a:noFill/>
            <a:miter lim="800000"/>
            <a:headEnd/>
            <a:tailEnd/>
          </a:ln>
        </p:spPr>
        <p:txBody>
          <a:bodyPr/>
          <a:lstStyle/>
          <a:p>
            <a:pPr marL="533400" indent="-533400">
              <a:spcBef>
                <a:spcPct val="20000"/>
              </a:spcBef>
              <a:buClr>
                <a:schemeClr val="bg2"/>
              </a:buClr>
              <a:buSzPct val="75000"/>
              <a:buFont typeface="Wingdings" pitchFamily="2" charset="2"/>
              <a:buChar char="n"/>
            </a:pPr>
            <a:endParaRPr lang="fr-FR" sz="2800"/>
          </a:p>
          <a:p>
            <a:pPr marL="533400" indent="-533400">
              <a:spcBef>
                <a:spcPct val="20000"/>
              </a:spcBef>
              <a:buClr>
                <a:schemeClr val="bg2"/>
              </a:buClr>
              <a:buSzPct val="75000"/>
              <a:buFont typeface="Wingdings" pitchFamily="2" charset="2"/>
              <a:buChar char="n"/>
            </a:pPr>
            <a:endParaRPr lang="fr-FR" sz="2800"/>
          </a:p>
          <a:p>
            <a:pPr marL="533400" indent="-533400">
              <a:spcBef>
                <a:spcPct val="20000"/>
              </a:spcBef>
              <a:buClr>
                <a:schemeClr val="bg2"/>
              </a:buClr>
              <a:buSzPct val="75000"/>
              <a:buFont typeface="Wingdings" pitchFamily="2" charset="2"/>
              <a:buChar char="n"/>
            </a:pPr>
            <a:r>
              <a:rPr lang="fr-FR" sz="2400"/>
              <a:t>Rôle dans la navigation</a:t>
            </a:r>
          </a:p>
          <a:p>
            <a:pPr marL="533400" indent="-533400">
              <a:spcBef>
                <a:spcPct val="20000"/>
              </a:spcBef>
              <a:buClr>
                <a:schemeClr val="bg2"/>
              </a:buClr>
              <a:buSzPct val="75000"/>
              <a:buFont typeface="Wingdings" pitchFamily="2" charset="2"/>
              <a:buChar char="n"/>
            </a:pPr>
            <a:r>
              <a:rPr lang="fr-FR" sz="2400"/>
              <a:t>Calibrage</a:t>
            </a:r>
          </a:p>
          <a:p>
            <a:pPr marL="533400" indent="-533400">
              <a:spcBef>
                <a:spcPct val="20000"/>
              </a:spcBef>
              <a:buClr>
                <a:schemeClr val="bg2"/>
              </a:buClr>
              <a:buSzPct val="75000"/>
              <a:buFont typeface="Wingdings" pitchFamily="2" charset="2"/>
              <a:buChar char="n"/>
            </a:pPr>
            <a:r>
              <a:rPr lang="fr-FR" sz="2400"/>
              <a:t>Estimation de la trajectoire</a:t>
            </a:r>
          </a:p>
          <a:p>
            <a:pPr marL="533400" indent="-533400">
              <a:spcBef>
                <a:spcPct val="20000"/>
              </a:spcBef>
              <a:buClr>
                <a:schemeClr val="bg2"/>
              </a:buClr>
              <a:buSzPct val="75000"/>
              <a:buFont typeface="Wingdings" pitchFamily="2" charset="2"/>
              <a:buChar char="n"/>
            </a:pPr>
            <a:r>
              <a:rPr lang="fr-FR" sz="2400"/>
              <a:t>Modèle</a:t>
            </a:r>
          </a:p>
          <a:p>
            <a:pPr marL="533400" indent="-533400">
              <a:spcBef>
                <a:spcPct val="20000"/>
              </a:spcBef>
              <a:buClr>
                <a:schemeClr val="bg2"/>
              </a:buClr>
              <a:buSzPct val="75000"/>
              <a:buFont typeface="Wingdings" pitchFamily="2" charset="2"/>
              <a:buChar char="n"/>
            </a:pPr>
            <a:endParaRPr lang="fr-FR" sz="2400"/>
          </a:p>
        </p:txBody>
      </p:sp>
      <p:pic>
        <p:nvPicPr>
          <p:cNvPr id="64518" name="Espace réservé du contenu 4"/>
          <p:cNvPicPr>
            <a:picLocks noChangeAspect="1"/>
          </p:cNvPicPr>
          <p:nvPr/>
        </p:nvPicPr>
        <p:blipFill>
          <a:blip r:embed="rId2" cstate="print"/>
          <a:srcRect/>
          <a:stretch>
            <a:fillRect/>
          </a:stretch>
        </p:blipFill>
        <p:spPr bwMode="auto">
          <a:xfrm>
            <a:off x="6029325" y="5076825"/>
            <a:ext cx="1285875" cy="1476375"/>
          </a:xfrm>
          <a:prstGeom prst="rect">
            <a:avLst/>
          </a:prstGeom>
          <a:noFill/>
          <a:ln w="9525">
            <a:noFill/>
            <a:miter lim="800000"/>
            <a:headEnd/>
            <a:tailEnd/>
          </a:ln>
        </p:spPr>
      </p:pic>
      <p:pic>
        <p:nvPicPr>
          <p:cNvPr id="64519" name="Image 5"/>
          <p:cNvPicPr>
            <a:picLocks noChangeAspect="1"/>
          </p:cNvPicPr>
          <p:nvPr/>
        </p:nvPicPr>
        <p:blipFill>
          <a:blip r:embed="rId3" cstate="print"/>
          <a:srcRect/>
          <a:stretch>
            <a:fillRect/>
          </a:stretch>
        </p:blipFill>
        <p:spPr bwMode="auto">
          <a:xfrm>
            <a:off x="4705350" y="2133600"/>
            <a:ext cx="4210050" cy="25431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ixel">
  <a:themeElements>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314</TotalTime>
  <Words>299</Words>
  <Application>Microsoft Office PowerPoint</Application>
  <PresentationFormat>Affichage à l'écran (4:3)</PresentationFormat>
  <Paragraphs>68</Paragraphs>
  <Slides>13</Slides>
  <Notes>0</Notes>
  <HiddenSlides>0</HiddenSlides>
  <MMClips>1</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Times New Roman</vt:lpstr>
      <vt:lpstr>Wingdings</vt:lpstr>
      <vt:lpstr>Arial Black</vt:lpstr>
      <vt:lpstr>Pixel</vt:lpstr>
      <vt:lpstr>Navigation Autonome de Robot Mobile : TurtleBot</vt:lpstr>
      <vt:lpstr>Sommaire</vt:lpstr>
      <vt:lpstr>Introduction</vt:lpstr>
      <vt:lpstr>I- Chaîne générale</vt:lpstr>
      <vt:lpstr>Détection et localisation (1)</vt:lpstr>
      <vt:lpstr>Détection et localisation (2)</vt:lpstr>
      <vt:lpstr>Trajectoire et carte de visibilité</vt:lpstr>
      <vt:lpstr>Commande haut niveau</vt:lpstr>
      <vt:lpstr>Commande et odométrie</vt:lpstr>
      <vt:lpstr>II- Réalisations</vt:lpstr>
      <vt:lpstr>Vidéo : Navigation à l’aide d’amers 2D</vt:lpstr>
      <vt:lpstr>Conclusion</vt:lpstr>
      <vt:lpstr>Merci de votre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m2rdc29</dc:creator>
  <cp:lastModifiedBy>Bruno</cp:lastModifiedBy>
  <cp:revision>17</cp:revision>
  <cp:lastPrinted>1601-01-01T00:00:00Z</cp:lastPrinted>
  <dcterms:created xsi:type="dcterms:W3CDTF">2017-03-20T12:37:23Z</dcterms:created>
  <dcterms:modified xsi:type="dcterms:W3CDTF">2017-03-20T22:30:20Z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