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61" r:id="rId2"/>
    <p:sldId id="262" r:id="rId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e montage séqu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C40DF82-ECAE-41D8-8C5A-839C830781BB}" type="datetimeFigureOut">
              <a:rPr lang="fr-FR" smtClean="0"/>
              <a:pPr/>
              <a:t>27/03/2014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BC2CD14-BAE5-457D-823C-4ABFC1FBC0E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Es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159000" cy="12065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b="29615"/>
          <a:stretch>
            <a:fillRect/>
          </a:stretch>
        </p:blipFill>
        <p:spPr bwMode="auto">
          <a:xfrm>
            <a:off x="4139952" y="404664"/>
            <a:ext cx="34290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6372200" y="4077072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Laboratoire :</a:t>
            </a:r>
          </a:p>
          <a:p>
            <a:r>
              <a:rPr lang="fr-FR" sz="1200" dirty="0" smtClean="0"/>
              <a:t>Ingénierie des Systèmes et Traitement de l’information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369019" y="350100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Projet de fin d’étude 2013-2014 :</a:t>
            </a:r>
          </a:p>
          <a:p>
            <a:r>
              <a:rPr lang="fr-FR" sz="1200" dirty="0" smtClean="0"/>
              <a:t>Informatique technologies émergentes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372200" y="4797152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Réalisé par :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Corentin </a:t>
            </a:r>
            <a:r>
              <a:rPr lang="fr-FR" sz="1200" dirty="0" err="1" smtClean="0"/>
              <a:t>Coudray</a:t>
            </a:r>
            <a:endParaRPr lang="fr-FR" sz="1200" dirty="0" smtClean="0"/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Christophe Julien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Noël </a:t>
            </a:r>
            <a:r>
              <a:rPr lang="fr-FR" sz="1200" dirty="0" err="1" smtClean="0"/>
              <a:t>Tran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372200" y="5661248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Encadré par :</a:t>
            </a:r>
          </a:p>
          <a:p>
            <a:r>
              <a:rPr lang="fr-FR" sz="1200" b="1" dirty="0" smtClean="0"/>
              <a:t>    </a:t>
            </a:r>
            <a:r>
              <a:rPr lang="fr-FR" sz="1200" dirty="0" smtClean="0"/>
              <a:t>Djamal </a:t>
            </a:r>
            <a:r>
              <a:rPr lang="fr-FR" sz="1200" dirty="0" err="1" smtClean="0"/>
              <a:t>Mohia</a:t>
            </a:r>
            <a:endParaRPr lang="fr-FR" sz="12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7664" y="1355284"/>
            <a:ext cx="619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RÉSOLUTION APPROCHÉE DU PROBLÈME D’ORDONNANCEMENT</a:t>
            </a:r>
          </a:p>
        </p:txBody>
      </p:sp>
      <p:pic>
        <p:nvPicPr>
          <p:cNvPr id="2" name="Image 1" descr="Affiche planning (3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6084168" cy="35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logoEs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159000" cy="120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b="29615"/>
          <a:stretch>
            <a:fillRect/>
          </a:stretch>
        </p:blipFill>
        <p:spPr bwMode="auto">
          <a:xfrm>
            <a:off x="2699792" y="188640"/>
            <a:ext cx="34290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ZoneTexte 3"/>
          <p:cNvSpPr txBox="1"/>
          <p:nvPr/>
        </p:nvSpPr>
        <p:spPr>
          <a:xfrm>
            <a:off x="6372200" y="692696"/>
            <a:ext cx="255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Laboratoire :</a:t>
            </a:r>
          </a:p>
          <a:p>
            <a:r>
              <a:rPr lang="fr-FR" sz="1200" dirty="0" smtClean="0"/>
              <a:t>Ingénierie des Systèmes et Traitement de l’information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6369019" y="11663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Projet de fin d’étude 2013-2014 :</a:t>
            </a:r>
          </a:p>
          <a:p>
            <a:r>
              <a:rPr lang="fr-FR" sz="1200" dirty="0" smtClean="0"/>
              <a:t>Informatique technologies émergentes</a:t>
            </a:r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6372200" y="1412776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Réalisé par :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Corentin </a:t>
            </a:r>
            <a:r>
              <a:rPr lang="fr-FR" sz="1200" dirty="0" err="1" smtClean="0"/>
              <a:t>Coudray</a:t>
            </a:r>
            <a:endParaRPr lang="fr-FR" sz="1200" dirty="0" smtClean="0"/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Christophe Julien</a:t>
            </a:r>
          </a:p>
          <a:p>
            <a:pPr marL="171450" indent="-171450">
              <a:buFont typeface="Arial"/>
              <a:buChar char="•"/>
            </a:pPr>
            <a:r>
              <a:rPr lang="fr-FR" sz="1200" dirty="0" smtClean="0"/>
              <a:t>Noël </a:t>
            </a:r>
            <a:r>
              <a:rPr lang="fr-FR" sz="1200" dirty="0" err="1" smtClean="0"/>
              <a:t>Tran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2276872"/>
            <a:ext cx="255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Encadré par :</a:t>
            </a:r>
          </a:p>
          <a:p>
            <a:r>
              <a:rPr lang="fr-FR" sz="1200" b="1" dirty="0" smtClean="0"/>
              <a:t>    </a:t>
            </a:r>
            <a:r>
              <a:rPr lang="fr-FR" sz="1200" dirty="0" smtClean="0"/>
              <a:t>Djamal </a:t>
            </a:r>
            <a:r>
              <a:rPr lang="fr-FR" sz="1200" dirty="0" err="1" smtClean="0"/>
              <a:t>Mohia</a:t>
            </a:r>
            <a:endParaRPr lang="fr-FR" sz="12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179512" y="2348880"/>
            <a:ext cx="358214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Générer un emploi du temps est un problème de planification extrêmement complexe : il s’agit d’organiser une grande quantité de données en tenant compte de toutes les contraintes imposées par les différents éléments à organiser. </a:t>
            </a:r>
          </a:p>
          <a:p>
            <a:pPr algn="just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Dans le cas de l’école, il faut tenir compte des disponibilités des classes, des salles, des enseignants tout en gardant une certaine homogénéité.</a:t>
            </a:r>
          </a:p>
          <a:p>
            <a:pPr algn="just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Réaliser un tel emploi du temps manuellement est long et fastidieux, c’est la raison pour laquelle il nous a été demandé de réaliser un programme capable de générer automatiquement les emplois du temps de l’école.</a:t>
            </a:r>
            <a:endParaRPr lang="fr-FR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6464" y="341041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Utilisation d'une méthode de calcul heuristique, qui nous a permis d’obtenir une solution réalisable mais non nécessairement optimale ou exacte.</a:t>
            </a:r>
            <a:endParaRPr lang="fr-FR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39952" y="4869160"/>
            <a:ext cx="45365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Le programme est capable de générer des emplois du temps cohérents, dans un laps de temps très court. Il comporte également des fonctions permettant de maintenir l’emploi du temps à jour.</a:t>
            </a:r>
          </a:p>
          <a:p>
            <a:pPr algn="just"/>
            <a:r>
              <a:rPr lang="fr-F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De plus, il a été conçu de manière générique, et pourrait donc constituer un outil complet pour la création d’emplois du temps dans d’autres écoles.</a:t>
            </a:r>
            <a:endParaRPr lang="fr-FR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7544" y="19075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Contexte &amp; objectifs</a:t>
            </a:r>
            <a:endParaRPr lang="fr-FR" dirty="0">
              <a:ln w="18415" cmpd="sng">
                <a:solidFill>
                  <a:srgbClr val="3366FF"/>
                </a:solidFill>
                <a:prstDash val="solid"/>
              </a:ln>
              <a:effectLst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99992" y="29969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Méthodologie &amp; résultats</a:t>
            </a:r>
            <a:endParaRPr lang="fr-FR" dirty="0">
              <a:ln w="18415" cmpd="sng">
                <a:solidFill>
                  <a:srgbClr val="3366FF"/>
                </a:solidFill>
                <a:prstDash val="solid"/>
              </a:ln>
              <a:effectLst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572000" y="45091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Conclusion</a:t>
            </a:r>
            <a:endParaRPr lang="fr-FR" dirty="0">
              <a:ln w="18415" cmpd="sng">
                <a:solidFill>
                  <a:srgbClr val="3366FF"/>
                </a:solidFill>
                <a:prstDash val="solid"/>
              </a:ln>
              <a:effectLst/>
            </a:endParaRPr>
          </a:p>
        </p:txBody>
      </p:sp>
      <p:pic>
        <p:nvPicPr>
          <p:cNvPr id="17" name="Image 16" descr="t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36" y="1079128"/>
            <a:ext cx="1663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2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istoire">
  <a:themeElements>
    <a:clrScheme name="Histoire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Histoi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Histoi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Histoire.thmx</Template>
  <TotalTime>413</TotalTime>
  <Words>266</Words>
  <Application>Microsoft Macintosh PowerPoint</Application>
  <PresentationFormat>Présentation à l'écran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Histoire</vt:lpstr>
      <vt:lpstr>Présentation PowerPoint</vt:lpstr>
      <vt:lpstr>Présentation PowerPoint</vt:lpstr>
    </vt:vector>
  </TitlesOfParts>
  <Company>ESME-Sudria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DANJOU</dc:creator>
  <cp:lastModifiedBy>Christophe Julien</cp:lastModifiedBy>
  <cp:revision>21</cp:revision>
  <dcterms:created xsi:type="dcterms:W3CDTF">2012-04-04T13:46:24Z</dcterms:created>
  <dcterms:modified xsi:type="dcterms:W3CDTF">2014-03-27T14:22:27Z</dcterms:modified>
</cp:coreProperties>
</file>