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6" autoAdjust="0"/>
    <p:restoredTop sz="85784" autoAdjust="0"/>
  </p:normalViewPr>
  <p:slideViewPr>
    <p:cSldViewPr snapToGrid="0" snapToObjects="1">
      <p:cViewPr varScale="1">
        <p:scale>
          <a:sx n="93" d="100"/>
          <a:sy n="93" d="100"/>
        </p:scale>
        <p:origin x="-2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PLANING INTELLIGENT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/>
              <a:t>Mise en forme des données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Etape 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!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Comparaison l’existant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 descr="DiagrammeClassePPT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57" y="3501955"/>
            <a:ext cx="1869855" cy="3037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56317" y="3809953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promotion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964216" y="4294208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classe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257</TotalTime>
  <Words>345</Words>
  <Application>Microsoft Macintosh PowerPoint</Application>
  <PresentationFormat>Présentation à l'écran (4:3)</PresentationFormat>
  <Paragraphs>130</Paragraphs>
  <Slides>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PLANING INTELLIGENT</vt:lpstr>
      <vt:lpstr>PLAN DE DEVELOPPEMENT</vt:lpstr>
      <vt:lpstr>PRESENTATION</vt:lpstr>
      <vt:lpstr>MISE EN FORME DES DONNEES</vt:lpstr>
      <vt:lpstr>MISE EN FORME DES DONNEES</vt:lpstr>
      <vt:lpstr>ETAPES DE CONCEPTION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43</cp:revision>
  <dcterms:created xsi:type="dcterms:W3CDTF">2013-12-16T13:14:11Z</dcterms:created>
  <dcterms:modified xsi:type="dcterms:W3CDTF">2013-12-17T10:53:33Z</dcterms:modified>
</cp:coreProperties>
</file>