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28" y="792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397" y="957158"/>
            <a:ext cx="6645831" cy="203877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397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B252-A889-4523-89F5-C20149F76FCC}" type="datetimeFigureOut">
              <a:rPr lang="fr-FR" smtClean="0"/>
              <a:pPr/>
              <a:t>10/03/2014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D373-8307-42BC-A8A3-D23DA20184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1444" y="4379258"/>
            <a:ext cx="4357718" cy="6286544"/>
          </a:xfrm>
        </p:spPr>
        <p:txBody>
          <a:bodyPr>
            <a:no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Contexte &amp; Objectifs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Générer un 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emploi du temps est un problème de planification extrêmement complexe</a:t>
            </a:r>
            <a:r>
              <a:rPr lang="fr-FR" sz="2000" dirty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: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Tw Cen MT" pitchFamily="34" charset="0"/>
              </a:rPr>
              <a:t>i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l s’agit d’organiser une grande quantité de données en tenant compte de toutes les contraintes imposées par les différents éléments à organiser. 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Dans le cas de l’école, il faut tenir compte des disponibilités des classes, des salles, des enseignants tout en gardant une certaine homogénéité.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Réaliser un tel emploi du temps manuellement est long et fastidieux, c’est la raison pour laquelle il nous a été demandé de réaliser un programme capable de générer automatiquement les emplois du temps de l’école.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" name="Plaque 7"/>
          <p:cNvSpPr/>
          <p:nvPr/>
        </p:nvSpPr>
        <p:spPr>
          <a:xfrm>
            <a:off x="371444" y="1167894"/>
            <a:ext cx="8786874" cy="1575014"/>
          </a:xfrm>
          <a:prstGeom prst="bevel">
            <a:avLst>
              <a:gd name="adj" fmla="val 50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cap="sm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Automatisation des emplois du temps </a:t>
            </a:r>
          </a:p>
          <a:p>
            <a:pPr algn="ctr"/>
            <a:r>
              <a:rPr lang="fr-FR" sz="4400" b="1" cap="sm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 l’ESME </a:t>
            </a:r>
            <a:r>
              <a:rPr lang="fr-FR" sz="4400" b="1" cap="small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Sudria</a:t>
            </a:r>
            <a:endParaRPr lang="fr-FR" sz="4400" b="1" cap="sm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42882" y="2800400"/>
            <a:ext cx="8643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Corentin COUDRAY, Christophe JULIEN, Noël TRAN</a:t>
            </a:r>
            <a:endParaRPr lang="fr-FR" sz="28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  <a:p>
            <a:pPr algn="ctr"/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encadrés par </a:t>
            </a:r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Djamal MOHIA</a:t>
            </a:r>
            <a:endParaRPr lang="fr-FR" sz="28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  <a:p>
            <a:pPr algn="ctr"/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en collaboration avec </a:t>
            </a:r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ESME </a:t>
            </a:r>
            <a:r>
              <a:rPr lang="fr-FR" sz="28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Sudria</a:t>
            </a:r>
            <a:endParaRPr lang="fr-FR" sz="28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800600" y="4379258"/>
            <a:ext cx="4500594" cy="1877526"/>
          </a:xfrm>
          <a:prstGeom prst="rect">
            <a:avLst/>
          </a:prstGeom>
        </p:spPr>
        <p:txBody>
          <a:bodyPr vert="horz" lIns="128016" tIns="64008" rIns="128016" bIns="64008" rtlCol="0">
            <a:noAutofit/>
          </a:bodyPr>
          <a:lstStyle/>
          <a:p>
            <a:pPr marL="0" marR="0" lvl="0" indent="0" algn="just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Méthodologie &amp; </a:t>
            </a:r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Résultats</a:t>
            </a:r>
          </a:p>
          <a:p>
            <a:pPr lvl="0" algn="just">
              <a:spcBef>
                <a:spcPct val="20000"/>
              </a:spcBef>
            </a:pP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Utilisation d'une méthode de calcul heuristique, qui nous a permis d’obtenir une solution réalisable mais non nécessairement optimale ou exacte.</a:t>
            </a:r>
            <a:endParaRPr lang="fr-FR" sz="2000" dirty="0" smtClean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800600" y="8594100"/>
            <a:ext cx="43577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w Cen MT" pitchFamily="34" charset="0"/>
              </a:rPr>
              <a:t>Conclusion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Le programme est capable de générer des emplois du temps cohérents, dans un laps de temps très court. Il com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porte également des fonctions permettant de maintenir l’emploi du temps à jour.</a:t>
            </a:r>
          </a:p>
          <a:p>
            <a:pPr algn="just"/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De plus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, il a été conçu de manière générique, et pourrait donc constituer un outil complet pour la création 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d’</a:t>
            </a:r>
            <a:r>
              <a:rPr lang="fr-FR" sz="2000" dirty="0" smtClean="0">
                <a:solidFill>
                  <a:schemeClr val="bg1"/>
                </a:solidFill>
                <a:latin typeface="Tw Cen MT" pitchFamily="34" charset="0"/>
              </a:rPr>
              <a:t>emplois du temps dans d’autres écoles.</a:t>
            </a:r>
            <a:endParaRPr lang="fr-FR" sz="2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73220" y="118101"/>
            <a:ext cx="6254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Projet interne de recherche </a:t>
            </a:r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2013-2014</a:t>
            </a:r>
            <a:endParaRPr lang="fr-FR" sz="28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  <a:p>
            <a:pPr algn="r"/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«</a:t>
            </a:r>
            <a:r>
              <a:rPr lang="fr-FR" sz="28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Dpt</a:t>
            </a:r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 Informatique -</a:t>
            </a:r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 </a:t>
            </a:r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Technologies émergentes</a:t>
            </a:r>
            <a:r>
              <a:rPr lang="fr-FR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w Cen MT Condensed" pitchFamily="34" charset="0"/>
              </a:rPr>
              <a:t> »</a:t>
            </a:r>
            <a:endParaRPr lang="fr-FR" sz="2800" b="1" dirty="0">
              <a:solidFill>
                <a:schemeClr val="tx2">
                  <a:lumMod val="20000"/>
                  <a:lumOff val="80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3476" y="6450960"/>
            <a:ext cx="4000528" cy="20002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Illustration 2</a:t>
            </a:r>
          </a:p>
          <a:p>
            <a:pPr algn="ctr"/>
            <a:r>
              <a:rPr lang="fr-FR" dirty="0" smtClean="0"/>
              <a:t>( photo du projet, schéma, illustration générale du domaine…) </a:t>
            </a:r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14320" y="10433248"/>
            <a:ext cx="4000528" cy="1765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Illustration 1</a:t>
            </a:r>
          </a:p>
          <a:p>
            <a:pPr algn="ctr"/>
            <a:r>
              <a:rPr lang="fr-FR" dirty="0" smtClean="0"/>
              <a:t>(Il est recommandé d’illustrer le poster par une à deux illustrations)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9" y="136104"/>
            <a:ext cx="1740325" cy="940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254</Words>
  <Application>Microsoft Office PowerPoint</Application>
  <PresentationFormat>A3 (297 x 420 mm)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ESME-Sudria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Elodie ROULLOT</dc:creator>
  <cp:lastModifiedBy>Corentin</cp:lastModifiedBy>
  <cp:revision>27</cp:revision>
  <dcterms:created xsi:type="dcterms:W3CDTF">2011-11-18T14:42:07Z</dcterms:created>
  <dcterms:modified xsi:type="dcterms:W3CDTF">2014-03-10T18:37:49Z</dcterms:modified>
</cp:coreProperties>
</file>