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6" autoAdjust="0"/>
    <p:restoredTop sz="90630" autoAdjust="0"/>
  </p:normalViewPr>
  <p:slideViewPr>
    <p:cSldViewPr snapToGrid="0" snapToObjects="1"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/>
              <a:t>Mise en forme des données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 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Simplification du problème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plusieurs classes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l’ensemble des promotions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Prise en compte des différents locaux</a:t>
            </a:r>
            <a:endParaRPr lang="fr-FR" sz="28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pPr lvl="1">
              <a:buFont typeface="Wingdings" charset="2"/>
              <a:buChar char="§"/>
            </a:pPr>
            <a:endParaRPr lang="fr-FR" sz="2400" dirty="0" smtClean="0"/>
          </a:p>
          <a:p>
            <a:pPr lvl="1">
              <a:buFont typeface="Wingdings" charset="2"/>
              <a:buChar char="§"/>
            </a:pPr>
            <a:endParaRPr lang="fr-FR" sz="24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7" y="2411604"/>
            <a:ext cx="67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Modélisation de l’emploi du temps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3" y="2473159"/>
            <a:ext cx="6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244</TotalTime>
  <Words>368</Words>
  <Application>Microsoft Office PowerPoint</Application>
  <PresentationFormat>Affichage à l'écran (4:3)</PresentationFormat>
  <Paragraphs>136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Genèse</vt:lpstr>
      <vt:lpstr>PLANING INTELLIGENT</vt:lpstr>
      <vt:lpstr>PLAN DE DEVELOPPEMENT</vt:lpstr>
      <vt:lpstr>PRESENTATION</vt:lpstr>
      <vt:lpstr>MISE EN FORME DES DONNEES</vt:lpstr>
      <vt:lpstr>ETAPES DE CONCEPTION</vt:lpstr>
      <vt:lpstr>ETAPES DE CONCEPTION</vt:lpstr>
      <vt:lpstr>INSTANCE DU PROBLEME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Noël</cp:lastModifiedBy>
  <cp:revision>39</cp:revision>
  <dcterms:created xsi:type="dcterms:W3CDTF">2013-12-16T13:14:11Z</dcterms:created>
  <dcterms:modified xsi:type="dcterms:W3CDTF">2013-12-17T10:18:39Z</dcterms:modified>
</cp:coreProperties>
</file>