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6" autoAdjust="0"/>
    <p:restoredTop sz="90630" autoAdjust="0"/>
  </p:normalViewPr>
  <p:slideViewPr>
    <p:cSldViewPr snapToGrid="0" snapToObjects="1"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16/12/2013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PLANING INTELLIGENT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Présentation</a:t>
            </a:r>
          </a:p>
          <a:p>
            <a:pPr>
              <a:buFont typeface="Wingdings" charset="2"/>
              <a:buChar char="§"/>
            </a:pPr>
            <a:r>
              <a:rPr lang="fr-FR" sz="2800" dirty="0"/>
              <a:t>Mise en forme des données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Etape de conception</a:t>
            </a:r>
            <a:endParaRPr lang="fr-FR" sz="28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Instance du problème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Bilan</a:t>
            </a:r>
            <a:endParaRPr lang="fr-FR" sz="2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Automatiser la création des emplois du temps de </a:t>
            </a:r>
            <a:r>
              <a:rPr lang="fr-FR" sz="2800" dirty="0" smtClean="0"/>
              <a:t>l’école</a:t>
            </a:r>
            <a:endParaRPr lang="fr-FR" sz="2800" dirty="0" smtClean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Problème d’ordonnancement </a:t>
            </a:r>
            <a:r>
              <a:rPr lang="fr-FR" sz="2800" dirty="0" smtClean="0"/>
              <a:t>complexe</a:t>
            </a:r>
            <a:endParaRPr lang="fr-FR" sz="28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Pas de solution optimale </a:t>
            </a:r>
            <a:r>
              <a:rPr lang="fr-FR" sz="2800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Comparaison l’existant</a:t>
            </a:r>
            <a:endParaRPr lang="fr-FR" sz="2800" dirty="0" smtClean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pic>
        <p:nvPicPr>
          <p:cNvPr id="7" name="Image 6" descr="DiagrammeClass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9" y="179588"/>
            <a:ext cx="6924551" cy="6196080"/>
          </a:xfrm>
          <a:prstGeom prst="rect">
            <a:avLst/>
          </a:prstGeom>
          <a:ln w="12700" cmpd="sng">
            <a:noFill/>
          </a:ln>
        </p:spPr>
      </p:pic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Simplification du problème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plusieurs classes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l’ensemble des promotions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Prise en compte des différents locaux</a:t>
            </a:r>
            <a:endParaRPr lang="fr-FR" sz="28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pPr lvl="1">
              <a:buFont typeface="Wingdings" charset="2"/>
              <a:buChar char="§"/>
            </a:pPr>
            <a:endParaRPr lang="fr-FR" sz="2400" dirty="0" smtClean="0"/>
          </a:p>
          <a:p>
            <a:pPr lvl="1">
              <a:buFont typeface="Wingdings" charset="2"/>
              <a:buChar char="§"/>
            </a:pPr>
            <a:endParaRPr lang="fr-FR" sz="24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7" y="2411604"/>
            <a:ext cx="67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Modélisation de l’emploi du temps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3" y="2473159"/>
            <a:ext cx="609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227</TotalTime>
  <Words>368</Words>
  <Application>Microsoft Office PowerPoint</Application>
  <PresentationFormat>Affichage à l'écran (4:3)</PresentationFormat>
  <Paragraphs>136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Genèse</vt:lpstr>
      <vt:lpstr>PLANING INTELLIGENT</vt:lpstr>
      <vt:lpstr>PLAN DE DEVELOPPEMENT</vt:lpstr>
      <vt:lpstr>PRESENTATION</vt:lpstr>
      <vt:lpstr>MISE EN FORME DES DONNEES</vt:lpstr>
      <vt:lpstr>ETAPES DE CONCEPTION</vt:lpstr>
      <vt:lpstr>ETAPES DE CONCEPTION</vt:lpstr>
      <vt:lpstr>INSTANCE DU PROBLEME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Noël</cp:lastModifiedBy>
  <cp:revision>36</cp:revision>
  <dcterms:created xsi:type="dcterms:W3CDTF">2013-12-16T13:14:11Z</dcterms:created>
  <dcterms:modified xsi:type="dcterms:W3CDTF">2013-12-16T17:07:53Z</dcterms:modified>
</cp:coreProperties>
</file>