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64" y="120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B252-A889-4523-89F5-C20149F76FCC}" type="datetimeFigureOut">
              <a:rPr lang="fr-FR" smtClean="0"/>
              <a:pPr/>
              <a:t>29/03/2014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44" y="4379258"/>
            <a:ext cx="4357718" cy="6286544"/>
          </a:xfrm>
        </p:spPr>
        <p:txBody>
          <a:bodyPr>
            <a:no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Contexte &amp; </a:t>
            </a: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Objectif</a:t>
            </a:r>
            <a:endParaRPr lang="fr-FR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Tw Cen MT" pitchFamily="3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Générer un emploi du temps est un problème de planification extrêmement complexe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: 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i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 s’agit d’organiser une grande quantité de données en tenant compte de toutes les contraintes imposées par les différents éléments à organiser. 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Plaque 7"/>
          <p:cNvSpPr/>
          <p:nvPr/>
        </p:nvSpPr>
        <p:spPr>
          <a:xfrm>
            <a:off x="371444" y="1167894"/>
            <a:ext cx="8786874" cy="1575014"/>
          </a:xfrm>
          <a:prstGeom prst="bevel">
            <a:avLst>
              <a:gd name="adj" fmla="val 50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cap="small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Résolution approchée </a:t>
            </a:r>
            <a:r>
              <a:rPr lang="fr-FR" sz="36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du </a:t>
            </a:r>
            <a:r>
              <a:rPr lang="fr-FR" sz="3600" b="1" cap="small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problème d’ordonnancement</a:t>
            </a:r>
            <a:endParaRPr lang="fr-FR" sz="3600" b="1" cap="small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2882" y="2800400"/>
            <a:ext cx="86439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Corentin COUDRAY, Christophe JULIEN, Noël TRAN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encadrés par Djamal MOHIA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 collaboration avec ESME 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Sudria</a:t>
            </a:r>
            <a:endParaRPr lang="fr-FR" sz="2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800600" y="4379258"/>
            <a:ext cx="4500594" cy="1877526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/>
          <a:p>
            <a:pPr marL="0" marR="0" lvl="0" indent="0" algn="just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Méthodologie &amp; Résultats</a:t>
            </a:r>
          </a:p>
          <a:p>
            <a:pPr lvl="0" algn="just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Utilisation d'une méthode de calcul heuristique, qui nous a permis d’obtenir une solution réalisable </a:t>
            </a:r>
            <a:r>
              <a:rPr lang="fr-FR" sz="2000" smtClean="0">
                <a:solidFill>
                  <a:schemeClr val="bg1"/>
                </a:solidFill>
                <a:latin typeface="Tw Cen MT" pitchFamily="34" charset="0"/>
              </a:rPr>
              <a:t>mais </a:t>
            </a:r>
            <a:r>
              <a:rPr lang="fr-FR" sz="2000" smtClean="0">
                <a:solidFill>
                  <a:schemeClr val="bg1"/>
                </a:solidFill>
                <a:latin typeface="Tw Cen MT" pitchFamily="34" charset="0"/>
              </a:rPr>
              <a:t>pas nécessairement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optimale ou exacte.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00600" y="9012247"/>
            <a:ext cx="43577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Conclusion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Le programme est capable de générer des emplois du temps cohérents, dans un laps de temps très court. Il comporte également des fonctions permettant de maintenir l’emploi du temps à jour.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De plus, il a été conçu de manière générique, et pourrait donc constituer un outil complet pour la création d’emplois du temps dans d’autres écoles.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02499" y="118101"/>
            <a:ext cx="712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Projet interne de recherche 2013-2014</a:t>
            </a:r>
          </a:p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«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Dpt</a:t>
            </a:r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 Informatique - Technologies émergentes »</a:t>
            </a:r>
            <a:endParaRPr lang="fr-FR" sz="2400" b="1" dirty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9" y="136104"/>
            <a:ext cx="1740325" cy="940176"/>
          </a:xfrm>
          <a:prstGeom prst="rect">
            <a:avLst/>
          </a:prstGeom>
        </p:spPr>
      </p:pic>
      <p:pic>
        <p:nvPicPr>
          <p:cNvPr id="4" name="Image 3" descr="Affiche planning 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08" y="6334819"/>
            <a:ext cx="4464496" cy="2586261"/>
          </a:xfrm>
          <a:prstGeom prst="rect">
            <a:avLst/>
          </a:prstGeom>
        </p:spPr>
      </p:pic>
      <p:pic>
        <p:nvPicPr>
          <p:cNvPr id="5" name="Image 4" descr="t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1" y="10289232"/>
            <a:ext cx="2230503" cy="2281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224</Words>
  <Application>Microsoft Macintosh PowerPoint</Application>
  <PresentationFormat>Format A3 (297x420 mm)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Elodie ROULLOT</dc:creator>
  <cp:lastModifiedBy>Christophe Julien</cp:lastModifiedBy>
  <cp:revision>35</cp:revision>
  <dcterms:created xsi:type="dcterms:W3CDTF">2011-11-18T14:42:07Z</dcterms:created>
  <dcterms:modified xsi:type="dcterms:W3CDTF">2014-03-29T14:28:59Z</dcterms:modified>
</cp:coreProperties>
</file>