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6" autoAdjust="0"/>
    <p:restoredTop sz="90630" autoAdjust="0"/>
  </p:normalViewPr>
  <p:slideViewPr>
    <p:cSldViewPr snapToGrid="0" snapToObjects="1"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39F9-8DCE-794B-AB34-EBB3DE4A108F}" type="datetimeFigureOut">
              <a:rPr lang="fr-FR" smtClean="0"/>
              <a:t>17/12/2013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A79E-FAC0-1942-8597-B8D8938A0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5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Existant mais solution particulière, à adapter à chaque cas!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6A79E-FAC0-1942-8597-B8D8938A06D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8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E67FBA8-66D5-45E8-A9CB-6E4000F8E69E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98ED-0755-4755-8632-F7C31FD349F7}" type="datetime1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1A947A-C5EE-4C17-A02D-6B0D5BC94F10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E5133-35BD-4B9D-A767-7CFF8D1AB082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548307-BFB2-4F00-9A09-ABF429E2346C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E66A-D2B8-49C1-B953-A60E29E54617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8059-27B3-498F-8140-2579206B8D99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AB71-EB13-4CC7-B74A-37B7843E29AD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DAB1-01C0-4E58-8631-78ED1D427A3A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E53AAB49-BFD3-4F12-BD10-7962ECE1A1D8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r>
              <a:rPr kumimoji="0" lang="en-US" smtClean="0"/>
              <a:t>COUDRAY JULIEN TRAN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4510-1BAC-4F24-BDE2-91A02A60B456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62A4-1693-4D59-9D5E-9D89B5989000}" type="datetime1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B4D-32FE-4358-A04E-417D554E1309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108D-308F-4812-B17B-BFC5677CF8EB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E8696-9CA1-4A92-9AD2-9FBEEE051D4A}" type="datetime1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8EBF-4B78-47A5-9C4D-C65549CADC98}" type="datetime1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44FFAE-43F3-46B8-9C5E-4838052BC682}" type="datetime1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COUDRAY JULIEN TRAN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  <p:sldLayoutId id="2147484356" r:id="rId12"/>
    <p:sldLayoutId id="2147484357" r:id="rId13"/>
    <p:sldLayoutId id="2147484358" r:id="rId14"/>
    <p:sldLayoutId id="2147484359" r:id="rId15"/>
    <p:sldLayoutId id="214748436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PLANING INTELLIGENT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692807"/>
            <a:ext cx="8228013" cy="1066800"/>
          </a:xfrm>
        </p:spPr>
        <p:txBody>
          <a:bodyPr/>
          <a:lstStyle/>
          <a:p>
            <a:r>
              <a:rPr lang="fr-FR" dirty="0" smtClean="0"/>
              <a:t>Corentin COUDRAY, Christophe JULIEN, Noël TRAN</a:t>
            </a:r>
          </a:p>
          <a:p>
            <a:r>
              <a:rPr lang="fr-FR" dirty="0" smtClean="0"/>
              <a:t>Tuteur : Djamal MOHIA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231" y="5873297"/>
            <a:ext cx="733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qu’on a fait jusqu’à présent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Architecture fonctionnelle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Ce qu’il nous reste à faire</a:t>
            </a:r>
            <a:endParaRPr lang="fr-F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Ordonnancement automatisé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 smtClean="0"/>
              <a:t>Fonctions de maintenance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DEVELOPPEMENT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Présentation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/>
              <a:t>Mise en forme des données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Etape de conception</a:t>
            </a:r>
            <a:endParaRPr lang="fr-FR" sz="3200" dirty="0"/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Instance du problème</a:t>
            </a:r>
          </a:p>
          <a:p>
            <a:pPr>
              <a:spcBef>
                <a:spcPts val="1200"/>
              </a:spcBef>
              <a:buFont typeface="Wingdings" charset="2"/>
              <a:buChar char="§"/>
            </a:pPr>
            <a:r>
              <a:rPr lang="fr-FR" sz="3200" dirty="0" smtClean="0"/>
              <a:t>Bilan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51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fr-FR" sz="3200" dirty="0" smtClean="0"/>
              <a:t>Automatiser la création des emplois du temps de l’école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Problème d’ordonnancement complexe</a:t>
            </a:r>
            <a:endParaRPr lang="fr-FR" sz="3200" dirty="0"/>
          </a:p>
          <a:p>
            <a:pPr>
              <a:buFont typeface="Wingdings" charset="2"/>
              <a:buChar char="§"/>
            </a:pPr>
            <a:r>
              <a:rPr lang="fr-FR" sz="3200" dirty="0" smtClean="0"/>
              <a:t>Pas de solution optimale !</a:t>
            </a:r>
          </a:p>
          <a:p>
            <a:pPr>
              <a:buFont typeface="Wingdings" charset="2"/>
              <a:buChar char="§"/>
            </a:pPr>
            <a:r>
              <a:rPr lang="fr-FR" sz="3200" dirty="0" smtClean="0"/>
              <a:t>Comparaison l’existant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TRAN</a:t>
            </a:r>
            <a:endParaRPr lang="en-US" sz="1600" dirty="0"/>
          </a:p>
        </p:txBody>
      </p:sp>
      <p:pic>
        <p:nvPicPr>
          <p:cNvPr id="5" name="Image 4" descr="DiagrammeClassePPT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87" y="2185273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525996" y="2411604"/>
            <a:ext cx="7857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Disponibilités d’un professeur sur une semaine</a:t>
            </a:r>
            <a:endParaRPr lang="fr-FR" sz="28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9877"/>
              </p:ext>
            </p:extLst>
          </p:nvPr>
        </p:nvGraphicFramePr>
        <p:xfrm>
          <a:off x="157157" y="3168439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Multiplication 10"/>
          <p:cNvSpPr/>
          <p:nvPr/>
        </p:nvSpPr>
        <p:spPr>
          <a:xfrm>
            <a:off x="8018238" y="538762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642135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42135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18237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018238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69528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03809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38093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345120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695283" y="4476861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345120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718237" y="5451898"/>
            <a:ext cx="73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574212" y="2473159"/>
            <a:ext cx="477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fr-FR" dirty="0" smtClean="0"/>
              <a:t>MISE EN FORME DES DONNEES</a:t>
            </a:r>
            <a:endParaRPr lang="fr-FR" dirty="0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800" dirty="0" smtClean="0"/>
              <a:t>Simplification du problème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plusieurs classes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 l’ensemble des promotions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Ajout des salles</a:t>
            </a:r>
          </a:p>
          <a:p>
            <a:pPr lvl="1">
              <a:buFont typeface="Wingdings" charset="2"/>
              <a:buChar char="§"/>
            </a:pPr>
            <a:r>
              <a:rPr lang="fr-FR" sz="2800" dirty="0" smtClean="0"/>
              <a:t>Prise en compte des différents locaux</a:t>
            </a:r>
            <a:endParaRPr lang="fr-FR" sz="28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Wingdings" charset="2"/>
              <a:buChar char="§"/>
            </a:pPr>
            <a:r>
              <a:rPr lang="fr-FR" sz="2400" dirty="0"/>
              <a:t>Une promotion d’une classe sans les salles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Répartition des cours sur les créneaux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Gestion de conflits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Prise en compte des disponibilités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Ordre de priorité des professeurs</a:t>
            </a:r>
          </a:p>
          <a:p>
            <a:pPr lvl="1">
              <a:buFont typeface="Wingdings" charset="2"/>
              <a:buChar char="§"/>
            </a:pPr>
            <a:r>
              <a:rPr lang="fr-FR" sz="2400" dirty="0" smtClean="0"/>
              <a:t>Cours sur le même créneau sur des semaines consécutives</a:t>
            </a:r>
          </a:p>
          <a:p>
            <a:pPr lvl="1">
              <a:buFont typeface="Wingdings" charset="2"/>
              <a:buChar char="§"/>
            </a:pPr>
            <a:endParaRPr lang="fr-FR" sz="2400" dirty="0" smtClean="0"/>
          </a:p>
          <a:p>
            <a:pPr lvl="1">
              <a:buFont typeface="Wingdings" charset="2"/>
              <a:buChar char="§"/>
            </a:pPr>
            <a:endParaRPr lang="fr-FR" sz="2400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dirty="0" smtClean="0"/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4513" y="4278053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 1 1 1 0 0 0 0 0 0 1 1 &gt;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2463197" y="3641678"/>
            <a:ext cx="447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 1 1 1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</a:t>
            </a:r>
            <a:r>
              <a:rPr lang="fr-FR" sz="2400" dirty="0"/>
              <a:t>1</a:t>
            </a:r>
            <a:r>
              <a:rPr lang="fr-FR" sz="2400" dirty="0" smtClean="0"/>
              <a:t> 1 1 0 &gt;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744762" y="4932138"/>
            <a:ext cx="524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1 1 1 0 0 1 </a:t>
            </a:r>
            <a:r>
              <a:rPr lang="fr-FR" sz="2400" dirty="0"/>
              <a:t>1</a:t>
            </a:r>
            <a:r>
              <a:rPr lang="fr-FR" sz="2400" dirty="0" smtClean="0"/>
              <a:t> 0 0 1 1 &gt;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1334228" y="2334639"/>
            <a:ext cx="682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Ré-ordonnancement des professeurs</a:t>
            </a:r>
            <a:endParaRPr lang="fr-FR" sz="2800" b="1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603733" y="6270171"/>
            <a:ext cx="4188958" cy="508454"/>
          </a:xfrm>
        </p:spPr>
        <p:txBody>
          <a:bodyPr/>
          <a:lstStyle/>
          <a:p>
            <a:pPr algn="ctr"/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COUDRAY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dirty="0" smtClean="0"/>
              <a:t>JULIEN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- </a:t>
            </a:r>
            <a:r>
              <a:rPr lang="en-US" sz="1600" b="0" dirty="0" smtClean="0">
                <a:solidFill>
                  <a:schemeClr val="bg1">
                    <a:lumMod val="75000"/>
                  </a:schemeClr>
                </a:solidFill>
              </a:rPr>
              <a:t>TRAN</a:t>
            </a:r>
            <a:endParaRPr lang="en-US" sz="16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-1.1913E-6 L -1.2461E-6 -0.081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461E-6 -8.582E-7 L -0.00243 -0.0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" y="-4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461E-6 2.42424E-6 L -1.2461E-6 0.176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INSTANCE DU PROBLEME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0230" y="2282069"/>
            <a:ext cx="160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HERRY &lt;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821746" y="3215195"/>
            <a:ext cx="1642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MOHIA &lt;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103319" y="2743734"/>
            <a:ext cx="236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CHENOUNE &lt; 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8539"/>
              </p:ext>
            </p:extLst>
          </p:nvPr>
        </p:nvGraphicFramePr>
        <p:xfrm>
          <a:off x="157157" y="3702516"/>
          <a:ext cx="8823269" cy="307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8395"/>
                <a:gridCol w="1141797"/>
                <a:gridCol w="1090481"/>
                <a:gridCol w="1581195"/>
                <a:gridCol w="1074445"/>
                <a:gridCol w="1526673"/>
                <a:gridCol w="1180283"/>
              </a:tblGrid>
              <a:tr h="10262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M1A</a:t>
                      </a:r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MARDI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MERCREDI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JEUDI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VENDREDI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SAMEDI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Matin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 smtClean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214">
                <a:tc>
                  <a:txBody>
                    <a:bodyPr/>
                    <a:lstStyle/>
                    <a:p>
                      <a:r>
                        <a:rPr lang="fr-FR" dirty="0" smtClean="0"/>
                        <a:t>Après-midi</a:t>
                      </a:r>
                    </a:p>
                    <a:p>
                      <a:r>
                        <a:rPr lang="fr-FR" dirty="0" smtClean="0"/>
                        <a:t>(4H)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888596" y="2256436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UNIX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03514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5344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177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649705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444437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01553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251323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82249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718038" y="2282069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961793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207098" y="2283350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308377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5393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77664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654568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449300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039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256186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87112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22901" y="2749326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966656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211961" y="2750607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0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314793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5457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78305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660984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0</a:t>
            </a:r>
            <a:endParaRPr lang="fr-FR" sz="2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5455716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6" name="ZoneTexte 35"/>
          <p:cNvSpPr txBox="1"/>
          <p:nvPr/>
        </p:nvSpPr>
        <p:spPr>
          <a:xfrm>
            <a:off x="402681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262602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4493528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729317" y="32139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4973072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218377" y="3215195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</a:t>
            </a:r>
            <a:endParaRPr lang="fr-FR" sz="2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888596" y="2737933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C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891910" y="3196830"/>
            <a:ext cx="150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&gt;  </a:t>
            </a:r>
            <a:r>
              <a:rPr lang="fr-FR" sz="2400" dirty="0" smtClean="0"/>
              <a:t>Java</a:t>
            </a:r>
            <a:endParaRPr lang="fr-FR" sz="2400" dirty="0"/>
          </a:p>
        </p:txBody>
      </p:sp>
      <p:sp>
        <p:nvSpPr>
          <p:cNvPr id="44" name="Multiplication 43"/>
          <p:cNvSpPr/>
          <p:nvPr/>
        </p:nvSpPr>
        <p:spPr>
          <a:xfrm>
            <a:off x="8018238" y="5939217"/>
            <a:ext cx="808238" cy="641384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1366306" y="4900175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UNIX</a:t>
            </a:r>
          </a:p>
          <a:p>
            <a:pPr algn="ctr"/>
            <a:r>
              <a:rPr lang="fr-FR" sz="2000" dirty="0" smtClean="0"/>
              <a:t>HERRY</a:t>
            </a:r>
            <a:endParaRPr lang="fr-FR" sz="2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316343" y="2276114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366306" y="593921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</a:t>
            </a:r>
            <a:endParaRPr lang="fr-FR" sz="2000" dirty="0" smtClean="0"/>
          </a:p>
          <a:p>
            <a:pPr algn="ctr"/>
            <a:r>
              <a:rPr lang="fr-FR" sz="2000" dirty="0" smtClean="0"/>
              <a:t>CHEN.</a:t>
            </a:r>
            <a:endParaRPr lang="fr-FR" sz="2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3545715" y="273954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501691" y="4887347"/>
            <a:ext cx="1186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Java</a:t>
            </a:r>
          </a:p>
          <a:p>
            <a:pPr algn="ctr"/>
            <a:r>
              <a:rPr lang="fr-FR" sz="2000" dirty="0" smtClean="0"/>
              <a:t>MOHIA</a:t>
            </a:r>
            <a:endParaRPr lang="fr-FR" sz="2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3794334" y="3211112"/>
            <a:ext cx="26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321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3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249</TotalTime>
  <Words>371</Words>
  <Application>Microsoft Office PowerPoint</Application>
  <PresentationFormat>Affichage à l'écran (4:3)</PresentationFormat>
  <Paragraphs>136</Paragraphs>
  <Slides>10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Genèse</vt:lpstr>
      <vt:lpstr>PLANING INTELLIGENT</vt:lpstr>
      <vt:lpstr>PLAN DE DEVELOPPEMENT</vt:lpstr>
      <vt:lpstr>PRESENTATION</vt:lpstr>
      <vt:lpstr>MISE EN FORME DES DONNEES</vt:lpstr>
      <vt:lpstr>MISE EN FORME DES DONNEES</vt:lpstr>
      <vt:lpstr>ETAPES DE CONCEPTION</vt:lpstr>
      <vt:lpstr>ETAPES DE CONCEPTION</vt:lpstr>
      <vt:lpstr>INSTANCE DU PROBLEME</vt:lpstr>
      <vt:lpstr>INSTANCE DU PROBLEME</vt:lpstr>
      <vt:lpstr>BILAN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INTELLIGENT</dc:title>
  <dc:creator>Christophe Julien</dc:creator>
  <cp:lastModifiedBy>Corentin</cp:lastModifiedBy>
  <cp:revision>41</cp:revision>
  <dcterms:created xsi:type="dcterms:W3CDTF">2013-12-16T13:14:11Z</dcterms:created>
  <dcterms:modified xsi:type="dcterms:W3CDTF">2013-12-17T10:26:45Z</dcterms:modified>
</cp:coreProperties>
</file>