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0" autoAdjust="0"/>
    <p:restoredTop sz="87884" autoAdjust="0"/>
  </p:normalViewPr>
  <p:slideViewPr>
    <p:cSldViewPr snapToGrid="0" snapToObjects="1">
      <p:cViewPr varScale="1">
        <p:scale>
          <a:sx n="96" d="100"/>
          <a:sy n="96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8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Résolution approchée du problème d’ordonnancement</a:t>
            </a:r>
            <a:br>
              <a:rPr lang="fr-FR" dirty="0" smtClean="0"/>
            </a:br>
            <a:r>
              <a:rPr lang="fr-FR" sz="2700" dirty="0" smtClean="0"/>
              <a:t>Cas de l’emploi du temps de l’ESME SUDRIA</a:t>
            </a:r>
            <a:endParaRPr lang="fr-FR" sz="27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Présentation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Modélisation des données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Etapes de conception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Instance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32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Problème d’ordonnancement complexe</a:t>
            </a:r>
            <a:endParaRPr lang="fr-FR" sz="3200" dirty="0"/>
          </a:p>
          <a:p>
            <a:pPr>
              <a:buFont typeface="Wingdings" charset="2"/>
              <a:buChar char="§"/>
            </a:pPr>
            <a:r>
              <a:rPr lang="fr-FR" sz="3200" dirty="0" smtClean="0"/>
              <a:t>Pas de solution optimale (dans un temps raisonnable)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pic>
        <p:nvPicPr>
          <p:cNvPr id="5" name="Image 4" descr="DiagrammeClassePPT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6" y="2411604"/>
            <a:ext cx="785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Disponibilités d’un professeur sur une semaine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2" y="2473159"/>
            <a:ext cx="47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 descr="DiagrammeClassePPT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57" y="3501955"/>
            <a:ext cx="1869855" cy="3037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56317" y="3809953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promotion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964216" y="4294208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classe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499</TotalTime>
  <Words>350</Words>
  <Application>Microsoft Macintosh PowerPoint</Application>
  <PresentationFormat>Présentation à l'écran (4:3)</PresentationFormat>
  <Paragraphs>130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Résolution approchée du problème d’ordonnancement Cas de l’emploi du temps de l’ESME SUDRIA</vt:lpstr>
      <vt:lpstr>PLAN</vt:lpstr>
      <vt:lpstr>PRESENTATION</vt:lpstr>
      <vt:lpstr>MISE EN FORME DES DONNEES</vt:lpstr>
      <vt:lpstr>MISE EN FORME DES DONNEES</vt:lpstr>
      <vt:lpstr>ETAPES DE CONCEPTION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Christophe Julien</cp:lastModifiedBy>
  <cp:revision>50</cp:revision>
  <dcterms:created xsi:type="dcterms:W3CDTF">2013-12-16T13:14:11Z</dcterms:created>
  <dcterms:modified xsi:type="dcterms:W3CDTF">2013-12-17T15:32:56Z</dcterms:modified>
</cp:coreProperties>
</file>