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mp4" ContentType="video/unknown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58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10" autoAdjust="0"/>
  </p:normalViewPr>
  <p:slideViewPr>
    <p:cSldViewPr snapToGrid="0" snapToObjects="1">
      <p:cViewPr varScale="1">
        <p:scale>
          <a:sx n="117" d="100"/>
          <a:sy n="117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A7DF9-0852-3040-B449-1D84B1430B1C}" type="datetimeFigureOut">
              <a:rPr lang="fr-FR" smtClean="0"/>
              <a:t>20/03/2014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02B8A-F59A-A549-970A-5F89D59AC5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6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02B8A-F59A-A549-970A-5F89D59AC5A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15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20/03/2014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20/03/2014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20/03/2014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20/03/2014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85800" y="303971"/>
            <a:ext cx="7772400" cy="1470025"/>
          </a:xfrm>
        </p:spPr>
        <p:txBody>
          <a:bodyPr/>
          <a:lstStyle/>
          <a:p>
            <a:r>
              <a:rPr lang="fr-FR" dirty="0" smtClean="0"/>
              <a:t>Rendu d’eau 2D à l’aide de ressorts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Image 3" descr="Macintosh HD:Users:elysiunk:Desktop:image3.tif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0" t="10365" r="5131" b="14647"/>
          <a:stretch/>
        </p:blipFill>
        <p:spPr bwMode="auto">
          <a:xfrm>
            <a:off x="1377950" y="2021946"/>
            <a:ext cx="6400800" cy="372850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9137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RENDU D’EAU 2D A L’AIDE DE RESSORTS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2400" dirty="0" smtClean="0"/>
              <a:t>PRINCIPE</a:t>
            </a:r>
            <a:endParaRPr lang="fr-FR" sz="2000" dirty="0" smtClean="0"/>
          </a:p>
          <a:p>
            <a:endParaRPr lang="fr-FR" dirty="0" smtClean="0"/>
          </a:p>
          <a:p>
            <a:r>
              <a:rPr lang="fr-FR" dirty="0" smtClean="0"/>
              <a:t>Succession de ressort verticaux liés à leurs voisins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39" y="2886158"/>
            <a:ext cx="5604193" cy="291348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431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20184"/>
            <a:ext cx="7924800" cy="1143000"/>
          </a:xfrm>
        </p:spPr>
        <p:txBody>
          <a:bodyPr/>
          <a:lstStyle/>
          <a:p>
            <a:r>
              <a:rPr lang="fr-FR" dirty="0"/>
              <a:t>RENDU D’EAU 2D A L’AIDE DE RESSORTS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45746"/>
            <a:ext cx="7924800" cy="4114800"/>
          </a:xfrm>
        </p:spPr>
        <p:txBody>
          <a:bodyPr/>
          <a:lstStyle/>
          <a:p>
            <a:r>
              <a:rPr lang="fr-FR" dirty="0" smtClean="0"/>
              <a:t>Atténuation de la hauteur des vagues</a:t>
            </a:r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r="74418" b="25137"/>
          <a:stretch/>
        </p:blipFill>
        <p:spPr>
          <a:xfrm>
            <a:off x="1866086" y="3555378"/>
            <a:ext cx="5224419" cy="2888930"/>
          </a:xfrm>
          <a:prstGeom prst="rect">
            <a:avLst/>
          </a:prstGeom>
        </p:spPr>
      </p:pic>
      <p:cxnSp>
        <p:nvCxnSpPr>
          <p:cNvPr id="21" name="Connecteur droit avec flèche 20"/>
          <p:cNvCxnSpPr/>
          <p:nvPr/>
        </p:nvCxnSpPr>
        <p:spPr>
          <a:xfrm>
            <a:off x="3689836" y="3606055"/>
            <a:ext cx="0" cy="2124037"/>
          </a:xfrm>
          <a:prstGeom prst="straightConnector1">
            <a:avLst/>
          </a:prstGeom>
          <a:ln w="38100" cmpd="sng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862333" y="5730092"/>
            <a:ext cx="5224419" cy="0"/>
          </a:xfrm>
          <a:prstGeom prst="line">
            <a:avLst/>
          </a:prstGeom>
          <a:ln w="190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4240167" y="4041362"/>
            <a:ext cx="10586" cy="1688730"/>
          </a:xfrm>
          <a:prstGeom prst="straightConnector1">
            <a:avLst/>
          </a:prstGeom>
          <a:ln w="38100" cmpd="sng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4771367" y="4938155"/>
            <a:ext cx="0" cy="791937"/>
          </a:xfrm>
          <a:prstGeom prst="straightConnector1">
            <a:avLst/>
          </a:prstGeom>
          <a:ln w="38100" cmpd="sng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192418" y="5336383"/>
            <a:ext cx="49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chemeClr val="bg1"/>
                </a:solidFill>
              </a:rPr>
              <a:t>r</a:t>
            </a:r>
            <a:r>
              <a:rPr lang="fr-FR" sz="1400" b="1" i="1" dirty="0" smtClean="0">
                <a:solidFill>
                  <a:schemeClr val="bg1"/>
                </a:solidFill>
              </a:rPr>
              <a:t>i-1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148775" y="5336383"/>
            <a:ext cx="75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chemeClr val="bg1"/>
                </a:solidFill>
              </a:rPr>
              <a:t>r</a:t>
            </a:r>
            <a:r>
              <a:rPr lang="fr-FR" sz="1400" b="1" i="1" dirty="0" smtClean="0">
                <a:solidFill>
                  <a:schemeClr val="bg1"/>
                </a:solidFill>
              </a:rPr>
              <a:t>i+1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922663" y="5331716"/>
            <a:ext cx="49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r</a:t>
            </a:r>
            <a:r>
              <a:rPr lang="fr-FR" sz="1400" b="1" i="1" dirty="0" smtClean="0">
                <a:solidFill>
                  <a:schemeClr val="bg1"/>
                </a:solidFill>
              </a:rPr>
              <a:t>i</a:t>
            </a:r>
            <a:endParaRPr lang="fr-FR" b="1" i="1" dirty="0">
              <a:solidFill>
                <a:schemeClr val="bg1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2684418" y="3606055"/>
            <a:ext cx="2614084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673836" y="4041362"/>
            <a:ext cx="2614084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250753" y="4938155"/>
            <a:ext cx="1390168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3686564" y="3618028"/>
            <a:ext cx="0" cy="423334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4762985" y="4041362"/>
            <a:ext cx="8382" cy="896793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3722062" y="3672030"/>
            <a:ext cx="51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rgbClr val="000000"/>
                </a:solidFill>
              </a:rPr>
              <a:t>∆</a:t>
            </a:r>
            <a:r>
              <a:rPr lang="fr-FR" sz="1100" b="1" i="1" dirty="0" smtClean="0">
                <a:solidFill>
                  <a:srgbClr val="000000"/>
                </a:solidFill>
              </a:rPr>
              <a:t>G</a:t>
            </a:r>
            <a:endParaRPr lang="fr-FR" b="1" i="1" dirty="0">
              <a:solidFill>
                <a:srgbClr val="000000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4749714" y="4395656"/>
            <a:ext cx="51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rgbClr val="000000"/>
                </a:solidFill>
              </a:rPr>
              <a:t>∆</a:t>
            </a:r>
            <a:r>
              <a:rPr lang="fr-FR" sz="1100" b="1" i="1" dirty="0" smtClean="0">
                <a:solidFill>
                  <a:srgbClr val="000000"/>
                </a:solidFill>
              </a:rPr>
              <a:t>D</a:t>
            </a:r>
            <a:endParaRPr lang="fr-FR" b="1" i="1" dirty="0">
              <a:solidFill>
                <a:srgbClr val="000000"/>
              </a:solidFill>
            </a:endParaRPr>
          </a:p>
        </p:txBody>
      </p:sp>
      <p:pic>
        <p:nvPicPr>
          <p:cNvPr id="102" name="Image 101" descr="equation7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86" y="2290524"/>
            <a:ext cx="5384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1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RENDU D’EAU 2D A L’AIDE DE RESSORTS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Déduction de la hauteur des vagues</a:t>
            </a:r>
          </a:p>
          <a:p>
            <a:endParaRPr lang="fr-FR" dirty="0"/>
          </a:p>
        </p:txBody>
      </p:sp>
      <p:pic>
        <p:nvPicPr>
          <p:cNvPr id="35" name="Image 34" descr="equation6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2131483"/>
            <a:ext cx="5207000" cy="520700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 rotWithShape="1">
          <a:blip r:embed="rId4"/>
          <a:srcRect r="82367" b="25137"/>
          <a:stretch/>
        </p:blipFill>
        <p:spPr>
          <a:xfrm>
            <a:off x="421842" y="3301730"/>
            <a:ext cx="3600952" cy="2888930"/>
          </a:xfrm>
          <a:prstGeom prst="rect">
            <a:avLst/>
          </a:prstGeom>
        </p:spPr>
      </p:pic>
      <p:cxnSp>
        <p:nvCxnSpPr>
          <p:cNvPr id="83" name="Connecteur droit avec flèche 82"/>
          <p:cNvCxnSpPr/>
          <p:nvPr/>
        </p:nvCxnSpPr>
        <p:spPr>
          <a:xfrm>
            <a:off x="2245591" y="3352407"/>
            <a:ext cx="0" cy="2124037"/>
          </a:xfrm>
          <a:prstGeom prst="straightConnector1">
            <a:avLst/>
          </a:prstGeom>
          <a:ln w="38100" cmpd="sng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287828" y="5476444"/>
            <a:ext cx="3734966" cy="0"/>
          </a:xfrm>
          <a:prstGeom prst="line">
            <a:avLst/>
          </a:prstGeom>
          <a:ln w="190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>
            <a:off x="2795922" y="3787714"/>
            <a:ext cx="10586" cy="1688730"/>
          </a:xfrm>
          <a:prstGeom prst="straightConnector1">
            <a:avLst/>
          </a:prstGeom>
          <a:ln w="38100" cmpd="sng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>
            <a:off x="3327122" y="4684507"/>
            <a:ext cx="0" cy="791937"/>
          </a:xfrm>
          <a:prstGeom prst="straightConnector1">
            <a:avLst/>
          </a:prstGeom>
          <a:ln w="38100" cmpd="sng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1748173" y="5082735"/>
            <a:ext cx="49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chemeClr val="bg1"/>
                </a:solidFill>
              </a:rPr>
              <a:t>r</a:t>
            </a:r>
            <a:r>
              <a:rPr lang="fr-FR" sz="1400" b="1" i="1" dirty="0" smtClean="0">
                <a:solidFill>
                  <a:schemeClr val="bg1"/>
                </a:solidFill>
              </a:rPr>
              <a:t>i-1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2929761" y="5091257"/>
            <a:ext cx="75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chemeClr val="bg1"/>
                </a:solidFill>
              </a:rPr>
              <a:t>r</a:t>
            </a:r>
            <a:r>
              <a:rPr lang="fr-FR" sz="1400" b="1" i="1" dirty="0" smtClean="0">
                <a:solidFill>
                  <a:schemeClr val="bg1"/>
                </a:solidFill>
              </a:rPr>
              <a:t>i+1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478418" y="5078068"/>
            <a:ext cx="49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r</a:t>
            </a:r>
            <a:r>
              <a:rPr lang="fr-FR" sz="1400" b="1" i="1" dirty="0" smtClean="0">
                <a:solidFill>
                  <a:schemeClr val="bg1"/>
                </a:solidFill>
              </a:rPr>
              <a:t>i</a:t>
            </a:r>
            <a:endParaRPr lang="fr-FR" b="1" i="1" dirty="0">
              <a:solidFill>
                <a:schemeClr val="bg1"/>
              </a:solidFill>
            </a:endParaRPr>
          </a:p>
        </p:txBody>
      </p:sp>
      <p:cxnSp>
        <p:nvCxnSpPr>
          <p:cNvPr id="90" name="Connecteur droit 89"/>
          <p:cNvCxnSpPr/>
          <p:nvPr/>
        </p:nvCxnSpPr>
        <p:spPr>
          <a:xfrm>
            <a:off x="1240173" y="3352407"/>
            <a:ext cx="2614084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1229591" y="3787714"/>
            <a:ext cx="2614084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806508" y="4684507"/>
            <a:ext cx="1047749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/>
          <p:nvPr/>
        </p:nvCxnSpPr>
        <p:spPr>
          <a:xfrm>
            <a:off x="2242319" y="3364380"/>
            <a:ext cx="0" cy="423334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>
            <a:off x="3318740" y="3787714"/>
            <a:ext cx="8382" cy="896793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2277817" y="3418382"/>
            <a:ext cx="51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rgbClr val="000000"/>
                </a:solidFill>
              </a:rPr>
              <a:t>∆</a:t>
            </a:r>
            <a:r>
              <a:rPr lang="fr-FR" sz="1100" b="1" i="1" dirty="0" smtClean="0">
                <a:solidFill>
                  <a:srgbClr val="000000"/>
                </a:solidFill>
              </a:rPr>
              <a:t>G</a:t>
            </a:r>
            <a:endParaRPr lang="fr-FR" b="1" i="1" dirty="0">
              <a:solidFill>
                <a:srgbClr val="000000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3305469" y="4142008"/>
            <a:ext cx="51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rgbClr val="000000"/>
                </a:solidFill>
              </a:rPr>
              <a:t>∆</a:t>
            </a:r>
            <a:r>
              <a:rPr lang="fr-FR" sz="1100" b="1" i="1" dirty="0" smtClean="0">
                <a:solidFill>
                  <a:srgbClr val="000000"/>
                </a:solidFill>
              </a:rPr>
              <a:t>D</a:t>
            </a:r>
            <a:endParaRPr lang="fr-FR" b="1" i="1" dirty="0">
              <a:solidFill>
                <a:srgbClr val="000000"/>
              </a:solidFill>
            </a:endParaRPr>
          </a:p>
        </p:txBody>
      </p:sp>
      <p:pic>
        <p:nvPicPr>
          <p:cNvPr id="108" name="Image 107"/>
          <p:cNvPicPr>
            <a:picLocks noChangeAspect="1"/>
          </p:cNvPicPr>
          <p:nvPr/>
        </p:nvPicPr>
        <p:blipFill rotWithShape="1">
          <a:blip r:embed="rId4"/>
          <a:srcRect r="82367" b="25137"/>
          <a:stretch/>
        </p:blipFill>
        <p:spPr>
          <a:xfrm>
            <a:off x="5124962" y="3301730"/>
            <a:ext cx="3600952" cy="2888930"/>
          </a:xfrm>
          <a:prstGeom prst="rect">
            <a:avLst/>
          </a:prstGeom>
        </p:spPr>
      </p:pic>
      <p:cxnSp>
        <p:nvCxnSpPr>
          <p:cNvPr id="109" name="Connecteur droit avec flèche 108"/>
          <p:cNvCxnSpPr/>
          <p:nvPr/>
        </p:nvCxnSpPr>
        <p:spPr>
          <a:xfrm>
            <a:off x="6948711" y="3352407"/>
            <a:ext cx="0" cy="2124037"/>
          </a:xfrm>
          <a:prstGeom prst="straightConnector1">
            <a:avLst/>
          </a:prstGeom>
          <a:ln w="38100" cmpd="sng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5124962" y="5476444"/>
            <a:ext cx="3600952" cy="0"/>
          </a:xfrm>
          <a:prstGeom prst="line">
            <a:avLst/>
          </a:prstGeom>
          <a:ln w="190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/>
          <p:nvPr/>
        </p:nvCxnSpPr>
        <p:spPr>
          <a:xfrm>
            <a:off x="7499042" y="3787714"/>
            <a:ext cx="10586" cy="1688730"/>
          </a:xfrm>
          <a:prstGeom prst="straightConnector1">
            <a:avLst/>
          </a:prstGeom>
          <a:ln w="38100" cmpd="sng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>
            <a:off x="8030242" y="4684507"/>
            <a:ext cx="0" cy="791937"/>
          </a:xfrm>
          <a:prstGeom prst="straightConnector1">
            <a:avLst/>
          </a:prstGeom>
          <a:ln w="38100" cmpd="sng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6451293" y="5082735"/>
            <a:ext cx="49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chemeClr val="bg1"/>
                </a:solidFill>
              </a:rPr>
              <a:t>r</a:t>
            </a:r>
            <a:r>
              <a:rPr lang="fr-FR" sz="1400" b="1" i="1" dirty="0" smtClean="0">
                <a:solidFill>
                  <a:schemeClr val="bg1"/>
                </a:solidFill>
              </a:rPr>
              <a:t>i-1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7632881" y="5091257"/>
            <a:ext cx="75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chemeClr val="bg1"/>
                </a:solidFill>
              </a:rPr>
              <a:t>r</a:t>
            </a:r>
            <a:r>
              <a:rPr lang="fr-FR" sz="1400" b="1" i="1" dirty="0" smtClean="0">
                <a:solidFill>
                  <a:schemeClr val="bg1"/>
                </a:solidFill>
              </a:rPr>
              <a:t>i+1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7181538" y="5078068"/>
            <a:ext cx="49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r</a:t>
            </a:r>
            <a:r>
              <a:rPr lang="fr-FR" sz="1400" b="1" i="1" dirty="0" smtClean="0">
                <a:solidFill>
                  <a:schemeClr val="bg1"/>
                </a:solidFill>
              </a:rPr>
              <a:t>i</a:t>
            </a:r>
            <a:endParaRPr lang="fr-FR" b="1" i="1" dirty="0">
              <a:solidFill>
                <a:schemeClr val="bg1"/>
              </a:solidFill>
            </a:endParaRPr>
          </a:p>
        </p:txBody>
      </p:sp>
      <p:cxnSp>
        <p:nvCxnSpPr>
          <p:cNvPr id="119" name="Connecteur droit avec flèche 118"/>
          <p:cNvCxnSpPr/>
          <p:nvPr/>
        </p:nvCxnSpPr>
        <p:spPr>
          <a:xfrm>
            <a:off x="6945439" y="3520208"/>
            <a:ext cx="0" cy="267506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>
            <a:off x="8030242" y="4142008"/>
            <a:ext cx="0" cy="542499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ZoneTexte 120"/>
          <p:cNvSpPr txBox="1"/>
          <p:nvPr/>
        </p:nvSpPr>
        <p:spPr>
          <a:xfrm>
            <a:off x="6880668" y="3596622"/>
            <a:ext cx="51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rgbClr val="000000"/>
                </a:solidFill>
              </a:rPr>
              <a:t>A</a:t>
            </a:r>
            <a:r>
              <a:rPr lang="fr-FR" sz="1100" b="1" i="1" dirty="0" smtClean="0">
                <a:solidFill>
                  <a:srgbClr val="000000"/>
                </a:solidFill>
              </a:rPr>
              <a:t>G</a:t>
            </a:r>
            <a:endParaRPr lang="fr-FR" b="1" i="1" dirty="0">
              <a:solidFill>
                <a:srgbClr val="000000"/>
              </a:solidFill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7964025" y="4264548"/>
            <a:ext cx="51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000000"/>
                </a:solidFill>
              </a:rPr>
              <a:t>A</a:t>
            </a:r>
            <a:r>
              <a:rPr lang="fr-FR" sz="1100" b="1" i="1" dirty="0" smtClean="0">
                <a:solidFill>
                  <a:srgbClr val="000000"/>
                </a:solidFill>
              </a:rPr>
              <a:t>D</a:t>
            </a:r>
            <a:endParaRPr lang="fr-FR" b="1" i="1" dirty="0">
              <a:solidFill>
                <a:srgbClr val="000000"/>
              </a:solidFill>
            </a:endParaRPr>
          </a:p>
        </p:txBody>
      </p:sp>
      <p:sp>
        <p:nvSpPr>
          <p:cNvPr id="126" name="Forme libre 125"/>
          <p:cNvSpPr/>
          <p:nvPr/>
        </p:nvSpPr>
        <p:spPr>
          <a:xfrm>
            <a:off x="6706900" y="3475648"/>
            <a:ext cx="1960821" cy="1225389"/>
          </a:xfrm>
          <a:custGeom>
            <a:avLst/>
            <a:gdLst>
              <a:gd name="connsiteX0" fmla="*/ 1804847 w 1804847"/>
              <a:gd name="connsiteY0" fmla="*/ 1203109 h 1203109"/>
              <a:gd name="connsiteX1" fmla="*/ 913565 w 1804847"/>
              <a:gd name="connsiteY1" fmla="*/ 389896 h 1203109"/>
              <a:gd name="connsiteX2" fmla="*/ 0 w 1804847"/>
              <a:gd name="connsiteY2" fmla="*/ 0 h 1203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847" h="1203109">
                <a:moveTo>
                  <a:pt x="1804847" y="1203109"/>
                </a:moveTo>
                <a:cubicBezTo>
                  <a:pt x="1509610" y="896761"/>
                  <a:pt x="1214373" y="590414"/>
                  <a:pt x="913565" y="389896"/>
                </a:cubicBezTo>
                <a:cubicBezTo>
                  <a:pt x="612757" y="189378"/>
                  <a:pt x="219107" y="59413"/>
                  <a:pt x="0" y="0"/>
                </a:cubicBezTo>
              </a:path>
            </a:pathLst>
          </a:custGeom>
          <a:ln w="381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Flèche vers la droite 126"/>
          <p:cNvSpPr/>
          <p:nvPr/>
        </p:nvSpPr>
        <p:spPr>
          <a:xfrm>
            <a:off x="4101103" y="4426354"/>
            <a:ext cx="968154" cy="415051"/>
          </a:xfrm>
          <a:prstGeom prst="rightArrow">
            <a:avLst/>
          </a:prstGeom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57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RENDU D’EAU 2D A L’AIDE DE RESSORTS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2400" dirty="0" smtClean="0"/>
              <a:t>Utilisation des lois physiques des ressorts</a:t>
            </a:r>
            <a:endParaRPr lang="fr-FR" dirty="0" smtClean="0"/>
          </a:p>
          <a:p>
            <a:pPr lvl="1"/>
            <a:r>
              <a:rPr lang="fr-FR" dirty="0" smtClean="0"/>
              <a:t>Lois de </a:t>
            </a:r>
            <a:r>
              <a:rPr lang="fr-FR" dirty="0" err="1"/>
              <a:t>H</a:t>
            </a:r>
            <a:r>
              <a:rPr lang="fr-FR" dirty="0" err="1" smtClean="0"/>
              <a:t>ook</a:t>
            </a:r>
            <a:endParaRPr lang="fr-FR" dirty="0" smtClean="0"/>
          </a:p>
          <a:p>
            <a:pPr lvl="1"/>
            <a:r>
              <a:rPr lang="fr-FR" dirty="0" smtClean="0"/>
              <a:t>Deuxième loi de Newton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 descr="equation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r="5929"/>
          <a:stretch/>
        </p:blipFill>
        <p:spPr>
          <a:xfrm>
            <a:off x="3090338" y="3114455"/>
            <a:ext cx="2963331" cy="85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1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RENDU D’EAU 2D A L’AIDE DE RESSORTS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2400" dirty="0" smtClean="0"/>
              <a:t>REPRESENTATION DE L’EAU</a:t>
            </a:r>
          </a:p>
          <a:p>
            <a:endParaRPr lang="fr-FR" sz="2400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394" y="2401570"/>
            <a:ext cx="4287943" cy="331343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4363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RENDU D’EAU 2D A L’AIDE DE RESSORTS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2400" dirty="0" smtClean="0"/>
              <a:t>RENDU DES ECLABOUSSURES</a:t>
            </a:r>
          </a:p>
          <a:p>
            <a:endParaRPr lang="fr-FR" dirty="0" smtClean="0"/>
          </a:p>
          <a:p>
            <a:r>
              <a:rPr lang="fr-FR" dirty="0" smtClean="0"/>
              <a:t>Nombre de goutes d’éclaboussures en fonction de la vitesse d’impact</a:t>
            </a:r>
          </a:p>
          <a:p>
            <a:r>
              <a:rPr lang="fr-FR" dirty="0" smtClean="0"/>
              <a:t>Direction aléatoire au départ</a:t>
            </a:r>
          </a:p>
          <a:p>
            <a:r>
              <a:rPr lang="fr-FR" dirty="0" smtClean="0"/>
              <a:t>Mise à jour avec la gravité terrestre</a:t>
            </a:r>
          </a:p>
          <a:p>
            <a:r>
              <a:rPr lang="fr-FR" dirty="0" smtClean="0"/>
              <a:t>Utilisation de </a:t>
            </a:r>
            <a:r>
              <a:rPr lang="fr-FR" dirty="0" err="1" smtClean="0"/>
              <a:t>metaballs</a:t>
            </a:r>
            <a:r>
              <a:rPr lang="fr-FR" dirty="0" smtClean="0"/>
              <a:t> pour plus de réalisme</a:t>
            </a:r>
          </a:p>
          <a:p>
            <a:endParaRPr lang="fr-FR" dirty="0"/>
          </a:p>
        </p:txBody>
      </p:sp>
      <p:pic>
        <p:nvPicPr>
          <p:cNvPr id="4" name="Image 3" descr="Macintosh HD:Users:elysiunk:Desktop:image3.tif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0" t="10365" r="5131" b="14647"/>
          <a:stretch/>
        </p:blipFill>
        <p:spPr bwMode="auto">
          <a:xfrm>
            <a:off x="2030943" y="4159250"/>
            <a:ext cx="4488392" cy="2320395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9357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RENDU D’EAU 2D A L’AIDE DE RESSORTS</a:t>
            </a:r>
            <a:br>
              <a:rPr lang="fr-FR" dirty="0"/>
            </a:br>
            <a:endParaRPr lang="fr-FR" dirty="0"/>
          </a:p>
        </p:txBody>
      </p:sp>
      <p:pic>
        <p:nvPicPr>
          <p:cNvPr id="5" name="2D-Water-Effects-Metaballs.mp4">
            <a:hlinkClick r:id="" action="ppaction://media"/>
          </p:cNvPr>
          <p:cNvPicPr>
            <a:picLocks noGrp="1" noChangeAspect="1"/>
          </p:cNvPicPr>
          <p:nvPr>
            <p:ph sz="quarter" idx="13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1600200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125988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229</TotalTime>
  <Words>156</Words>
  <Application>Microsoft Macintosh PowerPoint</Application>
  <PresentationFormat>Présentation à l'écran (4:3)</PresentationFormat>
  <Paragraphs>42</Paragraphs>
  <Slides>8</Slides>
  <Notes>1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Horizon</vt:lpstr>
      <vt:lpstr>Rendu d’eau 2D à l’aide de ressorts </vt:lpstr>
      <vt:lpstr>RENDU D’EAU 2D A L’AIDE DE RESSORTS </vt:lpstr>
      <vt:lpstr>RENDU D’EAU 2D A L’AIDE DE RESSORTS </vt:lpstr>
      <vt:lpstr>RENDU D’EAU 2D A L’AIDE DE RESSORTS </vt:lpstr>
      <vt:lpstr>RENDU D’EAU 2D A L’AIDE DE RESSORTS </vt:lpstr>
      <vt:lpstr>RENDU D’EAU 2D A L’AIDE DE RESSORTS </vt:lpstr>
      <vt:lpstr>RENDU D’EAU 2D A L’AIDE DE RESSORTS </vt:lpstr>
      <vt:lpstr>RENDU D’EAU 2D A L’AIDE DE RESSORTS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Julien</dc:creator>
  <cp:lastModifiedBy>Christophe Julien</cp:lastModifiedBy>
  <cp:revision>38</cp:revision>
  <dcterms:created xsi:type="dcterms:W3CDTF">2014-03-20T13:12:14Z</dcterms:created>
  <dcterms:modified xsi:type="dcterms:W3CDTF">2014-03-20T17:01:28Z</dcterms:modified>
</cp:coreProperties>
</file>