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65" d="100"/>
          <a:sy n="65" d="100"/>
        </p:scale>
        <p:origin x="10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E62A4-18DA-C216-59F6-AF3D4B92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567149-1F2C-BE03-621B-AB5A77D6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BC9FC3-298B-01AE-0EB4-33C9947C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5810B-4A5C-10B3-2B76-B71674F6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3AEED4-7AAD-02E8-9E65-CA7FB7C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5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91744-9233-9F4C-40E2-82237439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FA6FB3-BCD4-B687-A4DC-8D815FB4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C81EAE-FBFA-FB49-14B1-EAC73A3F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994E9E-9EED-E745-3683-231CB6CB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DF641-BB4C-4612-1975-DDC2229B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3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5AE91A-243D-6A6D-BD6F-4BC816AE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6951EE-4CF5-0A22-1994-991B2E9D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31D44-F205-5EAC-8B4B-67DB5E97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FC49E-DBE6-E477-228C-996D77D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07FBF-CE11-A578-1FEF-65B7F96D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5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39072-E06C-AD53-FBF1-B0E43676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7FD32-0D48-3195-EF4C-51C25C7F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3AD71-A3F3-B53A-A2EE-FC385E5D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39A4A-BC2B-3CA3-7AB6-DC904246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E83A0-302C-1E0B-F9A5-22FF2737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35B24-EB06-1F3F-0710-722DAD65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7F01B4-F556-47CD-8E61-2C765F60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DC075-3228-3F22-EF84-9C047F56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07E1-0EDA-F7B1-ACE0-CD61CFEA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8637DB-8A8A-91D9-1A4D-84DD40FB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440B3-648E-AFC1-30E2-A0961666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60EB7-6A63-BC61-1885-3D336EDA1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43815-3EFE-5783-0771-0DF8987C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DAACE-73D0-DC75-0043-7F5E997F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6A9F4-06FF-DC77-49CC-0B7A0E2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47E10-3967-6ADF-DA80-0AED05A7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27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C2E61-423B-AB6D-9821-0EBE2B42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B4439C-8E18-6D2C-6BC4-5235E7DA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84298A-E16C-9E1F-507F-6D32135F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D68F7F-6CDF-4B63-05EA-84876A868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8AE3DB-4335-E74C-6F77-87F193C9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E75E5C-2547-E411-7AF0-3F004B38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97F583-581E-DF5C-E854-A7326537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B1EB26-F8F2-5719-FED7-15DFE4EB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2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86696-5227-5F94-64ED-8D57D24C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E81548-0D11-3C68-AECA-06A4FDC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3D9360-897F-E8C2-4BC3-3D17369A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3B558A-DF07-462B-FB73-9440404B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1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26CED8-4B6E-381D-E7EB-CE2D9011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38C7C7-3595-F8AA-CD8A-DB8A099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471080-B596-4D09-0B73-C90D034D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4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44168-0B90-09F9-DE7C-F1329FF6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F07F7-6DA0-0F3B-265B-3FCF354E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BB7CA-CA7F-8008-688E-81459CDB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65C67-23E6-1A4B-993D-2AADC50A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C92B6-663B-A595-A1D4-F648145D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EBA3-9FC0-D5C1-C6D3-33E04D23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78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C4122-4734-7053-A546-F1725B53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03EE6A-751B-D4AD-A2DE-219817BC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9DE144-1299-B655-ADF1-8D31A593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A67C81-D50F-87A6-6D67-D39B2118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23B1-3E33-10E5-5249-DA4CF360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243F24-2670-D3CF-BE53-DB64B9C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8237B5-DE1B-A152-4423-77DE9CE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9A26B-AB41-B718-7F1A-15C0D6A10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878D2-717B-F5FE-1277-499846891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1608-C5C7-40CA-A10B-919510D6B1A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07E12-27D0-6570-1AB9-F2706045E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280D8-B7DD-D331-3ED2-08FBC3C06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C5D8-BA69-4890-BDB2-90C40D9DA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E4D9B0-26BE-AD83-505C-9639BE4E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9" y="1245781"/>
            <a:ext cx="4366437" cy="43664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EDDF93-93E1-E8D2-6438-F2CA759950E9}"/>
              </a:ext>
            </a:extLst>
          </p:cNvPr>
          <p:cNvSpPr txBox="1"/>
          <p:nvPr/>
        </p:nvSpPr>
        <p:spPr>
          <a:xfrm>
            <a:off x="5161934" y="2399071"/>
            <a:ext cx="5879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rgbClr val="0070C0"/>
                </a:solidFill>
                <a:latin typeface="Impact" panose="020B0806030902050204" pitchFamily="34" charset="0"/>
              </a:rPr>
              <a:t>Simandré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3CF6B7-F3DC-5347-8633-3B3BDB2819C9}"/>
              </a:ext>
            </a:extLst>
          </p:cNvPr>
          <p:cNvSpPr txBox="1"/>
          <p:nvPr/>
        </p:nvSpPr>
        <p:spPr>
          <a:xfrm>
            <a:off x="5211095" y="3888657"/>
            <a:ext cx="5879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770" dirty="0">
                <a:solidFill>
                  <a:srgbClr val="0070C0"/>
                </a:solidFill>
                <a:latin typeface="La météo en un clicBahnschrift Light"/>
              </a:rPr>
              <a:t>La météo en un clic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8F423B3-C6BE-5DE8-25C7-7E7444FBE5FA}"/>
              </a:ext>
            </a:extLst>
          </p:cNvPr>
          <p:cNvCxnSpPr/>
          <p:nvPr/>
        </p:nvCxnSpPr>
        <p:spPr>
          <a:xfrm>
            <a:off x="5397908" y="3888657"/>
            <a:ext cx="4621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20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La météo en un clicBahnschrift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Mulard</dc:creator>
  <cp:lastModifiedBy>Alexandre Mulard</cp:lastModifiedBy>
  <cp:revision>4</cp:revision>
  <dcterms:created xsi:type="dcterms:W3CDTF">2023-11-10T12:24:54Z</dcterms:created>
  <dcterms:modified xsi:type="dcterms:W3CDTF">2023-11-13T12:11:50Z</dcterms:modified>
</cp:coreProperties>
</file>