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3" r:id="rId5"/>
    <p:sldId id="267" r:id="rId6"/>
    <p:sldId id="268" r:id="rId7"/>
    <p:sldId id="270" r:id="rId8"/>
    <p:sldId id="269" r:id="rId9"/>
    <p:sldId id="272" r:id="rId10"/>
    <p:sldId id="273" r:id="rId11"/>
    <p:sldId id="259" r:id="rId12"/>
    <p:sldId id="271" r:id="rId13"/>
    <p:sldId id="260" r:id="rId14"/>
    <p:sldId id="264" r:id="rId15"/>
    <p:sldId id="265" r:id="rId16"/>
    <p:sldId id="261" r:id="rId17"/>
    <p:sldId id="274" r:id="rId18"/>
    <p:sldId id="262" r:id="rId1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DA46"/>
    <a:srgbClr val="41F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320ABE-94D8-4E12-BB24-D1A1E449A25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8D9E43-07D1-45E2-A680-4F6C5A1CC195}">
      <dgm:prSet phldrT="[Texte]"/>
      <dgm:spPr/>
      <dgm:t>
        <a:bodyPr/>
        <a:lstStyle/>
        <a:p>
          <a:r>
            <a:rPr lang="fr-FR" dirty="0" err="1">
              <a:latin typeface="Times" pitchFamily="18" charset="0"/>
              <a:cs typeface="Times" pitchFamily="18" charset="0"/>
            </a:rPr>
            <a:t>Piotrowski</a:t>
          </a:r>
          <a:r>
            <a:rPr lang="fr-FR" dirty="0">
              <a:latin typeface="Times" pitchFamily="18" charset="0"/>
              <a:cs typeface="Times" pitchFamily="18" charset="0"/>
            </a:rPr>
            <a:t> Florian</a:t>
          </a:r>
        </a:p>
        <a:p>
          <a:r>
            <a:rPr lang="fr-FR" dirty="0">
              <a:latin typeface="Times" pitchFamily="18" charset="0"/>
              <a:cs typeface="Times" pitchFamily="18" charset="0"/>
            </a:rPr>
            <a:t>(Développeur)</a:t>
          </a:r>
        </a:p>
      </dgm:t>
    </dgm:pt>
    <dgm:pt modelId="{B5D87119-1729-4EA7-A560-4386E5BA25C0}" type="parTrans" cxnId="{68652FC2-55C0-4D6D-8530-956998422941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BBEDE9DF-6564-4BF3-A181-DF2EBBB88739}" type="sibTrans" cxnId="{68652FC2-55C0-4D6D-8530-956998422941}">
      <dgm:prSet/>
      <dgm:spPr/>
      <dgm:t>
        <a:bodyPr/>
        <a:lstStyle/>
        <a:p>
          <a:endParaRPr lang="fr-FR"/>
        </a:p>
      </dgm:t>
    </dgm:pt>
    <dgm:pt modelId="{1285AD1E-6CD7-4E81-9C6E-909B77D5F0DD}">
      <dgm:prSet phldrT="[Texte]"/>
      <dgm:spPr/>
      <dgm:t>
        <a:bodyPr/>
        <a:lstStyle/>
        <a:p>
          <a:r>
            <a:rPr lang="fr-FR" dirty="0" err="1">
              <a:latin typeface="Times" pitchFamily="18" charset="0"/>
              <a:cs typeface="Times" pitchFamily="18" charset="0"/>
            </a:rPr>
            <a:t>Berteloot</a:t>
          </a:r>
          <a:r>
            <a:rPr lang="fr-FR" dirty="0">
              <a:latin typeface="Times" pitchFamily="18" charset="0"/>
              <a:cs typeface="Times" pitchFamily="18" charset="0"/>
            </a:rPr>
            <a:t> Aurélien</a:t>
          </a:r>
        </a:p>
        <a:p>
          <a:r>
            <a:rPr lang="fr-FR" dirty="0">
              <a:latin typeface="Times" pitchFamily="18" charset="0"/>
              <a:cs typeface="Times" pitchFamily="18" charset="0"/>
            </a:rPr>
            <a:t>(Développeur)</a:t>
          </a:r>
        </a:p>
      </dgm:t>
    </dgm:pt>
    <dgm:pt modelId="{EAA1F442-803E-4C21-BBB1-900AA85509BB}" type="parTrans" cxnId="{2FA9EFF0-21E0-460B-A76C-EDCF504565FA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A38B1FB4-74FB-4336-9EA3-D4325667CD77}" type="sibTrans" cxnId="{2FA9EFF0-21E0-460B-A76C-EDCF504565FA}">
      <dgm:prSet/>
      <dgm:spPr/>
      <dgm:t>
        <a:bodyPr/>
        <a:lstStyle/>
        <a:p>
          <a:endParaRPr lang="fr-FR"/>
        </a:p>
      </dgm:t>
    </dgm:pt>
    <dgm:pt modelId="{9873A5F0-7779-4F86-B382-600D14963EC8}">
      <dgm:prSet phldrT="[Texte]"/>
      <dgm:spPr/>
      <dgm:t>
        <a:bodyPr/>
        <a:lstStyle/>
        <a:p>
          <a:r>
            <a:rPr lang="fr-FR" dirty="0">
              <a:latin typeface="Times" pitchFamily="18" charset="0"/>
              <a:cs typeface="Times" pitchFamily="18" charset="0"/>
            </a:rPr>
            <a:t>Roy Thomas</a:t>
          </a:r>
        </a:p>
        <a:p>
          <a:r>
            <a:rPr lang="fr-FR" dirty="0">
              <a:latin typeface="Times" pitchFamily="18" charset="0"/>
              <a:cs typeface="Times" pitchFamily="18" charset="0"/>
            </a:rPr>
            <a:t>(Designer)</a:t>
          </a:r>
        </a:p>
      </dgm:t>
    </dgm:pt>
    <dgm:pt modelId="{554FC776-1E5E-4F5A-BBE5-9D80D8D22814}" type="parTrans" cxnId="{0AB92CB0-A6CE-43BA-B8FB-7FE7E7E57D31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A8B40D91-30A3-4B56-BC71-CE23FFA2C255}" type="sibTrans" cxnId="{0AB92CB0-A6CE-43BA-B8FB-7FE7E7E57D31}">
      <dgm:prSet/>
      <dgm:spPr/>
      <dgm:t>
        <a:bodyPr/>
        <a:lstStyle/>
        <a:p>
          <a:endParaRPr lang="fr-FR"/>
        </a:p>
      </dgm:t>
    </dgm:pt>
    <dgm:pt modelId="{D7B6FEFB-05B8-4A44-B459-9D33464D41F9}">
      <dgm:prSet phldrT="[Texte]"/>
      <dgm:spPr>
        <a:solidFill>
          <a:srgbClr val="51DA46"/>
        </a:solidFill>
      </dgm:spPr>
      <dgm:t>
        <a:bodyPr/>
        <a:lstStyle/>
        <a:p>
          <a:r>
            <a:rPr lang="fr-FR" dirty="0" err="1">
              <a:latin typeface="Times" pitchFamily="18" charset="0"/>
              <a:cs typeface="Times" pitchFamily="18" charset="0"/>
            </a:rPr>
            <a:t>Big</a:t>
          </a:r>
          <a:r>
            <a:rPr lang="fr-FR" dirty="0">
              <a:latin typeface="Times" pitchFamily="18" charset="0"/>
              <a:cs typeface="Times" pitchFamily="18" charset="0"/>
            </a:rPr>
            <a:t> Data </a:t>
          </a:r>
        </a:p>
        <a:p>
          <a:r>
            <a:rPr lang="fr-FR" dirty="0">
              <a:latin typeface="Times" pitchFamily="18" charset="0"/>
              <a:cs typeface="Times" pitchFamily="18" charset="0"/>
            </a:rPr>
            <a:t>Machine Learning </a:t>
          </a:r>
        </a:p>
        <a:p>
          <a:r>
            <a:rPr lang="fr-FR" dirty="0" err="1">
              <a:latin typeface="Times" pitchFamily="18" charset="0"/>
              <a:cs typeface="Times" pitchFamily="18" charset="0"/>
            </a:rPr>
            <a:t>Deep</a:t>
          </a:r>
          <a:r>
            <a:rPr lang="fr-FR" dirty="0">
              <a:latin typeface="Times" pitchFamily="18" charset="0"/>
              <a:cs typeface="Times" pitchFamily="18" charset="0"/>
            </a:rPr>
            <a:t> Learning</a:t>
          </a:r>
        </a:p>
      </dgm:t>
    </dgm:pt>
    <dgm:pt modelId="{DE3FFCB8-BB6F-404B-A3F9-8B3637854D78}" type="parTrans" cxnId="{6D2032E5-0251-4218-BC55-81C256490FAE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8CA3663B-66AD-4A70-B5F7-18DCF6EE3B36}" type="sibTrans" cxnId="{6D2032E5-0251-4218-BC55-81C256490FAE}">
      <dgm:prSet/>
      <dgm:spPr/>
      <dgm:t>
        <a:bodyPr/>
        <a:lstStyle/>
        <a:p>
          <a:endParaRPr lang="fr-FR"/>
        </a:p>
      </dgm:t>
    </dgm:pt>
    <dgm:pt modelId="{F1871984-2574-499E-B587-C82AB52B59B7}">
      <dgm:prSet phldrT="[Texte]"/>
      <dgm:spPr>
        <a:solidFill>
          <a:srgbClr val="51DA46"/>
        </a:solidFill>
      </dgm:spPr>
      <dgm:t>
        <a:bodyPr/>
        <a:lstStyle/>
        <a:p>
          <a:r>
            <a:rPr lang="fr-FR" dirty="0">
              <a:latin typeface="Times" pitchFamily="18" charset="0"/>
              <a:cs typeface="Times" pitchFamily="18" charset="0"/>
            </a:rPr>
            <a:t>Design </a:t>
          </a:r>
        </a:p>
        <a:p>
          <a:r>
            <a:rPr lang="fr-FR" dirty="0">
              <a:latin typeface="Times" pitchFamily="18" charset="0"/>
              <a:cs typeface="Times" pitchFamily="18" charset="0"/>
            </a:rPr>
            <a:t>Lean </a:t>
          </a:r>
        </a:p>
        <a:p>
          <a:r>
            <a:rPr lang="fr-FR" dirty="0">
              <a:latin typeface="Times" pitchFamily="18" charset="0"/>
              <a:cs typeface="Times" pitchFamily="18" charset="0"/>
            </a:rPr>
            <a:t>Indicateurs</a:t>
          </a:r>
        </a:p>
      </dgm:t>
    </dgm:pt>
    <dgm:pt modelId="{0F149BEB-A4EF-4D00-B4DA-67B596847C6D}" type="parTrans" cxnId="{01CEA4C6-8C27-45F1-9C71-87D28D544034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0CFF942-27D0-435F-8C73-98D8260ED286}" type="sibTrans" cxnId="{01CEA4C6-8C27-45F1-9C71-87D28D544034}">
      <dgm:prSet/>
      <dgm:spPr/>
      <dgm:t>
        <a:bodyPr/>
        <a:lstStyle/>
        <a:p>
          <a:endParaRPr lang="fr-FR"/>
        </a:p>
      </dgm:t>
    </dgm:pt>
    <dgm:pt modelId="{6FC37193-2554-4D4D-8BF4-A91143607336}">
      <dgm:prSet phldrT="[Texte]"/>
      <dgm:spPr/>
      <dgm:t>
        <a:bodyPr/>
        <a:lstStyle/>
        <a:p>
          <a:r>
            <a:rPr lang="fr-FR" dirty="0">
              <a:latin typeface="Times" pitchFamily="18" charset="0"/>
              <a:cs typeface="Times" pitchFamily="18" charset="0"/>
            </a:rPr>
            <a:t>Nguyen Xuan Huy </a:t>
          </a:r>
        </a:p>
        <a:p>
          <a:r>
            <a:rPr lang="fr-FR" dirty="0">
              <a:latin typeface="Times" pitchFamily="18" charset="0"/>
              <a:cs typeface="Times" pitchFamily="18" charset="0"/>
            </a:rPr>
            <a:t>(Chef de projet)</a:t>
          </a:r>
        </a:p>
      </dgm:t>
    </dgm:pt>
    <dgm:pt modelId="{DC1AA854-CFD7-4C51-A872-134ECBC64D17}" type="parTrans" cxnId="{4F0E45F4-7245-44B4-A0B8-847648405339}">
      <dgm:prSet/>
      <dgm:spPr/>
      <dgm:t>
        <a:bodyPr/>
        <a:lstStyle/>
        <a:p>
          <a:endParaRPr lang="fr-FR"/>
        </a:p>
      </dgm:t>
    </dgm:pt>
    <dgm:pt modelId="{F8D82DAD-08E4-4D69-BE9D-40BDEFC0A206}" type="sibTrans" cxnId="{4F0E45F4-7245-44B4-A0B8-847648405339}">
      <dgm:prSet/>
      <dgm:spPr/>
      <dgm:t>
        <a:bodyPr/>
        <a:lstStyle/>
        <a:p>
          <a:endParaRPr lang="fr-FR"/>
        </a:p>
      </dgm:t>
    </dgm:pt>
    <dgm:pt modelId="{B7CB38C8-CD33-4173-ABFE-3AD63196091B}">
      <dgm:prSet phldrT="[Texte]"/>
      <dgm:spPr>
        <a:solidFill>
          <a:srgbClr val="51DA46"/>
        </a:solidFill>
      </dgm:spPr>
      <dgm:t>
        <a:bodyPr/>
        <a:lstStyle/>
        <a:p>
          <a:r>
            <a:rPr lang="fr-FR" dirty="0">
              <a:latin typeface="Times" pitchFamily="18" charset="0"/>
              <a:cs typeface="Times" pitchFamily="18" charset="0"/>
            </a:rPr>
            <a:t>Management</a:t>
          </a:r>
        </a:p>
        <a:p>
          <a:r>
            <a:rPr lang="fr-FR" dirty="0">
              <a:latin typeface="Times" pitchFamily="18" charset="0"/>
              <a:cs typeface="Times" pitchFamily="18" charset="0"/>
            </a:rPr>
            <a:t>Sociales</a:t>
          </a:r>
        </a:p>
        <a:p>
          <a:r>
            <a:rPr lang="fr-FR" dirty="0">
              <a:latin typeface="Times" pitchFamily="18" charset="0"/>
              <a:cs typeface="Times" pitchFamily="18" charset="0"/>
            </a:rPr>
            <a:t>Computer Vision</a:t>
          </a:r>
        </a:p>
      </dgm:t>
    </dgm:pt>
    <dgm:pt modelId="{2BADD2BE-3F1C-47C9-810A-7204A4991ED5}" type="parTrans" cxnId="{71E07C5A-A4D8-4A9A-893A-9612D4C20776}">
      <dgm:prSet/>
      <dgm:spPr/>
      <dgm:t>
        <a:bodyPr/>
        <a:lstStyle/>
        <a:p>
          <a:endParaRPr lang="fr-FR"/>
        </a:p>
      </dgm:t>
    </dgm:pt>
    <dgm:pt modelId="{899359C8-B66B-41B0-94DF-31DE57F568C3}" type="sibTrans" cxnId="{71E07C5A-A4D8-4A9A-893A-9612D4C20776}">
      <dgm:prSet/>
      <dgm:spPr/>
      <dgm:t>
        <a:bodyPr/>
        <a:lstStyle/>
        <a:p>
          <a:endParaRPr lang="fr-FR"/>
        </a:p>
      </dgm:t>
    </dgm:pt>
    <dgm:pt modelId="{B7C20FCA-96BE-4619-BFF4-E0B482C22BDB}">
      <dgm:prSet/>
      <dgm:spPr>
        <a:solidFill>
          <a:srgbClr val="51DA46"/>
        </a:solidFill>
      </dgm:spPr>
      <dgm:t>
        <a:bodyPr/>
        <a:lstStyle/>
        <a:p>
          <a:r>
            <a:rPr lang="fr-FR" dirty="0" err="1">
              <a:latin typeface="Times" pitchFamily="18" charset="0"/>
              <a:cs typeface="Times" pitchFamily="18" charset="0"/>
            </a:rPr>
            <a:t>Big</a:t>
          </a:r>
          <a:r>
            <a:rPr lang="fr-FR" dirty="0">
              <a:latin typeface="Times" pitchFamily="18" charset="0"/>
              <a:cs typeface="Times" pitchFamily="18" charset="0"/>
            </a:rPr>
            <a:t> Data </a:t>
          </a:r>
        </a:p>
        <a:p>
          <a:r>
            <a:rPr lang="fr-FR" dirty="0">
              <a:latin typeface="Times" pitchFamily="18" charset="0"/>
              <a:cs typeface="Times" pitchFamily="18" charset="0"/>
            </a:rPr>
            <a:t>Machine Learning </a:t>
          </a:r>
        </a:p>
        <a:p>
          <a:r>
            <a:rPr lang="fr-FR" dirty="0" err="1">
              <a:latin typeface="Times" pitchFamily="18" charset="0"/>
              <a:cs typeface="Times" pitchFamily="18" charset="0"/>
            </a:rPr>
            <a:t>Deep</a:t>
          </a:r>
          <a:r>
            <a:rPr lang="fr-FR" dirty="0">
              <a:latin typeface="Times" pitchFamily="18" charset="0"/>
              <a:cs typeface="Times" pitchFamily="18" charset="0"/>
            </a:rPr>
            <a:t> Learning</a:t>
          </a:r>
        </a:p>
      </dgm:t>
    </dgm:pt>
    <dgm:pt modelId="{99C20159-3FC6-4244-8ACA-4E175861D786}" type="parTrans" cxnId="{29DE8897-D355-41BB-BD69-B85CA6D9F054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DD2109AE-88C5-4D27-BA3C-CC81FC9BC878}" type="sibTrans" cxnId="{29DE8897-D355-41BB-BD69-B85CA6D9F054}">
      <dgm:prSet/>
      <dgm:spPr/>
      <dgm:t>
        <a:bodyPr/>
        <a:lstStyle/>
        <a:p>
          <a:endParaRPr lang="fr-FR"/>
        </a:p>
      </dgm:t>
    </dgm:pt>
    <dgm:pt modelId="{968ED8A1-6142-42CD-A42B-EF91369A879E}" type="pres">
      <dgm:prSet presAssocID="{27320ABE-94D8-4E12-BB24-D1A1E449A2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5864F8-C20C-46FB-9788-1433CFFEA129}" type="pres">
      <dgm:prSet presAssocID="{B7CB38C8-CD33-4173-ABFE-3AD63196091B}" presName="hierRoot1" presStyleCnt="0">
        <dgm:presLayoutVars>
          <dgm:hierBranch val="init"/>
        </dgm:presLayoutVars>
      </dgm:prSet>
      <dgm:spPr/>
    </dgm:pt>
    <dgm:pt modelId="{1C1B4720-65D7-41B8-8683-522EC44E082B}" type="pres">
      <dgm:prSet presAssocID="{B7CB38C8-CD33-4173-ABFE-3AD63196091B}" presName="rootComposite1" presStyleCnt="0"/>
      <dgm:spPr/>
    </dgm:pt>
    <dgm:pt modelId="{E6F09D71-9752-4217-9BC9-7BEFE877C8EC}" type="pres">
      <dgm:prSet presAssocID="{B7CB38C8-CD33-4173-ABFE-3AD63196091B}" presName="rootText1" presStyleLbl="node0" presStyleIdx="0" presStyleCnt="2" custScaleX="115479" custScaleY="142062" custLinFactNeighborY="-26933">
        <dgm:presLayoutVars>
          <dgm:chPref val="3"/>
        </dgm:presLayoutVars>
      </dgm:prSet>
      <dgm:spPr/>
    </dgm:pt>
    <dgm:pt modelId="{A160C0AF-0D45-45D8-BF08-609603E8759F}" type="pres">
      <dgm:prSet presAssocID="{B7CB38C8-CD33-4173-ABFE-3AD63196091B}" presName="rootConnector1" presStyleLbl="node1" presStyleIdx="0" presStyleCnt="0"/>
      <dgm:spPr/>
    </dgm:pt>
    <dgm:pt modelId="{91C9650C-61F0-4EE4-8120-869566545A44}" type="pres">
      <dgm:prSet presAssocID="{B7CB38C8-CD33-4173-ABFE-3AD63196091B}" presName="hierChild2" presStyleCnt="0"/>
      <dgm:spPr/>
    </dgm:pt>
    <dgm:pt modelId="{5BAAE381-C191-4972-9E0B-4BDBDA42F4F1}" type="pres">
      <dgm:prSet presAssocID="{B7CB38C8-CD33-4173-ABFE-3AD63196091B}" presName="hierChild3" presStyleCnt="0"/>
      <dgm:spPr/>
    </dgm:pt>
    <dgm:pt modelId="{66E9279A-1D12-488E-A1D6-36D64D9DEDF7}" type="pres">
      <dgm:prSet presAssocID="{6FC37193-2554-4D4D-8BF4-A91143607336}" presName="hierRoot1" presStyleCnt="0">
        <dgm:presLayoutVars>
          <dgm:hierBranch val="init"/>
        </dgm:presLayoutVars>
      </dgm:prSet>
      <dgm:spPr/>
    </dgm:pt>
    <dgm:pt modelId="{A37B5361-7624-4E00-B89F-A8EB8905760B}" type="pres">
      <dgm:prSet presAssocID="{6FC37193-2554-4D4D-8BF4-A91143607336}" presName="rootComposite1" presStyleCnt="0"/>
      <dgm:spPr/>
    </dgm:pt>
    <dgm:pt modelId="{DA75D9C7-5919-4854-8536-58E2DF6FCBF3}" type="pres">
      <dgm:prSet presAssocID="{6FC37193-2554-4D4D-8BF4-A91143607336}" presName="rootText1" presStyleLbl="node0" presStyleIdx="1" presStyleCnt="2" custScaleX="102101" custScaleY="117360" custLinFactNeighborY="-24420">
        <dgm:presLayoutVars>
          <dgm:chPref val="3"/>
        </dgm:presLayoutVars>
      </dgm:prSet>
      <dgm:spPr/>
    </dgm:pt>
    <dgm:pt modelId="{8043B628-61E3-4FE4-9C76-42FAD6AF57AB}" type="pres">
      <dgm:prSet presAssocID="{6FC37193-2554-4D4D-8BF4-A91143607336}" presName="rootConnector1" presStyleLbl="node1" presStyleIdx="0" presStyleCnt="0"/>
      <dgm:spPr/>
    </dgm:pt>
    <dgm:pt modelId="{512D8774-8577-48F9-BE9A-4E091EA475E9}" type="pres">
      <dgm:prSet presAssocID="{6FC37193-2554-4D4D-8BF4-A91143607336}" presName="hierChild2" presStyleCnt="0"/>
      <dgm:spPr/>
    </dgm:pt>
    <dgm:pt modelId="{587A95B2-1064-4D14-8B87-CF3960AD5396}" type="pres">
      <dgm:prSet presAssocID="{B5D87119-1729-4EA7-A560-4386E5BA25C0}" presName="Name37" presStyleLbl="parChTrans1D2" presStyleIdx="0" presStyleCnt="3"/>
      <dgm:spPr/>
    </dgm:pt>
    <dgm:pt modelId="{8F7A7552-BB1F-4D28-9181-ED83B20D3875}" type="pres">
      <dgm:prSet presAssocID="{1A8D9E43-07D1-45E2-A680-4F6C5A1CC195}" presName="hierRoot2" presStyleCnt="0">
        <dgm:presLayoutVars>
          <dgm:hierBranch val="init"/>
        </dgm:presLayoutVars>
      </dgm:prSet>
      <dgm:spPr/>
    </dgm:pt>
    <dgm:pt modelId="{1455F116-5DBF-4FEA-9945-965B302AED43}" type="pres">
      <dgm:prSet presAssocID="{1A8D9E43-07D1-45E2-A680-4F6C5A1CC195}" presName="rootComposite" presStyleCnt="0"/>
      <dgm:spPr/>
    </dgm:pt>
    <dgm:pt modelId="{332B5EBC-68C7-4DC1-B2DD-CC4B56E87354}" type="pres">
      <dgm:prSet presAssocID="{1A8D9E43-07D1-45E2-A680-4F6C5A1CC195}" presName="rootText" presStyleLbl="node2" presStyleIdx="0" presStyleCnt="3" custScaleX="102101" custScaleY="117360">
        <dgm:presLayoutVars>
          <dgm:chPref val="3"/>
        </dgm:presLayoutVars>
      </dgm:prSet>
      <dgm:spPr/>
    </dgm:pt>
    <dgm:pt modelId="{25CA60F6-0DFC-4F67-BD80-6E1776EB95BF}" type="pres">
      <dgm:prSet presAssocID="{1A8D9E43-07D1-45E2-A680-4F6C5A1CC195}" presName="rootConnector" presStyleLbl="node2" presStyleIdx="0" presStyleCnt="3"/>
      <dgm:spPr/>
    </dgm:pt>
    <dgm:pt modelId="{1C80F03A-3B30-48DF-8736-D8FF3AE232C1}" type="pres">
      <dgm:prSet presAssocID="{1A8D9E43-07D1-45E2-A680-4F6C5A1CC195}" presName="hierChild4" presStyleCnt="0"/>
      <dgm:spPr/>
    </dgm:pt>
    <dgm:pt modelId="{2C795B26-6193-45D9-A026-5D39DD51CF62}" type="pres">
      <dgm:prSet presAssocID="{DE3FFCB8-BB6F-404B-A3F9-8B3637854D78}" presName="Name37" presStyleLbl="parChTrans1D3" presStyleIdx="0" presStyleCnt="3"/>
      <dgm:spPr/>
    </dgm:pt>
    <dgm:pt modelId="{DA74F094-8A05-461D-BCCD-953BAE7EA552}" type="pres">
      <dgm:prSet presAssocID="{D7B6FEFB-05B8-4A44-B459-9D33464D41F9}" presName="hierRoot2" presStyleCnt="0">
        <dgm:presLayoutVars>
          <dgm:hierBranch val="init"/>
        </dgm:presLayoutVars>
      </dgm:prSet>
      <dgm:spPr/>
    </dgm:pt>
    <dgm:pt modelId="{735534EE-7EEF-4C88-8CFA-011A68D83FAF}" type="pres">
      <dgm:prSet presAssocID="{D7B6FEFB-05B8-4A44-B459-9D33464D41F9}" presName="rootComposite" presStyleCnt="0"/>
      <dgm:spPr/>
    </dgm:pt>
    <dgm:pt modelId="{78E6F106-FA6B-440F-AE83-5847990D3502}" type="pres">
      <dgm:prSet presAssocID="{D7B6FEFB-05B8-4A44-B459-9D33464D41F9}" presName="rootText" presStyleLbl="node3" presStyleIdx="0" presStyleCnt="3" custScaleX="121394" custScaleY="163785">
        <dgm:presLayoutVars>
          <dgm:chPref val="3"/>
        </dgm:presLayoutVars>
      </dgm:prSet>
      <dgm:spPr/>
    </dgm:pt>
    <dgm:pt modelId="{20D39BDC-D29B-44E6-B984-76EEE427F2A7}" type="pres">
      <dgm:prSet presAssocID="{D7B6FEFB-05B8-4A44-B459-9D33464D41F9}" presName="rootConnector" presStyleLbl="node3" presStyleIdx="0" presStyleCnt="3"/>
      <dgm:spPr/>
    </dgm:pt>
    <dgm:pt modelId="{6F120E8F-0D9D-46F0-9A9D-820AF041AC14}" type="pres">
      <dgm:prSet presAssocID="{D7B6FEFB-05B8-4A44-B459-9D33464D41F9}" presName="hierChild4" presStyleCnt="0"/>
      <dgm:spPr/>
    </dgm:pt>
    <dgm:pt modelId="{936950EA-62E0-496C-8BA5-562512BC81BB}" type="pres">
      <dgm:prSet presAssocID="{D7B6FEFB-05B8-4A44-B459-9D33464D41F9}" presName="hierChild5" presStyleCnt="0"/>
      <dgm:spPr/>
    </dgm:pt>
    <dgm:pt modelId="{1A2AB926-9F8B-4D9D-A1E9-E44459B36B23}" type="pres">
      <dgm:prSet presAssocID="{1A8D9E43-07D1-45E2-A680-4F6C5A1CC195}" presName="hierChild5" presStyleCnt="0"/>
      <dgm:spPr/>
    </dgm:pt>
    <dgm:pt modelId="{D3991358-0EDA-4872-9BF6-00E689542E8F}" type="pres">
      <dgm:prSet presAssocID="{EAA1F442-803E-4C21-BBB1-900AA85509BB}" presName="Name37" presStyleLbl="parChTrans1D2" presStyleIdx="1" presStyleCnt="3"/>
      <dgm:spPr/>
    </dgm:pt>
    <dgm:pt modelId="{F1FB19B7-DDDA-42B4-B337-CC8878485BB5}" type="pres">
      <dgm:prSet presAssocID="{1285AD1E-6CD7-4E81-9C6E-909B77D5F0DD}" presName="hierRoot2" presStyleCnt="0">
        <dgm:presLayoutVars>
          <dgm:hierBranch val="init"/>
        </dgm:presLayoutVars>
      </dgm:prSet>
      <dgm:spPr/>
    </dgm:pt>
    <dgm:pt modelId="{65E5319D-476C-4FA1-A9B7-B0CFD7DABBAE}" type="pres">
      <dgm:prSet presAssocID="{1285AD1E-6CD7-4E81-9C6E-909B77D5F0DD}" presName="rootComposite" presStyleCnt="0"/>
      <dgm:spPr/>
    </dgm:pt>
    <dgm:pt modelId="{B59F67AF-98E8-4070-B469-CE9174C3BB49}" type="pres">
      <dgm:prSet presAssocID="{1285AD1E-6CD7-4E81-9C6E-909B77D5F0DD}" presName="rootText" presStyleLbl="node2" presStyleIdx="1" presStyleCnt="3" custScaleX="102101" custScaleY="117360">
        <dgm:presLayoutVars>
          <dgm:chPref val="3"/>
        </dgm:presLayoutVars>
      </dgm:prSet>
      <dgm:spPr/>
    </dgm:pt>
    <dgm:pt modelId="{EB606EB0-4A2A-4398-AF0F-8025963D543D}" type="pres">
      <dgm:prSet presAssocID="{1285AD1E-6CD7-4E81-9C6E-909B77D5F0DD}" presName="rootConnector" presStyleLbl="node2" presStyleIdx="1" presStyleCnt="3"/>
      <dgm:spPr/>
    </dgm:pt>
    <dgm:pt modelId="{F5DEF5F2-1853-49A2-B336-1ABE0BD69AF0}" type="pres">
      <dgm:prSet presAssocID="{1285AD1E-6CD7-4E81-9C6E-909B77D5F0DD}" presName="hierChild4" presStyleCnt="0"/>
      <dgm:spPr/>
    </dgm:pt>
    <dgm:pt modelId="{D246A347-A876-4BCF-8C8F-AE25A91D3548}" type="pres">
      <dgm:prSet presAssocID="{99C20159-3FC6-4244-8ACA-4E175861D786}" presName="Name37" presStyleLbl="parChTrans1D3" presStyleIdx="1" presStyleCnt="3"/>
      <dgm:spPr/>
    </dgm:pt>
    <dgm:pt modelId="{E396AB59-2270-4C83-BD01-E1BE2412E491}" type="pres">
      <dgm:prSet presAssocID="{B7C20FCA-96BE-4619-BFF4-E0B482C22BDB}" presName="hierRoot2" presStyleCnt="0">
        <dgm:presLayoutVars>
          <dgm:hierBranch val="init"/>
        </dgm:presLayoutVars>
      </dgm:prSet>
      <dgm:spPr/>
    </dgm:pt>
    <dgm:pt modelId="{442DD966-A13B-4726-846A-18A128CEFDFB}" type="pres">
      <dgm:prSet presAssocID="{B7C20FCA-96BE-4619-BFF4-E0B482C22BDB}" presName="rootComposite" presStyleCnt="0"/>
      <dgm:spPr/>
    </dgm:pt>
    <dgm:pt modelId="{E58EFB6B-9DB9-491F-BE1E-41933EF4C050}" type="pres">
      <dgm:prSet presAssocID="{B7C20FCA-96BE-4619-BFF4-E0B482C22BDB}" presName="rootText" presStyleLbl="node3" presStyleIdx="1" presStyleCnt="3" custScaleX="121394" custScaleY="163785">
        <dgm:presLayoutVars>
          <dgm:chPref val="3"/>
        </dgm:presLayoutVars>
      </dgm:prSet>
      <dgm:spPr/>
    </dgm:pt>
    <dgm:pt modelId="{E8D9C2C7-732F-40A3-AE7E-81B77D9C14ED}" type="pres">
      <dgm:prSet presAssocID="{B7C20FCA-96BE-4619-BFF4-E0B482C22BDB}" presName="rootConnector" presStyleLbl="node3" presStyleIdx="1" presStyleCnt="3"/>
      <dgm:spPr/>
    </dgm:pt>
    <dgm:pt modelId="{083BEDAF-1CDD-4712-B74B-CD7CBB1897FD}" type="pres">
      <dgm:prSet presAssocID="{B7C20FCA-96BE-4619-BFF4-E0B482C22BDB}" presName="hierChild4" presStyleCnt="0"/>
      <dgm:spPr/>
    </dgm:pt>
    <dgm:pt modelId="{77B26F57-E46F-41DE-8CC8-408F4C7025E9}" type="pres">
      <dgm:prSet presAssocID="{B7C20FCA-96BE-4619-BFF4-E0B482C22BDB}" presName="hierChild5" presStyleCnt="0"/>
      <dgm:spPr/>
    </dgm:pt>
    <dgm:pt modelId="{205C822A-F9D9-4F87-8DF1-738D5CC3511E}" type="pres">
      <dgm:prSet presAssocID="{1285AD1E-6CD7-4E81-9C6E-909B77D5F0DD}" presName="hierChild5" presStyleCnt="0"/>
      <dgm:spPr/>
    </dgm:pt>
    <dgm:pt modelId="{31251265-AA18-436D-B571-2F6E5EB13A60}" type="pres">
      <dgm:prSet presAssocID="{554FC776-1E5E-4F5A-BBE5-9D80D8D22814}" presName="Name37" presStyleLbl="parChTrans1D2" presStyleIdx="2" presStyleCnt="3"/>
      <dgm:spPr/>
    </dgm:pt>
    <dgm:pt modelId="{6C31EE30-AFCA-467E-9ECF-E26324F9F26B}" type="pres">
      <dgm:prSet presAssocID="{9873A5F0-7779-4F86-B382-600D14963EC8}" presName="hierRoot2" presStyleCnt="0">
        <dgm:presLayoutVars>
          <dgm:hierBranch val="init"/>
        </dgm:presLayoutVars>
      </dgm:prSet>
      <dgm:spPr/>
    </dgm:pt>
    <dgm:pt modelId="{E406D491-A78B-4144-BE5D-AEF21C9AD592}" type="pres">
      <dgm:prSet presAssocID="{9873A5F0-7779-4F86-B382-600D14963EC8}" presName="rootComposite" presStyleCnt="0"/>
      <dgm:spPr/>
    </dgm:pt>
    <dgm:pt modelId="{FA14E8A7-8E46-4A6A-9A36-B09FFD0C97C4}" type="pres">
      <dgm:prSet presAssocID="{9873A5F0-7779-4F86-B382-600D14963EC8}" presName="rootText" presStyleLbl="node2" presStyleIdx="2" presStyleCnt="3" custScaleX="102101" custScaleY="117360">
        <dgm:presLayoutVars>
          <dgm:chPref val="3"/>
        </dgm:presLayoutVars>
      </dgm:prSet>
      <dgm:spPr/>
    </dgm:pt>
    <dgm:pt modelId="{D346634A-C643-4A13-866A-92F1D448EA06}" type="pres">
      <dgm:prSet presAssocID="{9873A5F0-7779-4F86-B382-600D14963EC8}" presName="rootConnector" presStyleLbl="node2" presStyleIdx="2" presStyleCnt="3"/>
      <dgm:spPr/>
    </dgm:pt>
    <dgm:pt modelId="{7BC2DCD4-7E0B-4849-859F-AB6C0055C3AB}" type="pres">
      <dgm:prSet presAssocID="{9873A5F0-7779-4F86-B382-600D14963EC8}" presName="hierChild4" presStyleCnt="0"/>
      <dgm:spPr/>
    </dgm:pt>
    <dgm:pt modelId="{CAEBDA26-7ED2-451E-A1FC-3451001E62AA}" type="pres">
      <dgm:prSet presAssocID="{0F149BEB-A4EF-4D00-B4DA-67B596847C6D}" presName="Name37" presStyleLbl="parChTrans1D3" presStyleIdx="2" presStyleCnt="3"/>
      <dgm:spPr/>
    </dgm:pt>
    <dgm:pt modelId="{D7A10FEA-97AA-45F6-A0CE-C4E5A5467860}" type="pres">
      <dgm:prSet presAssocID="{F1871984-2574-499E-B587-C82AB52B59B7}" presName="hierRoot2" presStyleCnt="0">
        <dgm:presLayoutVars>
          <dgm:hierBranch val="init"/>
        </dgm:presLayoutVars>
      </dgm:prSet>
      <dgm:spPr/>
    </dgm:pt>
    <dgm:pt modelId="{79228CFB-E410-4EB8-83A1-1CA15DF0C4BB}" type="pres">
      <dgm:prSet presAssocID="{F1871984-2574-499E-B587-C82AB52B59B7}" presName="rootComposite" presStyleCnt="0"/>
      <dgm:spPr/>
    </dgm:pt>
    <dgm:pt modelId="{00006BD8-707F-49CD-B53B-6C4E515C660C}" type="pres">
      <dgm:prSet presAssocID="{F1871984-2574-499E-B587-C82AB52B59B7}" presName="rootText" presStyleLbl="node3" presStyleIdx="2" presStyleCnt="3" custScaleX="121394" custScaleY="163785">
        <dgm:presLayoutVars>
          <dgm:chPref val="3"/>
        </dgm:presLayoutVars>
      </dgm:prSet>
      <dgm:spPr/>
    </dgm:pt>
    <dgm:pt modelId="{465DF8AE-6F74-4017-BCF9-DD640F6D6B73}" type="pres">
      <dgm:prSet presAssocID="{F1871984-2574-499E-B587-C82AB52B59B7}" presName="rootConnector" presStyleLbl="node3" presStyleIdx="2" presStyleCnt="3"/>
      <dgm:spPr/>
    </dgm:pt>
    <dgm:pt modelId="{09A06730-4284-4E49-BF3B-679B952F6080}" type="pres">
      <dgm:prSet presAssocID="{F1871984-2574-499E-B587-C82AB52B59B7}" presName="hierChild4" presStyleCnt="0"/>
      <dgm:spPr/>
    </dgm:pt>
    <dgm:pt modelId="{54BCC470-AA8E-4F4C-8D65-4F577B804CB4}" type="pres">
      <dgm:prSet presAssocID="{F1871984-2574-499E-B587-C82AB52B59B7}" presName="hierChild5" presStyleCnt="0"/>
      <dgm:spPr/>
    </dgm:pt>
    <dgm:pt modelId="{E4F47ECB-23C4-4C69-BE0A-B1243F32B3BB}" type="pres">
      <dgm:prSet presAssocID="{9873A5F0-7779-4F86-B382-600D14963EC8}" presName="hierChild5" presStyleCnt="0"/>
      <dgm:spPr/>
    </dgm:pt>
    <dgm:pt modelId="{79581067-F3C2-4D9D-BD97-D6C3BB6144BE}" type="pres">
      <dgm:prSet presAssocID="{6FC37193-2554-4D4D-8BF4-A91143607336}" presName="hierChild3" presStyleCnt="0"/>
      <dgm:spPr/>
    </dgm:pt>
  </dgm:ptLst>
  <dgm:cxnLst>
    <dgm:cxn modelId="{2B7C0B06-BD91-40A1-9B40-B4BC65329503}" type="presOf" srcId="{6FC37193-2554-4D4D-8BF4-A91143607336}" destId="{8043B628-61E3-4FE4-9C76-42FAD6AF57AB}" srcOrd="1" destOrd="0" presId="urn:microsoft.com/office/officeart/2005/8/layout/orgChart1"/>
    <dgm:cxn modelId="{D0F8020C-B142-4B9B-810E-42D2D31438EC}" type="presOf" srcId="{6FC37193-2554-4D4D-8BF4-A91143607336}" destId="{DA75D9C7-5919-4854-8536-58E2DF6FCBF3}" srcOrd="0" destOrd="0" presId="urn:microsoft.com/office/officeart/2005/8/layout/orgChart1"/>
    <dgm:cxn modelId="{0C1FCC17-C244-4CE8-961A-96F6B6ECA43A}" type="presOf" srcId="{1285AD1E-6CD7-4E81-9C6E-909B77D5F0DD}" destId="{B59F67AF-98E8-4070-B469-CE9174C3BB49}" srcOrd="0" destOrd="0" presId="urn:microsoft.com/office/officeart/2005/8/layout/orgChart1"/>
    <dgm:cxn modelId="{9B9ED919-EE5F-421A-9AC4-D7845F8189F6}" type="presOf" srcId="{9873A5F0-7779-4F86-B382-600D14963EC8}" destId="{D346634A-C643-4A13-866A-92F1D448EA06}" srcOrd="1" destOrd="0" presId="urn:microsoft.com/office/officeart/2005/8/layout/orgChart1"/>
    <dgm:cxn modelId="{0316A428-F07A-4EE1-9B7B-3C7DF30AED62}" type="presOf" srcId="{0F149BEB-A4EF-4D00-B4DA-67B596847C6D}" destId="{CAEBDA26-7ED2-451E-A1FC-3451001E62AA}" srcOrd="0" destOrd="0" presId="urn:microsoft.com/office/officeart/2005/8/layout/orgChart1"/>
    <dgm:cxn modelId="{BE68AD29-8192-4D3B-8CB6-A3A5258E7BD1}" type="presOf" srcId="{D7B6FEFB-05B8-4A44-B459-9D33464D41F9}" destId="{20D39BDC-D29B-44E6-B984-76EEE427F2A7}" srcOrd="1" destOrd="0" presId="urn:microsoft.com/office/officeart/2005/8/layout/orgChart1"/>
    <dgm:cxn modelId="{016EB329-94C3-49F2-828B-497C8265BFD4}" type="presOf" srcId="{B5D87119-1729-4EA7-A560-4386E5BA25C0}" destId="{587A95B2-1064-4D14-8B87-CF3960AD5396}" srcOrd="0" destOrd="0" presId="urn:microsoft.com/office/officeart/2005/8/layout/orgChart1"/>
    <dgm:cxn modelId="{1C03E83F-D1CA-4A7B-991C-6C6BA9E59F78}" type="presOf" srcId="{9873A5F0-7779-4F86-B382-600D14963EC8}" destId="{FA14E8A7-8E46-4A6A-9A36-B09FFD0C97C4}" srcOrd="0" destOrd="0" presId="urn:microsoft.com/office/officeart/2005/8/layout/orgChart1"/>
    <dgm:cxn modelId="{43966442-8556-4E6D-8BB9-01A404A3DCA7}" type="presOf" srcId="{DE3FFCB8-BB6F-404B-A3F9-8B3637854D78}" destId="{2C795B26-6193-45D9-A026-5D39DD51CF62}" srcOrd="0" destOrd="0" presId="urn:microsoft.com/office/officeart/2005/8/layout/orgChart1"/>
    <dgm:cxn modelId="{064EA662-4E99-45F3-A95F-830B9840DE26}" type="presOf" srcId="{F1871984-2574-499E-B587-C82AB52B59B7}" destId="{00006BD8-707F-49CD-B53B-6C4E515C660C}" srcOrd="0" destOrd="0" presId="urn:microsoft.com/office/officeart/2005/8/layout/orgChart1"/>
    <dgm:cxn modelId="{C1BD7D50-2981-47EF-A62A-EA64EA6D2823}" type="presOf" srcId="{99C20159-3FC6-4244-8ACA-4E175861D786}" destId="{D246A347-A876-4BCF-8C8F-AE25A91D3548}" srcOrd="0" destOrd="0" presId="urn:microsoft.com/office/officeart/2005/8/layout/orgChart1"/>
    <dgm:cxn modelId="{7F74EB75-DE22-462C-A3A7-1D05AE246FE9}" type="presOf" srcId="{D7B6FEFB-05B8-4A44-B459-9D33464D41F9}" destId="{78E6F106-FA6B-440F-AE83-5847990D3502}" srcOrd="0" destOrd="0" presId="urn:microsoft.com/office/officeart/2005/8/layout/orgChart1"/>
    <dgm:cxn modelId="{71E07C5A-A4D8-4A9A-893A-9612D4C20776}" srcId="{27320ABE-94D8-4E12-BB24-D1A1E449A25E}" destId="{B7CB38C8-CD33-4173-ABFE-3AD63196091B}" srcOrd="0" destOrd="0" parTransId="{2BADD2BE-3F1C-47C9-810A-7204A4991ED5}" sibTransId="{899359C8-B66B-41B0-94DF-31DE57F568C3}"/>
    <dgm:cxn modelId="{13ACA07B-B563-4399-AA6C-606FD8E49CB7}" type="presOf" srcId="{27320ABE-94D8-4E12-BB24-D1A1E449A25E}" destId="{968ED8A1-6142-42CD-A42B-EF91369A879E}" srcOrd="0" destOrd="0" presId="urn:microsoft.com/office/officeart/2005/8/layout/orgChart1"/>
    <dgm:cxn modelId="{4829EC80-FA19-4371-9A46-4DD324603FC8}" type="presOf" srcId="{B7C20FCA-96BE-4619-BFF4-E0B482C22BDB}" destId="{E58EFB6B-9DB9-491F-BE1E-41933EF4C050}" srcOrd="0" destOrd="0" presId="urn:microsoft.com/office/officeart/2005/8/layout/orgChart1"/>
    <dgm:cxn modelId="{29DE8897-D355-41BB-BD69-B85CA6D9F054}" srcId="{1285AD1E-6CD7-4E81-9C6E-909B77D5F0DD}" destId="{B7C20FCA-96BE-4619-BFF4-E0B482C22BDB}" srcOrd="0" destOrd="0" parTransId="{99C20159-3FC6-4244-8ACA-4E175861D786}" sibTransId="{DD2109AE-88C5-4D27-BA3C-CC81FC9BC878}"/>
    <dgm:cxn modelId="{CFDE9898-84E4-43A1-9C6E-76B5059564E9}" type="presOf" srcId="{EAA1F442-803E-4C21-BBB1-900AA85509BB}" destId="{D3991358-0EDA-4872-9BF6-00E689542E8F}" srcOrd="0" destOrd="0" presId="urn:microsoft.com/office/officeart/2005/8/layout/orgChart1"/>
    <dgm:cxn modelId="{1EEABFA7-8973-4455-940F-2226BA0AC701}" type="presOf" srcId="{B7CB38C8-CD33-4173-ABFE-3AD63196091B}" destId="{E6F09D71-9752-4217-9BC9-7BEFE877C8EC}" srcOrd="0" destOrd="0" presId="urn:microsoft.com/office/officeart/2005/8/layout/orgChart1"/>
    <dgm:cxn modelId="{E35111AE-F510-42C0-AB41-09C8A0B21F4C}" type="presOf" srcId="{554FC776-1E5E-4F5A-BBE5-9D80D8D22814}" destId="{31251265-AA18-436D-B571-2F6E5EB13A60}" srcOrd="0" destOrd="0" presId="urn:microsoft.com/office/officeart/2005/8/layout/orgChart1"/>
    <dgm:cxn modelId="{0AB92CB0-A6CE-43BA-B8FB-7FE7E7E57D31}" srcId="{6FC37193-2554-4D4D-8BF4-A91143607336}" destId="{9873A5F0-7779-4F86-B382-600D14963EC8}" srcOrd="2" destOrd="0" parTransId="{554FC776-1E5E-4F5A-BBE5-9D80D8D22814}" sibTransId="{A8B40D91-30A3-4B56-BC71-CE23FFA2C255}"/>
    <dgm:cxn modelId="{7059C9C0-15FC-4AC9-8A27-0F9106A89AC6}" type="presOf" srcId="{B7CB38C8-CD33-4173-ABFE-3AD63196091B}" destId="{A160C0AF-0D45-45D8-BF08-609603E8759F}" srcOrd="1" destOrd="0" presId="urn:microsoft.com/office/officeart/2005/8/layout/orgChart1"/>
    <dgm:cxn modelId="{68652FC2-55C0-4D6D-8530-956998422941}" srcId="{6FC37193-2554-4D4D-8BF4-A91143607336}" destId="{1A8D9E43-07D1-45E2-A680-4F6C5A1CC195}" srcOrd="0" destOrd="0" parTransId="{B5D87119-1729-4EA7-A560-4386E5BA25C0}" sibTransId="{BBEDE9DF-6564-4BF3-A181-DF2EBBB88739}"/>
    <dgm:cxn modelId="{01CEA4C6-8C27-45F1-9C71-87D28D544034}" srcId="{9873A5F0-7779-4F86-B382-600D14963EC8}" destId="{F1871984-2574-499E-B587-C82AB52B59B7}" srcOrd="0" destOrd="0" parTransId="{0F149BEB-A4EF-4D00-B4DA-67B596847C6D}" sibTransId="{70CFF942-27D0-435F-8C73-98D8260ED286}"/>
    <dgm:cxn modelId="{9D94F4D1-4448-49CD-A83D-7AAC205D9EDB}" type="presOf" srcId="{B7C20FCA-96BE-4619-BFF4-E0B482C22BDB}" destId="{E8D9C2C7-732F-40A3-AE7E-81B77D9C14ED}" srcOrd="1" destOrd="0" presId="urn:microsoft.com/office/officeart/2005/8/layout/orgChart1"/>
    <dgm:cxn modelId="{CAB3A6D3-17C6-4531-8B43-29859627D9AD}" type="presOf" srcId="{1A8D9E43-07D1-45E2-A680-4F6C5A1CC195}" destId="{332B5EBC-68C7-4DC1-B2DD-CC4B56E87354}" srcOrd="0" destOrd="0" presId="urn:microsoft.com/office/officeart/2005/8/layout/orgChart1"/>
    <dgm:cxn modelId="{86C7C0D8-E5BE-4423-A111-A73109FBF1F8}" type="presOf" srcId="{F1871984-2574-499E-B587-C82AB52B59B7}" destId="{465DF8AE-6F74-4017-BCF9-DD640F6D6B73}" srcOrd="1" destOrd="0" presId="urn:microsoft.com/office/officeart/2005/8/layout/orgChart1"/>
    <dgm:cxn modelId="{839037E2-3EFA-47CD-8197-77E12913C7B4}" type="presOf" srcId="{1A8D9E43-07D1-45E2-A680-4F6C5A1CC195}" destId="{25CA60F6-0DFC-4F67-BD80-6E1776EB95BF}" srcOrd="1" destOrd="0" presId="urn:microsoft.com/office/officeart/2005/8/layout/orgChart1"/>
    <dgm:cxn modelId="{6D2032E5-0251-4218-BC55-81C256490FAE}" srcId="{1A8D9E43-07D1-45E2-A680-4F6C5A1CC195}" destId="{D7B6FEFB-05B8-4A44-B459-9D33464D41F9}" srcOrd="0" destOrd="0" parTransId="{DE3FFCB8-BB6F-404B-A3F9-8B3637854D78}" sibTransId="{8CA3663B-66AD-4A70-B5F7-18DCF6EE3B36}"/>
    <dgm:cxn modelId="{F9BD1AE6-0947-4788-8E70-B15E3B62CEBD}" type="presOf" srcId="{1285AD1E-6CD7-4E81-9C6E-909B77D5F0DD}" destId="{EB606EB0-4A2A-4398-AF0F-8025963D543D}" srcOrd="1" destOrd="0" presId="urn:microsoft.com/office/officeart/2005/8/layout/orgChart1"/>
    <dgm:cxn modelId="{2FA9EFF0-21E0-460B-A76C-EDCF504565FA}" srcId="{6FC37193-2554-4D4D-8BF4-A91143607336}" destId="{1285AD1E-6CD7-4E81-9C6E-909B77D5F0DD}" srcOrd="1" destOrd="0" parTransId="{EAA1F442-803E-4C21-BBB1-900AA85509BB}" sibTransId="{A38B1FB4-74FB-4336-9EA3-D4325667CD77}"/>
    <dgm:cxn modelId="{4F0E45F4-7245-44B4-A0B8-847648405339}" srcId="{27320ABE-94D8-4E12-BB24-D1A1E449A25E}" destId="{6FC37193-2554-4D4D-8BF4-A91143607336}" srcOrd="1" destOrd="0" parTransId="{DC1AA854-CFD7-4C51-A872-134ECBC64D17}" sibTransId="{F8D82DAD-08E4-4D69-BE9D-40BDEFC0A206}"/>
    <dgm:cxn modelId="{A02ECCF1-EE17-44ED-8341-D180BBB9150C}" type="presParOf" srcId="{968ED8A1-6142-42CD-A42B-EF91369A879E}" destId="{AE5864F8-C20C-46FB-9788-1433CFFEA129}" srcOrd="0" destOrd="0" presId="urn:microsoft.com/office/officeart/2005/8/layout/orgChart1"/>
    <dgm:cxn modelId="{F4A7B3E9-0428-4AD5-B22D-CE71AA131101}" type="presParOf" srcId="{AE5864F8-C20C-46FB-9788-1433CFFEA129}" destId="{1C1B4720-65D7-41B8-8683-522EC44E082B}" srcOrd="0" destOrd="0" presId="urn:microsoft.com/office/officeart/2005/8/layout/orgChart1"/>
    <dgm:cxn modelId="{FA7FA40A-5DDE-4CEA-9E16-3B8FD5F6F462}" type="presParOf" srcId="{1C1B4720-65D7-41B8-8683-522EC44E082B}" destId="{E6F09D71-9752-4217-9BC9-7BEFE877C8EC}" srcOrd="0" destOrd="0" presId="urn:microsoft.com/office/officeart/2005/8/layout/orgChart1"/>
    <dgm:cxn modelId="{1394A873-0527-4A59-9159-8B448F079265}" type="presParOf" srcId="{1C1B4720-65D7-41B8-8683-522EC44E082B}" destId="{A160C0AF-0D45-45D8-BF08-609603E8759F}" srcOrd="1" destOrd="0" presId="urn:microsoft.com/office/officeart/2005/8/layout/orgChart1"/>
    <dgm:cxn modelId="{A58D9A53-E527-42E3-A051-A11DF10F8D63}" type="presParOf" srcId="{AE5864F8-C20C-46FB-9788-1433CFFEA129}" destId="{91C9650C-61F0-4EE4-8120-869566545A44}" srcOrd="1" destOrd="0" presId="urn:microsoft.com/office/officeart/2005/8/layout/orgChart1"/>
    <dgm:cxn modelId="{32499CE6-1EB5-4C9E-B162-27434C776CD3}" type="presParOf" srcId="{AE5864F8-C20C-46FB-9788-1433CFFEA129}" destId="{5BAAE381-C191-4972-9E0B-4BDBDA42F4F1}" srcOrd="2" destOrd="0" presId="urn:microsoft.com/office/officeart/2005/8/layout/orgChart1"/>
    <dgm:cxn modelId="{0E0237EE-ED5E-4062-BE21-4B1C055B7E15}" type="presParOf" srcId="{968ED8A1-6142-42CD-A42B-EF91369A879E}" destId="{66E9279A-1D12-488E-A1D6-36D64D9DEDF7}" srcOrd="1" destOrd="0" presId="urn:microsoft.com/office/officeart/2005/8/layout/orgChart1"/>
    <dgm:cxn modelId="{43FDB48B-B245-4437-80BC-760396B298C1}" type="presParOf" srcId="{66E9279A-1D12-488E-A1D6-36D64D9DEDF7}" destId="{A37B5361-7624-4E00-B89F-A8EB8905760B}" srcOrd="0" destOrd="0" presId="urn:microsoft.com/office/officeart/2005/8/layout/orgChart1"/>
    <dgm:cxn modelId="{D253AD9B-3A71-4E0C-B379-6FECA2989933}" type="presParOf" srcId="{A37B5361-7624-4E00-B89F-A8EB8905760B}" destId="{DA75D9C7-5919-4854-8536-58E2DF6FCBF3}" srcOrd="0" destOrd="0" presId="urn:microsoft.com/office/officeart/2005/8/layout/orgChart1"/>
    <dgm:cxn modelId="{D3F83C3E-A071-4A67-A8EC-9A0982B27DA2}" type="presParOf" srcId="{A37B5361-7624-4E00-B89F-A8EB8905760B}" destId="{8043B628-61E3-4FE4-9C76-42FAD6AF57AB}" srcOrd="1" destOrd="0" presId="urn:microsoft.com/office/officeart/2005/8/layout/orgChart1"/>
    <dgm:cxn modelId="{5855A556-1976-4A81-BEF0-37D73FA0292F}" type="presParOf" srcId="{66E9279A-1D12-488E-A1D6-36D64D9DEDF7}" destId="{512D8774-8577-48F9-BE9A-4E091EA475E9}" srcOrd="1" destOrd="0" presId="urn:microsoft.com/office/officeart/2005/8/layout/orgChart1"/>
    <dgm:cxn modelId="{BF36B341-2770-4AA5-A22B-49C54850DDDC}" type="presParOf" srcId="{512D8774-8577-48F9-BE9A-4E091EA475E9}" destId="{587A95B2-1064-4D14-8B87-CF3960AD5396}" srcOrd="0" destOrd="0" presId="urn:microsoft.com/office/officeart/2005/8/layout/orgChart1"/>
    <dgm:cxn modelId="{BCF10081-F8D3-4651-996B-65752AB03035}" type="presParOf" srcId="{512D8774-8577-48F9-BE9A-4E091EA475E9}" destId="{8F7A7552-BB1F-4D28-9181-ED83B20D3875}" srcOrd="1" destOrd="0" presId="urn:microsoft.com/office/officeart/2005/8/layout/orgChart1"/>
    <dgm:cxn modelId="{33DF0FCB-C76B-451B-BCB7-559AFFA3E566}" type="presParOf" srcId="{8F7A7552-BB1F-4D28-9181-ED83B20D3875}" destId="{1455F116-5DBF-4FEA-9945-965B302AED43}" srcOrd="0" destOrd="0" presId="urn:microsoft.com/office/officeart/2005/8/layout/orgChart1"/>
    <dgm:cxn modelId="{14E1764E-6292-47DD-B565-B4497797D55F}" type="presParOf" srcId="{1455F116-5DBF-4FEA-9945-965B302AED43}" destId="{332B5EBC-68C7-4DC1-B2DD-CC4B56E87354}" srcOrd="0" destOrd="0" presId="urn:microsoft.com/office/officeart/2005/8/layout/orgChart1"/>
    <dgm:cxn modelId="{46323DBE-B5A2-4FBF-B87E-0D206440A800}" type="presParOf" srcId="{1455F116-5DBF-4FEA-9945-965B302AED43}" destId="{25CA60F6-0DFC-4F67-BD80-6E1776EB95BF}" srcOrd="1" destOrd="0" presId="urn:microsoft.com/office/officeart/2005/8/layout/orgChart1"/>
    <dgm:cxn modelId="{AF05021E-8A2C-44B3-AB8C-C6B9AD363EF7}" type="presParOf" srcId="{8F7A7552-BB1F-4D28-9181-ED83B20D3875}" destId="{1C80F03A-3B30-48DF-8736-D8FF3AE232C1}" srcOrd="1" destOrd="0" presId="urn:microsoft.com/office/officeart/2005/8/layout/orgChart1"/>
    <dgm:cxn modelId="{7E92AD69-A3B3-45EB-8076-E234A0CE8FC1}" type="presParOf" srcId="{1C80F03A-3B30-48DF-8736-D8FF3AE232C1}" destId="{2C795B26-6193-45D9-A026-5D39DD51CF62}" srcOrd="0" destOrd="0" presId="urn:microsoft.com/office/officeart/2005/8/layout/orgChart1"/>
    <dgm:cxn modelId="{DA4C1AB1-2AB3-4DDA-81C3-57713AF96D7F}" type="presParOf" srcId="{1C80F03A-3B30-48DF-8736-D8FF3AE232C1}" destId="{DA74F094-8A05-461D-BCCD-953BAE7EA552}" srcOrd="1" destOrd="0" presId="urn:microsoft.com/office/officeart/2005/8/layout/orgChart1"/>
    <dgm:cxn modelId="{6F27E1CF-2C71-4F95-817E-EFEEE3346844}" type="presParOf" srcId="{DA74F094-8A05-461D-BCCD-953BAE7EA552}" destId="{735534EE-7EEF-4C88-8CFA-011A68D83FAF}" srcOrd="0" destOrd="0" presId="urn:microsoft.com/office/officeart/2005/8/layout/orgChart1"/>
    <dgm:cxn modelId="{422160A4-436B-419F-9129-421C98C34EDD}" type="presParOf" srcId="{735534EE-7EEF-4C88-8CFA-011A68D83FAF}" destId="{78E6F106-FA6B-440F-AE83-5847990D3502}" srcOrd="0" destOrd="0" presId="urn:microsoft.com/office/officeart/2005/8/layout/orgChart1"/>
    <dgm:cxn modelId="{8802DA21-9085-451F-A0C5-7159C2C68373}" type="presParOf" srcId="{735534EE-7EEF-4C88-8CFA-011A68D83FAF}" destId="{20D39BDC-D29B-44E6-B984-76EEE427F2A7}" srcOrd="1" destOrd="0" presId="urn:microsoft.com/office/officeart/2005/8/layout/orgChart1"/>
    <dgm:cxn modelId="{424286F9-2652-4BE5-918E-72B9F674B6D7}" type="presParOf" srcId="{DA74F094-8A05-461D-BCCD-953BAE7EA552}" destId="{6F120E8F-0D9D-46F0-9A9D-820AF041AC14}" srcOrd="1" destOrd="0" presId="urn:microsoft.com/office/officeart/2005/8/layout/orgChart1"/>
    <dgm:cxn modelId="{B9619B98-F85C-4D1F-A15E-B4791BDC5631}" type="presParOf" srcId="{DA74F094-8A05-461D-BCCD-953BAE7EA552}" destId="{936950EA-62E0-496C-8BA5-562512BC81BB}" srcOrd="2" destOrd="0" presId="urn:microsoft.com/office/officeart/2005/8/layout/orgChart1"/>
    <dgm:cxn modelId="{20CAB3AC-3021-42C8-B89D-37EF1D98E130}" type="presParOf" srcId="{8F7A7552-BB1F-4D28-9181-ED83B20D3875}" destId="{1A2AB926-9F8B-4D9D-A1E9-E44459B36B23}" srcOrd="2" destOrd="0" presId="urn:microsoft.com/office/officeart/2005/8/layout/orgChart1"/>
    <dgm:cxn modelId="{360596DE-A29F-4879-A3AA-2B60449C2CFB}" type="presParOf" srcId="{512D8774-8577-48F9-BE9A-4E091EA475E9}" destId="{D3991358-0EDA-4872-9BF6-00E689542E8F}" srcOrd="2" destOrd="0" presId="urn:microsoft.com/office/officeart/2005/8/layout/orgChart1"/>
    <dgm:cxn modelId="{AC3AD2FB-D596-46D6-97AB-0B7E221F8F9D}" type="presParOf" srcId="{512D8774-8577-48F9-BE9A-4E091EA475E9}" destId="{F1FB19B7-DDDA-42B4-B337-CC8878485BB5}" srcOrd="3" destOrd="0" presId="urn:microsoft.com/office/officeart/2005/8/layout/orgChart1"/>
    <dgm:cxn modelId="{AAD25E8A-6E00-44D7-A22B-E1A241CD6045}" type="presParOf" srcId="{F1FB19B7-DDDA-42B4-B337-CC8878485BB5}" destId="{65E5319D-476C-4FA1-A9B7-B0CFD7DABBAE}" srcOrd="0" destOrd="0" presId="urn:microsoft.com/office/officeart/2005/8/layout/orgChart1"/>
    <dgm:cxn modelId="{F9C21FB2-4E94-4EFA-88CE-7BAF1B90E05A}" type="presParOf" srcId="{65E5319D-476C-4FA1-A9B7-B0CFD7DABBAE}" destId="{B59F67AF-98E8-4070-B469-CE9174C3BB49}" srcOrd="0" destOrd="0" presId="urn:microsoft.com/office/officeart/2005/8/layout/orgChart1"/>
    <dgm:cxn modelId="{6A6DC9D2-8368-4278-8681-9FC3528EDE1C}" type="presParOf" srcId="{65E5319D-476C-4FA1-A9B7-B0CFD7DABBAE}" destId="{EB606EB0-4A2A-4398-AF0F-8025963D543D}" srcOrd="1" destOrd="0" presId="urn:microsoft.com/office/officeart/2005/8/layout/orgChart1"/>
    <dgm:cxn modelId="{AC32C547-E6BF-45FD-BA47-A805E49F397A}" type="presParOf" srcId="{F1FB19B7-DDDA-42B4-B337-CC8878485BB5}" destId="{F5DEF5F2-1853-49A2-B336-1ABE0BD69AF0}" srcOrd="1" destOrd="0" presId="urn:microsoft.com/office/officeart/2005/8/layout/orgChart1"/>
    <dgm:cxn modelId="{6DFBB8E0-EF3B-4F01-A6E1-1E56C4F8209C}" type="presParOf" srcId="{F5DEF5F2-1853-49A2-B336-1ABE0BD69AF0}" destId="{D246A347-A876-4BCF-8C8F-AE25A91D3548}" srcOrd="0" destOrd="0" presId="urn:microsoft.com/office/officeart/2005/8/layout/orgChart1"/>
    <dgm:cxn modelId="{F8E984EE-247C-4B7C-9704-6D3429C844E0}" type="presParOf" srcId="{F5DEF5F2-1853-49A2-B336-1ABE0BD69AF0}" destId="{E396AB59-2270-4C83-BD01-E1BE2412E491}" srcOrd="1" destOrd="0" presId="urn:microsoft.com/office/officeart/2005/8/layout/orgChart1"/>
    <dgm:cxn modelId="{B48CD033-B0BD-4BD1-8E40-D73E7E0C0C78}" type="presParOf" srcId="{E396AB59-2270-4C83-BD01-E1BE2412E491}" destId="{442DD966-A13B-4726-846A-18A128CEFDFB}" srcOrd="0" destOrd="0" presId="urn:microsoft.com/office/officeart/2005/8/layout/orgChart1"/>
    <dgm:cxn modelId="{D3FBC4F2-2B97-46A6-A8C8-7E15C76BCBE8}" type="presParOf" srcId="{442DD966-A13B-4726-846A-18A128CEFDFB}" destId="{E58EFB6B-9DB9-491F-BE1E-41933EF4C050}" srcOrd="0" destOrd="0" presId="urn:microsoft.com/office/officeart/2005/8/layout/orgChart1"/>
    <dgm:cxn modelId="{AED2F88D-7060-4791-AB20-449DF06EDF0F}" type="presParOf" srcId="{442DD966-A13B-4726-846A-18A128CEFDFB}" destId="{E8D9C2C7-732F-40A3-AE7E-81B77D9C14ED}" srcOrd="1" destOrd="0" presId="urn:microsoft.com/office/officeart/2005/8/layout/orgChart1"/>
    <dgm:cxn modelId="{AD4A5751-9D77-4870-A14F-93411022532F}" type="presParOf" srcId="{E396AB59-2270-4C83-BD01-E1BE2412E491}" destId="{083BEDAF-1CDD-4712-B74B-CD7CBB1897FD}" srcOrd="1" destOrd="0" presId="urn:microsoft.com/office/officeart/2005/8/layout/orgChart1"/>
    <dgm:cxn modelId="{AF90BC7B-EBE4-4231-988D-085BA54B2E35}" type="presParOf" srcId="{E396AB59-2270-4C83-BD01-E1BE2412E491}" destId="{77B26F57-E46F-41DE-8CC8-408F4C7025E9}" srcOrd="2" destOrd="0" presId="urn:microsoft.com/office/officeart/2005/8/layout/orgChart1"/>
    <dgm:cxn modelId="{07A11C6C-3DEB-4AE5-B18C-0461140A4F21}" type="presParOf" srcId="{F1FB19B7-DDDA-42B4-B337-CC8878485BB5}" destId="{205C822A-F9D9-4F87-8DF1-738D5CC3511E}" srcOrd="2" destOrd="0" presId="urn:microsoft.com/office/officeart/2005/8/layout/orgChart1"/>
    <dgm:cxn modelId="{4D7542BA-CC58-4E12-A497-B2FC6839B758}" type="presParOf" srcId="{512D8774-8577-48F9-BE9A-4E091EA475E9}" destId="{31251265-AA18-436D-B571-2F6E5EB13A60}" srcOrd="4" destOrd="0" presId="urn:microsoft.com/office/officeart/2005/8/layout/orgChart1"/>
    <dgm:cxn modelId="{477D4F0E-32DD-4DA9-B7DD-8154BDEA5D66}" type="presParOf" srcId="{512D8774-8577-48F9-BE9A-4E091EA475E9}" destId="{6C31EE30-AFCA-467E-9ECF-E26324F9F26B}" srcOrd="5" destOrd="0" presId="urn:microsoft.com/office/officeart/2005/8/layout/orgChart1"/>
    <dgm:cxn modelId="{9F9009B1-1020-4B94-B171-A4107F4BB7D4}" type="presParOf" srcId="{6C31EE30-AFCA-467E-9ECF-E26324F9F26B}" destId="{E406D491-A78B-4144-BE5D-AEF21C9AD592}" srcOrd="0" destOrd="0" presId="urn:microsoft.com/office/officeart/2005/8/layout/orgChart1"/>
    <dgm:cxn modelId="{3EBEA0DA-7FA9-4AAF-BE43-274E3E7035B4}" type="presParOf" srcId="{E406D491-A78B-4144-BE5D-AEF21C9AD592}" destId="{FA14E8A7-8E46-4A6A-9A36-B09FFD0C97C4}" srcOrd="0" destOrd="0" presId="urn:microsoft.com/office/officeart/2005/8/layout/orgChart1"/>
    <dgm:cxn modelId="{3FEE570A-BED2-48C9-9140-486C2943E482}" type="presParOf" srcId="{E406D491-A78B-4144-BE5D-AEF21C9AD592}" destId="{D346634A-C643-4A13-866A-92F1D448EA06}" srcOrd="1" destOrd="0" presId="urn:microsoft.com/office/officeart/2005/8/layout/orgChart1"/>
    <dgm:cxn modelId="{11E9CC0B-F197-4085-9FFD-A88700DFB714}" type="presParOf" srcId="{6C31EE30-AFCA-467E-9ECF-E26324F9F26B}" destId="{7BC2DCD4-7E0B-4849-859F-AB6C0055C3AB}" srcOrd="1" destOrd="0" presId="urn:microsoft.com/office/officeart/2005/8/layout/orgChart1"/>
    <dgm:cxn modelId="{2A1761B9-2D99-4A0B-A0CA-7B4E8D2C1710}" type="presParOf" srcId="{7BC2DCD4-7E0B-4849-859F-AB6C0055C3AB}" destId="{CAEBDA26-7ED2-451E-A1FC-3451001E62AA}" srcOrd="0" destOrd="0" presId="urn:microsoft.com/office/officeart/2005/8/layout/orgChart1"/>
    <dgm:cxn modelId="{80D60905-B294-4F25-A25A-A1E777FC9C7B}" type="presParOf" srcId="{7BC2DCD4-7E0B-4849-859F-AB6C0055C3AB}" destId="{D7A10FEA-97AA-45F6-A0CE-C4E5A5467860}" srcOrd="1" destOrd="0" presId="urn:microsoft.com/office/officeart/2005/8/layout/orgChart1"/>
    <dgm:cxn modelId="{06AA1164-1C9D-4928-B6FF-0F689B6E535A}" type="presParOf" srcId="{D7A10FEA-97AA-45F6-A0CE-C4E5A5467860}" destId="{79228CFB-E410-4EB8-83A1-1CA15DF0C4BB}" srcOrd="0" destOrd="0" presId="urn:microsoft.com/office/officeart/2005/8/layout/orgChart1"/>
    <dgm:cxn modelId="{62771662-A5D4-491A-A2D9-B347C18D800A}" type="presParOf" srcId="{79228CFB-E410-4EB8-83A1-1CA15DF0C4BB}" destId="{00006BD8-707F-49CD-B53B-6C4E515C660C}" srcOrd="0" destOrd="0" presId="urn:microsoft.com/office/officeart/2005/8/layout/orgChart1"/>
    <dgm:cxn modelId="{917DF549-8244-4BE6-9AE9-469164DB46E4}" type="presParOf" srcId="{79228CFB-E410-4EB8-83A1-1CA15DF0C4BB}" destId="{465DF8AE-6F74-4017-BCF9-DD640F6D6B73}" srcOrd="1" destOrd="0" presId="urn:microsoft.com/office/officeart/2005/8/layout/orgChart1"/>
    <dgm:cxn modelId="{CDF40016-EE40-4D4D-8E11-62DEE6F2AA42}" type="presParOf" srcId="{D7A10FEA-97AA-45F6-A0CE-C4E5A5467860}" destId="{09A06730-4284-4E49-BF3B-679B952F6080}" srcOrd="1" destOrd="0" presId="urn:microsoft.com/office/officeart/2005/8/layout/orgChart1"/>
    <dgm:cxn modelId="{1EFA0125-9FD9-46DA-A5F4-1B6863FFF49D}" type="presParOf" srcId="{D7A10FEA-97AA-45F6-A0CE-C4E5A5467860}" destId="{54BCC470-AA8E-4F4C-8D65-4F577B804CB4}" srcOrd="2" destOrd="0" presId="urn:microsoft.com/office/officeart/2005/8/layout/orgChart1"/>
    <dgm:cxn modelId="{7C99462C-34A7-4C8F-8046-47A5B5F7269D}" type="presParOf" srcId="{6C31EE30-AFCA-467E-9ECF-E26324F9F26B}" destId="{E4F47ECB-23C4-4C69-BE0A-B1243F32B3BB}" srcOrd="2" destOrd="0" presId="urn:microsoft.com/office/officeart/2005/8/layout/orgChart1"/>
    <dgm:cxn modelId="{EC37C14F-2F91-4067-892A-E7F1645F1CF0}" type="presParOf" srcId="{66E9279A-1D12-488E-A1D6-36D64D9DEDF7}" destId="{79581067-F3C2-4D9D-BD97-D6C3BB6144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BDA26-7ED2-451E-A1FC-3451001E62AA}">
      <dsp:nvSpPr>
        <dsp:cNvPr id="0" name=""/>
        <dsp:cNvSpPr/>
      </dsp:nvSpPr>
      <dsp:spPr>
        <a:xfrm>
          <a:off x="3050684" y="1731557"/>
          <a:ext cx="158374" cy="640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588"/>
              </a:lnTo>
              <a:lnTo>
                <a:pt x="158374" y="64058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51265-AA18-436D-B571-2F6E5EB13A60}">
      <dsp:nvSpPr>
        <dsp:cNvPr id="0" name=""/>
        <dsp:cNvSpPr/>
      </dsp:nvSpPr>
      <dsp:spPr>
        <a:xfrm>
          <a:off x="2000514" y="781319"/>
          <a:ext cx="1472502" cy="34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845"/>
              </a:lnTo>
              <a:lnTo>
                <a:pt x="1472502" y="234845"/>
              </a:lnTo>
              <a:lnTo>
                <a:pt x="1472502" y="34342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6A347-A876-4BCF-8C8F-AE25A91D3548}">
      <dsp:nvSpPr>
        <dsp:cNvPr id="0" name=""/>
        <dsp:cNvSpPr/>
      </dsp:nvSpPr>
      <dsp:spPr>
        <a:xfrm>
          <a:off x="1578182" y="1731557"/>
          <a:ext cx="158374" cy="640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588"/>
              </a:lnTo>
              <a:lnTo>
                <a:pt x="158374" y="64058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91358-0EDA-4872-9BF6-00E689542E8F}">
      <dsp:nvSpPr>
        <dsp:cNvPr id="0" name=""/>
        <dsp:cNvSpPr/>
      </dsp:nvSpPr>
      <dsp:spPr>
        <a:xfrm>
          <a:off x="1954794" y="781319"/>
          <a:ext cx="91440" cy="343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42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95B26-6193-45D9-A026-5D39DD51CF62}">
      <dsp:nvSpPr>
        <dsp:cNvPr id="0" name=""/>
        <dsp:cNvSpPr/>
      </dsp:nvSpPr>
      <dsp:spPr>
        <a:xfrm>
          <a:off x="105679" y="1731557"/>
          <a:ext cx="158374" cy="640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588"/>
              </a:lnTo>
              <a:lnTo>
                <a:pt x="158374" y="64058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A95B2-1064-4D14-8B87-CF3960AD5396}">
      <dsp:nvSpPr>
        <dsp:cNvPr id="0" name=""/>
        <dsp:cNvSpPr/>
      </dsp:nvSpPr>
      <dsp:spPr>
        <a:xfrm>
          <a:off x="528012" y="781319"/>
          <a:ext cx="1472502" cy="343425"/>
        </a:xfrm>
        <a:custGeom>
          <a:avLst/>
          <a:gdLst/>
          <a:ahLst/>
          <a:cxnLst/>
          <a:rect l="0" t="0" r="0" b="0"/>
          <a:pathLst>
            <a:path>
              <a:moveTo>
                <a:pt x="1472502" y="0"/>
              </a:moveTo>
              <a:lnTo>
                <a:pt x="1472502" y="234845"/>
              </a:lnTo>
              <a:lnTo>
                <a:pt x="0" y="234845"/>
              </a:lnTo>
              <a:lnTo>
                <a:pt x="0" y="34342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09D71-9752-4217-9BC9-7BEFE877C8EC}">
      <dsp:nvSpPr>
        <dsp:cNvPr id="0" name=""/>
        <dsp:cNvSpPr/>
      </dsp:nvSpPr>
      <dsp:spPr>
        <a:xfrm>
          <a:off x="61263" y="161513"/>
          <a:ext cx="1194173" cy="734534"/>
        </a:xfrm>
        <a:prstGeom prst="rect">
          <a:avLst/>
        </a:prstGeom>
        <a:solidFill>
          <a:srgbClr val="51DA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Times" pitchFamily="18" charset="0"/>
              <a:cs typeface="Times" pitchFamily="18" charset="0"/>
            </a:rPr>
            <a:t>Management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Times" pitchFamily="18" charset="0"/>
              <a:cs typeface="Times" pitchFamily="18" charset="0"/>
            </a:rPr>
            <a:t>Sociales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Times" pitchFamily="18" charset="0"/>
              <a:cs typeface="Times" pitchFamily="18" charset="0"/>
            </a:rPr>
            <a:t>Computer Vision</a:t>
          </a:r>
        </a:p>
      </dsp:txBody>
      <dsp:txXfrm>
        <a:off x="61263" y="161513"/>
        <a:ext cx="1194173" cy="734534"/>
      </dsp:txXfrm>
    </dsp:sp>
    <dsp:sp modelId="{DA75D9C7-5919-4854-8536-58E2DF6FCBF3}">
      <dsp:nvSpPr>
        <dsp:cNvPr id="0" name=""/>
        <dsp:cNvSpPr/>
      </dsp:nvSpPr>
      <dsp:spPr>
        <a:xfrm>
          <a:off x="1472598" y="174506"/>
          <a:ext cx="1055830" cy="606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Times" pitchFamily="18" charset="0"/>
              <a:cs typeface="Times" pitchFamily="18" charset="0"/>
            </a:rPr>
            <a:t>Nguyen Xuan Huy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Times" pitchFamily="18" charset="0"/>
              <a:cs typeface="Times" pitchFamily="18" charset="0"/>
            </a:rPr>
            <a:t>(Chef de projet)</a:t>
          </a:r>
        </a:p>
      </dsp:txBody>
      <dsp:txXfrm>
        <a:off x="1472598" y="174506"/>
        <a:ext cx="1055830" cy="606812"/>
      </dsp:txXfrm>
    </dsp:sp>
    <dsp:sp modelId="{332B5EBC-68C7-4DC1-B2DD-CC4B56E87354}">
      <dsp:nvSpPr>
        <dsp:cNvPr id="0" name=""/>
        <dsp:cNvSpPr/>
      </dsp:nvSpPr>
      <dsp:spPr>
        <a:xfrm>
          <a:off x="96" y="1124745"/>
          <a:ext cx="1055830" cy="606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latin typeface="Times" pitchFamily="18" charset="0"/>
              <a:cs typeface="Times" pitchFamily="18" charset="0"/>
            </a:rPr>
            <a:t>Piotrowski</a:t>
          </a:r>
          <a:r>
            <a:rPr lang="fr-FR" sz="1200" kern="1200" dirty="0">
              <a:latin typeface="Times" pitchFamily="18" charset="0"/>
              <a:cs typeface="Times" pitchFamily="18" charset="0"/>
            </a:rPr>
            <a:t> Florian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Times" pitchFamily="18" charset="0"/>
              <a:cs typeface="Times" pitchFamily="18" charset="0"/>
            </a:rPr>
            <a:t>(Développeur)</a:t>
          </a:r>
        </a:p>
      </dsp:txBody>
      <dsp:txXfrm>
        <a:off x="96" y="1124745"/>
        <a:ext cx="1055830" cy="606812"/>
      </dsp:txXfrm>
    </dsp:sp>
    <dsp:sp modelId="{78E6F106-FA6B-440F-AE83-5847990D3502}">
      <dsp:nvSpPr>
        <dsp:cNvPr id="0" name=""/>
        <dsp:cNvSpPr/>
      </dsp:nvSpPr>
      <dsp:spPr>
        <a:xfrm>
          <a:off x="264054" y="1948719"/>
          <a:ext cx="1255340" cy="846853"/>
        </a:xfrm>
        <a:prstGeom prst="rect">
          <a:avLst/>
        </a:prstGeom>
        <a:solidFill>
          <a:srgbClr val="51DA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latin typeface="Times" pitchFamily="18" charset="0"/>
              <a:cs typeface="Times" pitchFamily="18" charset="0"/>
            </a:rPr>
            <a:t>Big</a:t>
          </a:r>
          <a:r>
            <a:rPr lang="fr-FR" sz="1200" kern="1200" dirty="0">
              <a:latin typeface="Times" pitchFamily="18" charset="0"/>
              <a:cs typeface="Times" pitchFamily="18" charset="0"/>
            </a:rPr>
            <a:t> Data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Times" pitchFamily="18" charset="0"/>
              <a:cs typeface="Times" pitchFamily="18" charset="0"/>
            </a:rPr>
            <a:t>Machine Learning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latin typeface="Times" pitchFamily="18" charset="0"/>
              <a:cs typeface="Times" pitchFamily="18" charset="0"/>
            </a:rPr>
            <a:t>Deep</a:t>
          </a:r>
          <a:r>
            <a:rPr lang="fr-FR" sz="1200" kern="1200" dirty="0">
              <a:latin typeface="Times" pitchFamily="18" charset="0"/>
              <a:cs typeface="Times" pitchFamily="18" charset="0"/>
            </a:rPr>
            <a:t> Learning</a:t>
          </a:r>
        </a:p>
      </dsp:txBody>
      <dsp:txXfrm>
        <a:off x="264054" y="1948719"/>
        <a:ext cx="1255340" cy="846853"/>
      </dsp:txXfrm>
    </dsp:sp>
    <dsp:sp modelId="{B59F67AF-98E8-4070-B469-CE9174C3BB49}">
      <dsp:nvSpPr>
        <dsp:cNvPr id="0" name=""/>
        <dsp:cNvSpPr/>
      </dsp:nvSpPr>
      <dsp:spPr>
        <a:xfrm>
          <a:off x="1472598" y="1124745"/>
          <a:ext cx="1055830" cy="606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latin typeface="Times" pitchFamily="18" charset="0"/>
              <a:cs typeface="Times" pitchFamily="18" charset="0"/>
            </a:rPr>
            <a:t>Berteloot</a:t>
          </a:r>
          <a:r>
            <a:rPr lang="fr-FR" sz="1200" kern="1200" dirty="0">
              <a:latin typeface="Times" pitchFamily="18" charset="0"/>
              <a:cs typeface="Times" pitchFamily="18" charset="0"/>
            </a:rPr>
            <a:t> Aurélien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Times" pitchFamily="18" charset="0"/>
              <a:cs typeface="Times" pitchFamily="18" charset="0"/>
            </a:rPr>
            <a:t>(Développeur)</a:t>
          </a:r>
        </a:p>
      </dsp:txBody>
      <dsp:txXfrm>
        <a:off x="1472598" y="1124745"/>
        <a:ext cx="1055830" cy="606812"/>
      </dsp:txXfrm>
    </dsp:sp>
    <dsp:sp modelId="{E58EFB6B-9DB9-491F-BE1E-41933EF4C050}">
      <dsp:nvSpPr>
        <dsp:cNvPr id="0" name=""/>
        <dsp:cNvSpPr/>
      </dsp:nvSpPr>
      <dsp:spPr>
        <a:xfrm>
          <a:off x="1736556" y="1948719"/>
          <a:ext cx="1255340" cy="846853"/>
        </a:xfrm>
        <a:prstGeom prst="rect">
          <a:avLst/>
        </a:prstGeom>
        <a:solidFill>
          <a:srgbClr val="51DA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latin typeface="Times" pitchFamily="18" charset="0"/>
              <a:cs typeface="Times" pitchFamily="18" charset="0"/>
            </a:rPr>
            <a:t>Big</a:t>
          </a:r>
          <a:r>
            <a:rPr lang="fr-FR" sz="1200" kern="1200" dirty="0">
              <a:latin typeface="Times" pitchFamily="18" charset="0"/>
              <a:cs typeface="Times" pitchFamily="18" charset="0"/>
            </a:rPr>
            <a:t> Data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Times" pitchFamily="18" charset="0"/>
              <a:cs typeface="Times" pitchFamily="18" charset="0"/>
            </a:rPr>
            <a:t>Machine Learning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latin typeface="Times" pitchFamily="18" charset="0"/>
              <a:cs typeface="Times" pitchFamily="18" charset="0"/>
            </a:rPr>
            <a:t>Deep</a:t>
          </a:r>
          <a:r>
            <a:rPr lang="fr-FR" sz="1200" kern="1200" dirty="0">
              <a:latin typeface="Times" pitchFamily="18" charset="0"/>
              <a:cs typeface="Times" pitchFamily="18" charset="0"/>
            </a:rPr>
            <a:t> Learning</a:t>
          </a:r>
        </a:p>
      </dsp:txBody>
      <dsp:txXfrm>
        <a:off x="1736556" y="1948719"/>
        <a:ext cx="1255340" cy="846853"/>
      </dsp:txXfrm>
    </dsp:sp>
    <dsp:sp modelId="{FA14E8A7-8E46-4A6A-9A36-B09FFD0C97C4}">
      <dsp:nvSpPr>
        <dsp:cNvPr id="0" name=""/>
        <dsp:cNvSpPr/>
      </dsp:nvSpPr>
      <dsp:spPr>
        <a:xfrm>
          <a:off x="2945101" y="1124745"/>
          <a:ext cx="1055830" cy="606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Times" pitchFamily="18" charset="0"/>
              <a:cs typeface="Times" pitchFamily="18" charset="0"/>
            </a:rPr>
            <a:t>Roy Thomas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Times" pitchFamily="18" charset="0"/>
              <a:cs typeface="Times" pitchFamily="18" charset="0"/>
            </a:rPr>
            <a:t>(Designer)</a:t>
          </a:r>
        </a:p>
      </dsp:txBody>
      <dsp:txXfrm>
        <a:off x="2945101" y="1124745"/>
        <a:ext cx="1055830" cy="606812"/>
      </dsp:txXfrm>
    </dsp:sp>
    <dsp:sp modelId="{00006BD8-707F-49CD-B53B-6C4E515C660C}">
      <dsp:nvSpPr>
        <dsp:cNvPr id="0" name=""/>
        <dsp:cNvSpPr/>
      </dsp:nvSpPr>
      <dsp:spPr>
        <a:xfrm>
          <a:off x="3209058" y="1948719"/>
          <a:ext cx="1255340" cy="846853"/>
        </a:xfrm>
        <a:prstGeom prst="rect">
          <a:avLst/>
        </a:prstGeom>
        <a:solidFill>
          <a:srgbClr val="51DA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Times" pitchFamily="18" charset="0"/>
              <a:cs typeface="Times" pitchFamily="18" charset="0"/>
            </a:rPr>
            <a:t>Design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Times" pitchFamily="18" charset="0"/>
              <a:cs typeface="Times" pitchFamily="18" charset="0"/>
            </a:rPr>
            <a:t>Lean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Times" pitchFamily="18" charset="0"/>
              <a:cs typeface="Times" pitchFamily="18" charset="0"/>
            </a:rPr>
            <a:t>Indicateurs</a:t>
          </a:r>
        </a:p>
      </dsp:txBody>
      <dsp:txXfrm>
        <a:off x="3209058" y="1948719"/>
        <a:ext cx="1255340" cy="846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2A010-D8D6-42E0-B548-482F11DFE96B}" type="datetimeFigureOut">
              <a:rPr lang="fr-FR" smtClean="0"/>
              <a:pPr/>
              <a:t>16/06/2021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F6668-568D-48A2-BD99-92E577A4DF2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1 erreur qui a été corrigé : remise en cause perpétuelle</a:t>
            </a:r>
            <a:r>
              <a:rPr lang="fr-FR" baseline="0" dirty="0"/>
              <a:t> des résultats/ modèle sécuritaire (intervention si doute) / grosse base à approfondir / apprentissage sur les outils à utiliser pour les modèles et donc savoir quelles données sont utiles (à garder ou non) / tab permettant de l’analyse et de la prédiction avec interactions possibles //acquisition de </a:t>
            </a:r>
            <a:r>
              <a:rPr lang="fr-FR" baseline="0" dirty="0" err="1"/>
              <a:t>conn</a:t>
            </a:r>
            <a:r>
              <a:rPr lang="fr-FR" baseline="0" dirty="0"/>
              <a:t> : </a:t>
            </a:r>
            <a:r>
              <a:rPr lang="fr-FR" baseline="0" dirty="0" err="1"/>
              <a:t>prétrait</a:t>
            </a:r>
            <a:r>
              <a:rPr lang="fr-FR" baseline="0" dirty="0"/>
              <a:t>, analyse..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F6668-568D-48A2-BD99-92E577A4DF24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1200" dirty="0">
                <a:latin typeface="Times" pitchFamily="18" charset="0"/>
                <a:cs typeface="Times" pitchFamily="18" charset="0"/>
              </a:rPr>
              <a:t>Récupérer davantage de données (de qualité)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200" dirty="0">
                <a:latin typeface="Times" pitchFamily="18" charset="0"/>
                <a:cs typeface="Times" pitchFamily="18" charset="0"/>
              </a:rPr>
              <a:t>Approfondir le prétraitement des données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200" dirty="0">
                <a:latin typeface="Times" pitchFamily="18" charset="0"/>
                <a:cs typeface="Times" pitchFamily="18" charset="0"/>
              </a:rPr>
              <a:t>Approfondir le paramétrage des algorithmes (quels paramètres faire varier et comment)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200" dirty="0">
                <a:latin typeface="Times" pitchFamily="18" charset="0"/>
                <a:cs typeface="Times" pitchFamily="18" charset="0"/>
              </a:rPr>
              <a:t>Développer d’autres solutions (notamment avec des réseaux de neurones)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200" dirty="0">
                <a:latin typeface="Times" pitchFamily="18" charset="0"/>
                <a:cs typeface="Times" pitchFamily="18" charset="0"/>
              </a:rPr>
              <a:t>S’orienter vers un problème d’apprentissage profond (traitement des analyses vibratoires pures)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F6668-568D-48A2-BD99-92E577A4DF24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9D5-490B-47F7-ACCF-43E1A42A4BD8}" type="datetime1">
              <a:rPr lang="fr-FR" smtClean="0"/>
              <a:pPr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30-F5B7-425B-8C36-80DC384B3679}" type="datetime1">
              <a:rPr lang="fr-FR" smtClean="0"/>
              <a:pPr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FE2-77C4-4AF8-998C-9852F99B0BE9}" type="datetime1">
              <a:rPr lang="fr-FR" smtClean="0"/>
              <a:pPr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FFF7-D5F0-4863-8219-9D397EA3DDDE}" type="datetime1">
              <a:rPr lang="fr-FR" smtClean="0"/>
              <a:pPr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7285-DE8A-4B03-B465-C1096F5AC2B8}" type="datetime1">
              <a:rPr lang="fr-FR" smtClean="0"/>
              <a:pPr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82CB-336B-4B54-8469-BDB9B5B3F73E}" type="datetime1">
              <a:rPr lang="fr-FR" smtClean="0"/>
              <a:pPr/>
              <a:t>16/06/2021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A35B-459E-4F74-A8D6-3369BB204BFA}" type="datetime1">
              <a:rPr lang="fr-FR" smtClean="0"/>
              <a:pPr/>
              <a:t>16/06/2021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746A-3929-4C59-847B-CE00284F376F}" type="datetime1">
              <a:rPr lang="fr-FR" smtClean="0"/>
              <a:pPr/>
              <a:t>16/06/2021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888E-D820-4A3F-823C-AF5DA640D66B}" type="datetime1">
              <a:rPr lang="fr-FR" smtClean="0"/>
              <a:pPr/>
              <a:t>16/06/2021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2E2A7-2A12-4623-8AEE-111BF685B350}" type="datetime1">
              <a:rPr lang="fr-FR" smtClean="0"/>
              <a:pPr/>
              <a:t>16/06/2021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E681-1D08-46A5-9704-E414BC01890D}" type="datetime1">
              <a:rPr lang="fr-FR" smtClean="0"/>
              <a:pPr/>
              <a:t>16/06/2021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04E2-5CF3-48F1-BF87-805FBA670C48}" type="datetime1">
              <a:rPr lang="fr-FR" smtClean="0"/>
              <a:pPr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61B3E-9003-42D6-9292-6A0A84FFB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2.png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image" Target="../media/image24.jpe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" TargetMode="External"/><Relationship Id="rId5" Type="http://schemas.openxmlformats.org/officeDocument/2006/relationships/hyperlink" Target="https://dash-gallery.plotly.host/Portal/" TargetMode="External"/><Relationship Id="rId10" Type="http://schemas.openxmlformats.org/officeDocument/2006/relationships/hyperlink" Target="https://scikit-learn.org/stable/" TargetMode="External"/><Relationship Id="rId4" Type="http://schemas.openxmlformats.org/officeDocument/2006/relationships/hyperlink" Target="https://streamlit.io/" TargetMode="External"/><Relationship Id="rId9" Type="http://schemas.openxmlformats.org/officeDocument/2006/relationships/hyperlink" Target="https://plotl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411760" y="1447480"/>
            <a:ext cx="4320480" cy="1979533"/>
          </a:xfrm>
          <a:prstGeom prst="roundRect">
            <a:avLst>
              <a:gd name="adj" fmla="val 36540"/>
            </a:avLst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3200" b="1" u="sng" dirty="0">
                <a:latin typeface="Times" pitchFamily="18" charset="0"/>
                <a:cs typeface="Times" pitchFamily="18" charset="0"/>
              </a:rPr>
              <a:t>Machine Learning et Diagnostique Automatique</a:t>
            </a:r>
            <a:endParaRPr lang="fr-FR" sz="3200" u="sng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249485"/>
            <a:ext cx="28083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u="sng" dirty="0">
                <a:latin typeface="Times" pitchFamily="18" charset="0"/>
                <a:cs typeface="Times" pitchFamily="18" charset="0"/>
              </a:rPr>
              <a:t>Participants:</a:t>
            </a:r>
            <a:r>
              <a:rPr lang="fr-FR" sz="1600" dirty="0">
                <a:latin typeface="Times" pitchFamily="18" charset="0"/>
                <a:cs typeface="Times" pitchFamily="18" charset="0"/>
              </a:rPr>
              <a:t>     </a:t>
            </a:r>
          </a:p>
          <a:p>
            <a:r>
              <a:rPr lang="fr-FR" sz="1600" dirty="0" err="1">
                <a:latin typeface="Times" pitchFamily="18" charset="0"/>
                <a:cs typeface="Times" pitchFamily="18" charset="0"/>
              </a:rPr>
              <a:t>Berteloot</a:t>
            </a:r>
            <a:r>
              <a:rPr lang="fr-FR" sz="1600" dirty="0">
                <a:latin typeface="Times" pitchFamily="18" charset="0"/>
                <a:cs typeface="Times" pitchFamily="18" charset="0"/>
              </a:rPr>
              <a:t> Aurélien</a:t>
            </a:r>
          </a:p>
          <a:p>
            <a:r>
              <a:rPr lang="fr-FR" sz="1600" dirty="0">
                <a:latin typeface="Times" pitchFamily="18" charset="0"/>
                <a:cs typeface="Times" pitchFamily="18" charset="0"/>
              </a:rPr>
              <a:t>Nguyen Xuan Huy</a:t>
            </a:r>
          </a:p>
          <a:p>
            <a:r>
              <a:rPr lang="fr-FR" sz="1600" dirty="0" err="1">
                <a:latin typeface="Times" pitchFamily="18" charset="0"/>
                <a:cs typeface="Times" pitchFamily="18" charset="0"/>
              </a:rPr>
              <a:t>Piotrowski</a:t>
            </a:r>
            <a:r>
              <a:rPr lang="fr-FR" sz="1600" dirty="0">
                <a:latin typeface="Times" pitchFamily="18" charset="0"/>
                <a:cs typeface="Times" pitchFamily="18" charset="0"/>
              </a:rPr>
              <a:t> Florian</a:t>
            </a:r>
          </a:p>
          <a:p>
            <a:r>
              <a:rPr lang="fr-FR" sz="1600" dirty="0">
                <a:latin typeface="Times" pitchFamily="18" charset="0"/>
                <a:cs typeface="Times" pitchFamily="18" charset="0"/>
              </a:rPr>
              <a:t>Roy Thomas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148" y="3905489"/>
            <a:ext cx="27363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u="sng" dirty="0">
                <a:latin typeface="Times" pitchFamily="18" charset="0"/>
                <a:cs typeface="Times" pitchFamily="18" charset="0"/>
              </a:rPr>
              <a:t>Projet encadré par:</a:t>
            </a:r>
          </a:p>
          <a:p>
            <a:r>
              <a:rPr lang="fr-FR" sz="1600" dirty="0">
                <a:latin typeface="Times" pitchFamily="18" charset="0"/>
                <a:cs typeface="Times" pitchFamily="18" charset="0"/>
              </a:rPr>
              <a:t>M. Ait El Cadi </a:t>
            </a:r>
            <a:r>
              <a:rPr lang="fr-FR" sz="1600" dirty="0" err="1">
                <a:latin typeface="Times" pitchFamily="18" charset="0"/>
                <a:cs typeface="Times" pitchFamily="18" charset="0"/>
              </a:rPr>
              <a:t>Abdessamad</a:t>
            </a:r>
            <a:endParaRPr lang="fr-FR" sz="1600" dirty="0">
              <a:latin typeface="Times" pitchFamily="18" charset="0"/>
              <a:cs typeface="Times" pitchFamily="18" charset="0"/>
            </a:endParaRPr>
          </a:p>
          <a:p>
            <a:r>
              <a:rPr lang="fr-FR" sz="1600" dirty="0">
                <a:latin typeface="Times" pitchFamily="18" charset="0"/>
                <a:cs typeface="Times" pitchFamily="18" charset="0"/>
              </a:rPr>
              <a:t>M. </a:t>
            </a:r>
            <a:r>
              <a:rPr lang="fr-FR" sz="1600" dirty="0" err="1">
                <a:latin typeface="Times" pitchFamily="18" charset="0"/>
                <a:cs typeface="Times" pitchFamily="18" charset="0"/>
              </a:rPr>
              <a:t>Delot</a:t>
            </a:r>
            <a:r>
              <a:rPr lang="fr-FR" sz="1600" dirty="0">
                <a:latin typeface="Times" pitchFamily="18" charset="0"/>
                <a:cs typeface="Times" pitchFamily="18" charset="0"/>
              </a:rPr>
              <a:t> Thierry</a:t>
            </a:r>
          </a:p>
        </p:txBody>
      </p:sp>
      <p:sp>
        <p:nvSpPr>
          <p:cNvPr id="8" name="Rectangle 7"/>
          <p:cNvSpPr/>
          <p:nvPr/>
        </p:nvSpPr>
        <p:spPr>
          <a:xfrm>
            <a:off x="6352060" y="3905489"/>
            <a:ext cx="25567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600" u="sng" dirty="0">
                <a:latin typeface="Times" pitchFamily="18" charset="0"/>
                <a:cs typeface="Times" pitchFamily="18" charset="0"/>
              </a:rPr>
              <a:t>Jury composé de:</a:t>
            </a:r>
          </a:p>
          <a:p>
            <a:pPr algn="r"/>
            <a:r>
              <a:rPr lang="fr-FR" sz="1600" dirty="0">
                <a:latin typeface="Times" pitchFamily="18" charset="0"/>
                <a:cs typeface="Times" pitchFamily="18" charset="0"/>
              </a:rPr>
              <a:t>M. Ait El Cadi </a:t>
            </a:r>
            <a:r>
              <a:rPr lang="fr-FR" sz="1600" dirty="0" err="1">
                <a:latin typeface="Times" pitchFamily="18" charset="0"/>
                <a:cs typeface="Times" pitchFamily="18" charset="0"/>
              </a:rPr>
              <a:t>Abdessamad</a:t>
            </a:r>
            <a:endParaRPr lang="fr-FR" sz="1600" dirty="0">
              <a:latin typeface="Times" pitchFamily="18" charset="0"/>
              <a:cs typeface="Times" pitchFamily="18" charset="0"/>
            </a:endParaRPr>
          </a:p>
          <a:p>
            <a:pPr algn="r"/>
            <a:r>
              <a:rPr lang="fr-FR" sz="1600" dirty="0">
                <a:latin typeface="Times" pitchFamily="18" charset="0"/>
                <a:cs typeface="Times" pitchFamily="18" charset="0"/>
              </a:rPr>
              <a:t>M. </a:t>
            </a:r>
            <a:r>
              <a:rPr lang="fr-FR" sz="1600" dirty="0" err="1">
                <a:latin typeface="Times" pitchFamily="18" charset="0"/>
                <a:cs typeface="Times" pitchFamily="18" charset="0"/>
              </a:rPr>
              <a:t>Delot</a:t>
            </a:r>
            <a:r>
              <a:rPr lang="fr-FR" sz="1600" dirty="0">
                <a:latin typeface="Times" pitchFamily="18" charset="0"/>
                <a:cs typeface="Times" pitchFamily="18" charset="0"/>
              </a:rPr>
              <a:t> Thierry</a:t>
            </a:r>
          </a:p>
        </p:txBody>
      </p:sp>
      <p:pic>
        <p:nvPicPr>
          <p:cNvPr id="11266" name="Picture 2" descr="https://lh4.googleusercontent.com/JooGdl0euY5XyPkZnCSOkKPS0f3DQwfMslZbxF5t1wSoSEbPl4N293HGHhJVQHS2jk6aZ0wCXYGYppOv9cj4V9WPguYLBAVMAeClbvZ3ORO0etFhKDQ9CDfthxY_EysxSprAUETHx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7630" y="102393"/>
            <a:ext cx="1944216" cy="866612"/>
          </a:xfrm>
          <a:prstGeom prst="rect">
            <a:avLst/>
          </a:prstGeom>
          <a:noFill/>
        </p:spPr>
      </p:pic>
      <p:pic>
        <p:nvPicPr>
          <p:cNvPr id="11268" name="Picture 4" descr="https://lh6.googleusercontent.com/bQVLTlOa4ydN2g_bd6tRkUT9qWGBAKU7ntgrDMG0JcW90sJLlrhq5ImhX1JhGlv1e4WNz74EKETGm1Fj_hyu1ADIzmj70un5yoGJCQhrSK9MURo_d8GtfCeDmXHZaR5KmHVZYRsLRBA"/>
          <p:cNvPicPr>
            <a:picLocks noChangeAspect="1" noChangeArrowheads="1"/>
          </p:cNvPicPr>
          <p:nvPr/>
        </p:nvPicPr>
        <p:blipFill>
          <a:blip r:embed="rId3" cstate="print"/>
          <a:srcRect l="10481" t="21516"/>
          <a:stretch>
            <a:fillRect/>
          </a:stretch>
        </p:blipFill>
        <p:spPr bwMode="auto">
          <a:xfrm>
            <a:off x="7312819" y="249485"/>
            <a:ext cx="1596033" cy="517882"/>
          </a:xfrm>
          <a:prstGeom prst="rect">
            <a:avLst/>
          </a:prstGeom>
          <a:noFill/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03848" y="4083918"/>
            <a:ext cx="2736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atin typeface="Times" pitchFamily="18" charset="0"/>
                <a:cs typeface="Times" pitchFamily="18" charset="0"/>
              </a:rPr>
              <a:t>P4A21INT20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1520" y="19548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" pitchFamily="18" charset="0"/>
                <a:cs typeface="Times" pitchFamily="18" charset="0"/>
              </a:rPr>
              <a:t>3. Résultats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8CCB91-6131-4C5C-B406-5884E862F28E}"/>
              </a:ext>
            </a:extLst>
          </p:cNvPr>
          <p:cNvSpPr txBox="1"/>
          <p:nvPr/>
        </p:nvSpPr>
        <p:spPr>
          <a:xfrm>
            <a:off x="251520" y="61824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Times" pitchFamily="18" charset="0"/>
                <a:cs typeface="Times" pitchFamily="18" charset="0"/>
              </a:rPr>
              <a:t>Tableau comparatif avec 5 classes</a:t>
            </a:r>
          </a:p>
        </p:txBody>
      </p:sp>
      <p:pic>
        <p:nvPicPr>
          <p:cNvPr id="10" name="Picture 2" descr="https://lh4.googleusercontent.com/JooGdl0euY5XyPkZnCSOkKPS0f3DQwfMslZbxF5t1wSoSEbPl4N293HGHhJVQHS2jk6aZ0wCXYGYppOv9cj4V9WPguYLBAVMAeClbvZ3ORO0etFhKDQ9CDfthxY_EysxSprAUETHx54">
            <a:extLst>
              <a:ext uri="{FF2B5EF4-FFF2-40B4-BE49-F238E27FC236}">
                <a16:creationId xmlns:a16="http://schemas.microsoft.com/office/drawing/2014/main" id="{E193F328-CE6C-402C-99F5-A8165F32F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855" y="4659982"/>
            <a:ext cx="936104" cy="417258"/>
          </a:xfrm>
          <a:prstGeom prst="rect">
            <a:avLst/>
          </a:prstGeom>
          <a:noFill/>
        </p:spPr>
      </p:pic>
      <p:pic>
        <p:nvPicPr>
          <p:cNvPr id="11" name="Picture 4" descr="https://lh6.googleusercontent.com/bQVLTlOa4ydN2g_bd6tRkUT9qWGBAKU7ntgrDMG0JcW90sJLlrhq5ImhX1JhGlv1e4WNz74EKETGm1Fj_hyu1ADIzmj70un5yoGJCQhrSK9MURo_d8GtfCeDmXHZaR5KmHVZYRsLRBA">
            <a:extLst>
              <a:ext uri="{FF2B5EF4-FFF2-40B4-BE49-F238E27FC236}">
                <a16:creationId xmlns:a16="http://schemas.microsoft.com/office/drawing/2014/main" id="{F54063B4-72E8-42A8-BBA5-00AE2C2F6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0481" t="21516"/>
          <a:stretch>
            <a:fillRect/>
          </a:stretch>
        </p:blipFill>
        <p:spPr bwMode="auto">
          <a:xfrm>
            <a:off x="1259633" y="4716274"/>
            <a:ext cx="936104" cy="303748"/>
          </a:xfrm>
          <a:prstGeom prst="rect">
            <a:avLst/>
          </a:prstGeom>
          <a:noFill/>
        </p:spPr>
      </p:pic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1242000" y="1007030"/>
          <a:ext cx="6660000" cy="3491999"/>
        </p:xfrm>
        <a:graphic>
          <a:graphicData uri="http://schemas.openxmlformats.org/drawingml/2006/table">
            <a:tbl>
              <a:tblPr/>
              <a:tblGrid>
                <a:gridCol w="2319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419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8" marR="8078" marT="80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500" b="1" i="0" u="none" strike="noStrike" dirty="0" err="1">
                          <a:solidFill>
                            <a:srgbClr val="FFFFFF"/>
                          </a:solidFill>
                          <a:latin typeface="Times"/>
                        </a:rPr>
                        <a:t>Precision</a:t>
                      </a:r>
                      <a:r>
                        <a:rPr lang="fr-FR" sz="1500" b="1" i="0" u="none" strike="noStrike" dirty="0">
                          <a:solidFill>
                            <a:srgbClr val="FFFFFF"/>
                          </a:solidFill>
                          <a:latin typeface="Times"/>
                        </a:rPr>
                        <a:t> 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500" b="1" i="0" u="none" strike="noStrike">
                          <a:solidFill>
                            <a:srgbClr val="FFFFFF"/>
                          </a:solidFill>
                          <a:latin typeface="Times"/>
                        </a:rPr>
                        <a:t>Recall 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500" b="1" i="0" u="none" strike="noStrike">
                          <a:solidFill>
                            <a:srgbClr val="FFFFFF"/>
                          </a:solidFill>
                          <a:latin typeface="Times"/>
                        </a:rPr>
                        <a:t>F1 Score 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716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500" b="1" i="0" u="none" strike="noStrike">
                          <a:solidFill>
                            <a:srgbClr val="FFFFFF"/>
                          </a:solidFill>
                          <a:latin typeface="Times "/>
                        </a:rPr>
                        <a:t>XGBoost 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28,80%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Times "/>
                        </a:rPr>
                        <a:t>28,80%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28,43%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0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716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500" b="1" i="0" u="none" strike="noStrike">
                          <a:solidFill>
                            <a:srgbClr val="FFFFFF"/>
                          </a:solidFill>
                          <a:latin typeface="Times "/>
                        </a:rPr>
                        <a:t>Logistic Regression 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Times "/>
                        </a:rPr>
                        <a:t>26,99%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27,83%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27,01%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716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500" b="1" i="0" u="none" strike="noStrike">
                          <a:solidFill>
                            <a:srgbClr val="FFFFFF"/>
                          </a:solidFill>
                          <a:latin typeface="Times "/>
                        </a:rPr>
                        <a:t>Random Forest 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28,39%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31,77%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29,61%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716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500" b="1" i="0" u="none" strike="noStrike">
                          <a:solidFill>
                            <a:srgbClr val="FFFFFF"/>
                          </a:solidFill>
                          <a:latin typeface="Times "/>
                        </a:rPr>
                        <a:t>Knearest Neighbours 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30,38%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32,98%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31,32%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716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500" b="1" i="0" u="none" strike="noStrike">
                          <a:solidFill>
                            <a:srgbClr val="FFFFFF"/>
                          </a:solidFill>
                          <a:latin typeface="Times "/>
                        </a:rPr>
                        <a:t>Support Vector Machine 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35,57%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Times "/>
                        </a:rPr>
                        <a:t>30,29%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Times "/>
                        </a:rPr>
                        <a:t>30,53%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1520" y="19548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" pitchFamily="18" charset="0"/>
                <a:cs typeface="Times" pitchFamily="18" charset="0"/>
              </a:rPr>
              <a:t>3. Résultats</a:t>
            </a:r>
          </a:p>
        </p:txBody>
      </p:sp>
      <p:pic>
        <p:nvPicPr>
          <p:cNvPr id="6" name="Picture 2" descr="https://lh4.googleusercontent.com/JooGdl0euY5XyPkZnCSOkKPS0f3DQwfMslZbxF5t1wSoSEbPl4N293HGHhJVQHS2jk6aZ0wCXYGYppOv9cj4V9WPguYLBAVMAeClbvZ3ORO0etFhKDQ9CDfthxY_EysxSprAUETHx54">
            <a:extLst>
              <a:ext uri="{FF2B5EF4-FFF2-40B4-BE49-F238E27FC236}">
                <a16:creationId xmlns:a16="http://schemas.microsoft.com/office/drawing/2014/main" id="{E193F328-CE6C-402C-99F5-A8165F32F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855" y="4659982"/>
            <a:ext cx="936104" cy="417258"/>
          </a:xfrm>
          <a:prstGeom prst="rect">
            <a:avLst/>
          </a:prstGeom>
          <a:noFill/>
        </p:spPr>
      </p:pic>
      <p:pic>
        <p:nvPicPr>
          <p:cNvPr id="7" name="Picture 4" descr="https://lh6.googleusercontent.com/bQVLTlOa4ydN2g_bd6tRkUT9qWGBAKU7ntgrDMG0JcW90sJLlrhq5ImhX1JhGlv1e4WNz74EKETGm1Fj_hyu1ADIzmj70un5yoGJCQhrSK9MURo_d8GtfCeDmXHZaR5KmHVZYRsLRBA">
            <a:extLst>
              <a:ext uri="{FF2B5EF4-FFF2-40B4-BE49-F238E27FC236}">
                <a16:creationId xmlns:a16="http://schemas.microsoft.com/office/drawing/2014/main" id="{F54063B4-72E8-42A8-BBA5-00AE2C2F6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0481" t="21516"/>
          <a:stretch>
            <a:fillRect/>
          </a:stretch>
        </p:blipFill>
        <p:spPr bwMode="auto">
          <a:xfrm>
            <a:off x="1259633" y="4716274"/>
            <a:ext cx="936104" cy="303748"/>
          </a:xfrm>
          <a:prstGeom prst="rect">
            <a:avLst/>
          </a:prstGeom>
          <a:noFill/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1B29E69-DCC8-4A2B-9E0B-2EC1923428F6}"/>
              </a:ext>
            </a:extLst>
          </p:cNvPr>
          <p:cNvSpPr txBox="1"/>
          <p:nvPr/>
        </p:nvSpPr>
        <p:spPr>
          <a:xfrm>
            <a:off x="251520" y="61824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Times" pitchFamily="18" charset="0"/>
                <a:cs typeface="Times" pitchFamily="18" charset="0"/>
              </a:rPr>
              <a:t>Matrice de confusion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7B6485D-9DA0-4A99-87F9-BCFB752622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29525" t="7980" r="9838" b="1514"/>
          <a:stretch/>
        </p:blipFill>
        <p:spPr>
          <a:xfrm>
            <a:off x="4860032" y="1079907"/>
            <a:ext cx="3689723" cy="30963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A374D0C-C021-4B6E-98E9-E6DDA6BF14E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28738" t="7980" r="9838" b="1153"/>
          <a:stretch/>
        </p:blipFill>
        <p:spPr>
          <a:xfrm>
            <a:off x="692907" y="1079907"/>
            <a:ext cx="3215526" cy="267442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A23E6DE-8C26-436C-9A57-89C8C12E6588}"/>
              </a:ext>
            </a:extLst>
          </p:cNvPr>
          <p:cNvSpPr txBox="1"/>
          <p:nvPr/>
        </p:nvSpPr>
        <p:spPr>
          <a:xfrm>
            <a:off x="251520" y="3846664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Comportement sécuritaire du modèle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Déséquilibre des classes et manque de données se faisant ressentir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1520" y="19548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" pitchFamily="18" charset="0"/>
                <a:cs typeface="Times" pitchFamily="18" charset="0"/>
              </a:rPr>
              <a:t>3. Résultats</a:t>
            </a:r>
          </a:p>
        </p:txBody>
      </p:sp>
      <p:pic>
        <p:nvPicPr>
          <p:cNvPr id="6" name="Picture 2" descr="https://lh4.googleusercontent.com/JooGdl0euY5XyPkZnCSOkKPS0f3DQwfMslZbxF5t1wSoSEbPl4N293HGHhJVQHS2jk6aZ0wCXYGYppOv9cj4V9WPguYLBAVMAeClbvZ3ORO0etFhKDQ9CDfthxY_EysxSprAUETHx54">
            <a:extLst>
              <a:ext uri="{FF2B5EF4-FFF2-40B4-BE49-F238E27FC236}">
                <a16:creationId xmlns:a16="http://schemas.microsoft.com/office/drawing/2014/main" id="{E193F328-CE6C-402C-99F5-A8165F32F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855" y="4659982"/>
            <a:ext cx="936104" cy="417258"/>
          </a:xfrm>
          <a:prstGeom prst="rect">
            <a:avLst/>
          </a:prstGeom>
          <a:noFill/>
        </p:spPr>
      </p:pic>
      <p:pic>
        <p:nvPicPr>
          <p:cNvPr id="7" name="Picture 4" descr="https://lh6.googleusercontent.com/bQVLTlOa4ydN2g_bd6tRkUT9qWGBAKU7ntgrDMG0JcW90sJLlrhq5ImhX1JhGlv1e4WNz74EKETGm1Fj_hyu1ADIzmj70un5yoGJCQhrSK9MURo_d8GtfCeDmXHZaR5KmHVZYRsLRBA">
            <a:extLst>
              <a:ext uri="{FF2B5EF4-FFF2-40B4-BE49-F238E27FC236}">
                <a16:creationId xmlns:a16="http://schemas.microsoft.com/office/drawing/2014/main" id="{F54063B4-72E8-42A8-BBA5-00AE2C2F6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0481" t="21516"/>
          <a:stretch>
            <a:fillRect/>
          </a:stretch>
        </p:blipFill>
        <p:spPr bwMode="auto">
          <a:xfrm>
            <a:off x="1259633" y="4716274"/>
            <a:ext cx="936104" cy="303748"/>
          </a:xfrm>
          <a:prstGeom prst="rect">
            <a:avLst/>
          </a:prstGeom>
          <a:noFill/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A8CCB91-6131-4C5C-B406-5884E862F28E}"/>
              </a:ext>
            </a:extLst>
          </p:cNvPr>
          <p:cNvSpPr txBox="1"/>
          <p:nvPr/>
        </p:nvSpPr>
        <p:spPr>
          <a:xfrm>
            <a:off x="251520" y="61824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Times" pitchFamily="18" charset="0"/>
                <a:cs typeface="Times" pitchFamily="18" charset="0"/>
              </a:rPr>
              <a:t>Importance des caractéristiques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D0AFBA-81FC-472F-A32D-1DEE98091E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7980" b="591"/>
          <a:stretch/>
        </p:blipFill>
        <p:spPr>
          <a:xfrm>
            <a:off x="4349284" y="1064560"/>
            <a:ext cx="4603397" cy="236630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6BF4E8F-2A13-4028-864D-2FC65CD6751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16138" t="9381" r="3538" b="2378"/>
          <a:stretch/>
        </p:blipFill>
        <p:spPr>
          <a:xfrm>
            <a:off x="280155" y="1064559"/>
            <a:ext cx="3831163" cy="236630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B5DBD30-22D8-4EEF-8299-37E6B3DF1838}"/>
              </a:ext>
            </a:extLst>
          </p:cNvPr>
          <p:cNvSpPr txBox="1"/>
          <p:nvPr/>
        </p:nvSpPr>
        <p:spPr>
          <a:xfrm>
            <a:off x="251520" y="3846664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Caractéristiques importantes communes aux deux situations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Apport d’informations sur la pertinence des caractéristiques dans le modèle</a:t>
            </a:r>
          </a:p>
        </p:txBody>
      </p:sp>
    </p:spTree>
    <p:extLst>
      <p:ext uri="{BB962C8B-B14F-4D97-AF65-F5344CB8AC3E}">
        <p14:creationId xmlns:p14="http://schemas.microsoft.com/office/powerpoint/2010/main" val="182525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3"/>
          <p:cNvSpPr/>
          <p:nvPr/>
        </p:nvSpPr>
        <p:spPr>
          <a:xfrm>
            <a:off x="2987824" y="1324246"/>
            <a:ext cx="1470526" cy="255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470526" y="0"/>
                </a:moveTo>
                <a:lnTo>
                  <a:pt x="1470526" y="127607"/>
                </a:lnTo>
                <a:lnTo>
                  <a:pt x="0" y="127607"/>
                </a:lnTo>
                <a:lnTo>
                  <a:pt x="0" y="25521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9464" name="Picture 8" descr="Contrôles de sécurité de la visioconférence Zoom - Internet Matters"/>
          <p:cNvPicPr>
            <a:picLocks noChangeAspect="1" noChangeArrowheads="1"/>
          </p:cNvPicPr>
          <p:nvPr/>
        </p:nvPicPr>
        <p:blipFill>
          <a:blip r:embed="rId2" cstate="print"/>
          <a:srcRect l="30303" t="12321" r="30303" b="12632"/>
          <a:stretch>
            <a:fillRect/>
          </a:stretch>
        </p:blipFill>
        <p:spPr bwMode="auto">
          <a:xfrm>
            <a:off x="2697137" y="4276574"/>
            <a:ext cx="581373" cy="581373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1520" y="19548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" pitchFamily="18" charset="0"/>
                <a:cs typeface="Times" pitchFamily="18" charset="0"/>
              </a:rPr>
              <a:t>4. Organisation du projet</a:t>
            </a:r>
          </a:p>
        </p:txBody>
      </p:sp>
      <p:pic>
        <p:nvPicPr>
          <p:cNvPr id="19458" name="Picture 2" descr="BigBlueButton : Télécharger les enregistrements | Aukfood"/>
          <p:cNvPicPr>
            <a:picLocks noChangeAspect="1" noChangeArrowheads="1"/>
          </p:cNvPicPr>
          <p:nvPr/>
        </p:nvPicPr>
        <p:blipFill rotWithShape="1">
          <a:blip r:embed="rId3" cstate="print"/>
          <a:srcRect t="20068" b="20060"/>
          <a:stretch/>
        </p:blipFill>
        <p:spPr bwMode="auto">
          <a:xfrm>
            <a:off x="3453499" y="4276574"/>
            <a:ext cx="2005084" cy="532691"/>
          </a:xfrm>
          <a:prstGeom prst="rect">
            <a:avLst/>
          </a:prstGeom>
          <a:noFill/>
        </p:spPr>
      </p:pic>
      <p:sp>
        <p:nvSpPr>
          <p:cNvPr id="19460" name="AutoShape 4" descr="Zoom Logo : histoire, signification de l&amp;#39;emblè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462" name="AutoShape 6" descr="Zoom Logo : histoire, signification de l&amp;#39;emblè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9466" name="Picture 10" descr="Dood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3572" y="4276573"/>
            <a:ext cx="581373" cy="581373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251520" y="371458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Times" pitchFamily="18" charset="0"/>
                <a:cs typeface="Times" pitchFamily="18" charset="0"/>
              </a:rPr>
              <a:t>Organisation de réunions bimensuelles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51520" y="61824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Times" pitchFamily="18" charset="0"/>
                <a:cs typeface="Times" pitchFamily="18" charset="0"/>
              </a:rPr>
              <a:t>Répartition des tâches suivant les compétences</a:t>
            </a:r>
          </a:p>
        </p:txBody>
      </p:sp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3347161113"/>
              </p:ext>
            </p:extLst>
          </p:nvPr>
        </p:nvGraphicFramePr>
        <p:xfrm>
          <a:off x="2339752" y="843558"/>
          <a:ext cx="4464496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Picture 2" descr="https://lh4.googleusercontent.com/JooGdl0euY5XyPkZnCSOkKPS0f3DQwfMslZbxF5t1wSoSEbPl4N293HGHhJVQHS2jk6aZ0wCXYGYppOv9cj4V9WPguYLBAVMAeClbvZ3ORO0etFhKDQ9CDfthxY_EysxSprAUETHx54">
            <a:extLst>
              <a:ext uri="{FF2B5EF4-FFF2-40B4-BE49-F238E27FC236}">
                <a16:creationId xmlns:a16="http://schemas.microsoft.com/office/drawing/2014/main" id="{EC4A630E-B8A5-4988-A883-82DCC8750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4855" y="4659982"/>
            <a:ext cx="936104" cy="417258"/>
          </a:xfrm>
          <a:prstGeom prst="rect">
            <a:avLst/>
          </a:prstGeom>
          <a:noFill/>
        </p:spPr>
      </p:pic>
      <p:pic>
        <p:nvPicPr>
          <p:cNvPr id="17" name="Picture 4" descr="https://lh6.googleusercontent.com/bQVLTlOa4ydN2g_bd6tRkUT9qWGBAKU7ntgrDMG0JcW90sJLlrhq5ImhX1JhGlv1e4WNz74EKETGm1Fj_hyu1ADIzmj70un5yoGJCQhrSK9MURo_d8GtfCeDmXHZaR5KmHVZYRsLRBA">
            <a:extLst>
              <a:ext uri="{FF2B5EF4-FFF2-40B4-BE49-F238E27FC236}">
                <a16:creationId xmlns:a16="http://schemas.microsoft.com/office/drawing/2014/main" id="{4158CF65-1AF4-4C36-8AF4-EE7178D15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 l="10481" t="21516"/>
          <a:stretch>
            <a:fillRect/>
          </a:stretch>
        </p:blipFill>
        <p:spPr bwMode="auto">
          <a:xfrm>
            <a:off x="1259633" y="4716274"/>
            <a:ext cx="936104" cy="3037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36948"/>
            <a:ext cx="3180446" cy="17070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3807" y="2089042"/>
            <a:ext cx="3357125" cy="17068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3652" y="3097154"/>
            <a:ext cx="3399088" cy="17068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ZoneTexte 8"/>
          <p:cNvSpPr txBox="1"/>
          <p:nvPr/>
        </p:nvSpPr>
        <p:spPr>
          <a:xfrm>
            <a:off x="251520" y="19548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" pitchFamily="18" charset="0"/>
                <a:cs typeface="Times" pitchFamily="18" charset="0"/>
              </a:rPr>
              <a:t>4. Organisation du projet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51520" y="61824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latin typeface="Times" pitchFamily="18" charset="0"/>
                <a:cs typeface="Times" pitchFamily="18" charset="0"/>
              </a:rPr>
              <a:t>Github</a:t>
            </a:r>
            <a:endParaRPr lang="fr-FR" b="1" u="sng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8" name="Picture 2" descr="https://lh4.googleusercontent.com/JooGdl0euY5XyPkZnCSOkKPS0f3DQwfMslZbxF5t1wSoSEbPl4N293HGHhJVQHS2jk6aZ0wCXYGYppOv9cj4V9WPguYLBAVMAeClbvZ3ORO0etFhKDQ9CDfthxY_EysxSprAUETHx54">
            <a:extLst>
              <a:ext uri="{FF2B5EF4-FFF2-40B4-BE49-F238E27FC236}">
                <a16:creationId xmlns:a16="http://schemas.microsoft.com/office/drawing/2014/main" id="{5C953EA4-4688-43FA-8A05-BA29C70A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4855" y="4659982"/>
            <a:ext cx="936104" cy="417258"/>
          </a:xfrm>
          <a:prstGeom prst="rect">
            <a:avLst/>
          </a:prstGeom>
          <a:noFill/>
        </p:spPr>
      </p:pic>
      <p:pic>
        <p:nvPicPr>
          <p:cNvPr id="11" name="Picture 4" descr="https://lh6.googleusercontent.com/bQVLTlOa4ydN2g_bd6tRkUT9qWGBAKU7ntgrDMG0JcW90sJLlrhq5ImhX1JhGlv1e4WNz74EKETGm1Fj_hyu1ADIzmj70un5yoGJCQhrSK9MURo_d8GtfCeDmXHZaR5KmHVZYRsLRBA">
            <a:extLst>
              <a:ext uri="{FF2B5EF4-FFF2-40B4-BE49-F238E27FC236}">
                <a16:creationId xmlns:a16="http://schemas.microsoft.com/office/drawing/2014/main" id="{758FD3F0-45E1-448E-B985-3E7C61AF0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 l="10481" t="21516"/>
          <a:stretch>
            <a:fillRect/>
          </a:stretch>
        </p:blipFill>
        <p:spPr bwMode="auto">
          <a:xfrm>
            <a:off x="1259633" y="4716274"/>
            <a:ext cx="936104" cy="3037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51520" y="19548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" pitchFamily="18" charset="0"/>
                <a:cs typeface="Times" pitchFamily="18" charset="0"/>
              </a:rPr>
              <a:t>4. Organisation du projet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51520" y="61824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Times" pitchFamily="18" charset="0"/>
                <a:cs typeface="Times" pitchFamily="18" charset="0"/>
              </a:rPr>
              <a:t>Google Docs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10" y="915566"/>
            <a:ext cx="4320480" cy="13148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3070" y="1779662"/>
            <a:ext cx="4572968" cy="15589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3310" y="2931790"/>
            <a:ext cx="4501138" cy="17881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2" descr="https://lh4.googleusercontent.com/JooGdl0euY5XyPkZnCSOkKPS0f3DQwfMslZbxF5t1wSoSEbPl4N293HGHhJVQHS2jk6aZ0wCXYGYppOv9cj4V9WPguYLBAVMAeClbvZ3ORO0etFhKDQ9CDfthxY_EysxSprAUETHx54">
            <a:extLst>
              <a:ext uri="{FF2B5EF4-FFF2-40B4-BE49-F238E27FC236}">
                <a16:creationId xmlns:a16="http://schemas.microsoft.com/office/drawing/2014/main" id="{187332FB-B3EC-4E78-B928-290569BDF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4855" y="4659982"/>
            <a:ext cx="936104" cy="417258"/>
          </a:xfrm>
          <a:prstGeom prst="rect">
            <a:avLst/>
          </a:prstGeom>
          <a:noFill/>
        </p:spPr>
      </p:pic>
      <p:pic>
        <p:nvPicPr>
          <p:cNvPr id="11" name="Picture 4" descr="https://lh6.googleusercontent.com/bQVLTlOa4ydN2g_bd6tRkUT9qWGBAKU7ntgrDMG0JcW90sJLlrhq5ImhX1JhGlv1e4WNz74EKETGm1Fj_hyu1ADIzmj70un5yoGJCQhrSK9MURo_d8GtfCeDmXHZaR5KmHVZYRsLRBA">
            <a:extLst>
              <a:ext uri="{FF2B5EF4-FFF2-40B4-BE49-F238E27FC236}">
                <a16:creationId xmlns:a16="http://schemas.microsoft.com/office/drawing/2014/main" id="{0663B98A-31BD-40CB-B056-9D6D0009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 l="10481" t="21516"/>
          <a:stretch>
            <a:fillRect/>
          </a:stretch>
        </p:blipFill>
        <p:spPr bwMode="auto">
          <a:xfrm>
            <a:off x="1259633" y="4716274"/>
            <a:ext cx="936104" cy="3037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1520" y="19548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" pitchFamily="18" charset="0"/>
                <a:cs typeface="Times" pitchFamily="18" charset="0"/>
              </a:rPr>
              <a:t>5. Synthèse et perspectives</a:t>
            </a:r>
          </a:p>
        </p:txBody>
      </p:sp>
      <p:pic>
        <p:nvPicPr>
          <p:cNvPr id="6" name="Picture 2" descr="https://lh4.googleusercontent.com/JooGdl0euY5XyPkZnCSOkKPS0f3DQwfMslZbxF5t1wSoSEbPl4N293HGHhJVQHS2jk6aZ0wCXYGYppOv9cj4V9WPguYLBAVMAeClbvZ3ORO0etFhKDQ9CDfthxY_EysxSprAUETHx54">
            <a:extLst>
              <a:ext uri="{FF2B5EF4-FFF2-40B4-BE49-F238E27FC236}">
                <a16:creationId xmlns:a16="http://schemas.microsoft.com/office/drawing/2014/main" id="{3BFE02DA-88A0-44EE-81B1-1B38C8530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855" y="4659982"/>
            <a:ext cx="936104" cy="417258"/>
          </a:xfrm>
          <a:prstGeom prst="rect">
            <a:avLst/>
          </a:prstGeom>
          <a:noFill/>
        </p:spPr>
      </p:pic>
      <p:pic>
        <p:nvPicPr>
          <p:cNvPr id="7" name="Picture 4" descr="https://lh6.googleusercontent.com/bQVLTlOa4ydN2g_bd6tRkUT9qWGBAKU7ntgrDMG0JcW90sJLlrhq5ImhX1JhGlv1e4WNz74EKETGm1Fj_hyu1ADIzmj70un5yoGJCQhrSK9MURo_d8GtfCeDmXHZaR5KmHVZYRsLRBA">
            <a:extLst>
              <a:ext uri="{FF2B5EF4-FFF2-40B4-BE49-F238E27FC236}">
                <a16:creationId xmlns:a16="http://schemas.microsoft.com/office/drawing/2014/main" id="{9CF6D31A-BB81-4445-81DD-6F725FDE7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0481" t="21516"/>
          <a:stretch>
            <a:fillRect/>
          </a:stretch>
        </p:blipFill>
        <p:spPr bwMode="auto">
          <a:xfrm>
            <a:off x="1259633" y="4716274"/>
            <a:ext cx="936104" cy="303748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251520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Times" pitchFamily="18" charset="0"/>
                <a:cs typeface="Times" pitchFamily="18" charset="0"/>
              </a:rPr>
              <a:t>Synthèse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67544" y="1059582"/>
            <a:ext cx="83553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Acquérir des notions dans les domaines de la science des données et de l’apprentissage automatique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Consolider ses compétences dans la gestion de projet (respect du </a:t>
            </a:r>
            <a:r>
              <a:rPr lang="fr-FR" sz="1600" dirty="0" err="1">
                <a:latin typeface="Times" pitchFamily="18" charset="0"/>
                <a:cs typeface="Times" pitchFamily="18" charset="0"/>
              </a:rPr>
              <a:t>CdC</a:t>
            </a:r>
            <a:r>
              <a:rPr lang="fr-FR" sz="1600" dirty="0">
                <a:latin typeface="Times" pitchFamily="18" charset="0"/>
                <a:cs typeface="Times" pitchFamily="18" charset="0"/>
              </a:rPr>
              <a:t>, attentes client, …)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Réaliser un prétraitement des données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Utiliser des techniques de Machine Learning et </a:t>
            </a:r>
            <a:r>
              <a:rPr lang="fr-FR" sz="1600" dirty="0" err="1">
                <a:latin typeface="Times" pitchFamily="18" charset="0"/>
                <a:cs typeface="Times" pitchFamily="18" charset="0"/>
              </a:rPr>
              <a:t>Deep</a:t>
            </a:r>
            <a:r>
              <a:rPr lang="fr-FR" sz="1600" dirty="0">
                <a:latin typeface="Times" pitchFamily="18" charset="0"/>
                <a:cs typeface="Times" pitchFamily="18" charset="0"/>
              </a:rPr>
              <a:t> Learning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Identifier les équipements problématiques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Produire des tableaux de bord</a:t>
            </a:r>
          </a:p>
          <a:p>
            <a:pPr marL="457200" indent="-457200">
              <a:buFont typeface="Arial" pitchFamily="34" charset="0"/>
              <a:buChar char="•"/>
            </a:pPr>
            <a:endParaRPr lang="fr-FR" sz="1600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FD4CEE3-6015-4CA1-82B2-F66EE4697E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12189" r="1350" b="2743"/>
          <a:stretch/>
        </p:blipFill>
        <p:spPr>
          <a:xfrm>
            <a:off x="251520" y="2787774"/>
            <a:ext cx="3384376" cy="16408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3" y="2931790"/>
            <a:ext cx="4170487" cy="16408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3003798"/>
            <a:ext cx="3643892" cy="17261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145" name="Picture 1" descr="C:\Users\thomas\Desktop\Période2\C++\TP\kit-TP-regex\ye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1102406"/>
            <a:ext cx="288032" cy="288032"/>
          </a:xfrm>
          <a:prstGeom prst="rect">
            <a:avLst/>
          </a:prstGeom>
          <a:noFill/>
        </p:spPr>
      </p:pic>
      <p:pic>
        <p:nvPicPr>
          <p:cNvPr id="17" name="Picture 1" descr="C:\Users\thomas\Desktop\Période2\C++\TP\kit-TP-regex\ye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1491630"/>
            <a:ext cx="288032" cy="288032"/>
          </a:xfrm>
          <a:prstGeom prst="rect">
            <a:avLst/>
          </a:prstGeom>
          <a:noFill/>
        </p:spPr>
      </p:pic>
      <p:pic>
        <p:nvPicPr>
          <p:cNvPr id="18" name="Picture 1" descr="C:\Users\thomas\Desktop\Période2\C++\TP\kit-TP-regex\ye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1779662"/>
            <a:ext cx="288032" cy="288032"/>
          </a:xfrm>
          <a:prstGeom prst="rect">
            <a:avLst/>
          </a:prstGeom>
          <a:noFill/>
        </p:spPr>
      </p:pic>
      <p:pic>
        <p:nvPicPr>
          <p:cNvPr id="19" name="Picture 1" descr="C:\Users\thomas\Desktop\Période2\C++\TP\kit-TP-regex\ye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2057966"/>
            <a:ext cx="288032" cy="288032"/>
          </a:xfrm>
          <a:prstGeom prst="rect">
            <a:avLst/>
          </a:prstGeom>
          <a:noFill/>
        </p:spPr>
      </p:pic>
      <p:pic>
        <p:nvPicPr>
          <p:cNvPr id="20" name="Picture 1" descr="C:\Users\thomas\Desktop\Période2\C++\TP\kit-TP-regex\ye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2571750"/>
            <a:ext cx="288032" cy="288032"/>
          </a:xfrm>
          <a:prstGeom prst="rect">
            <a:avLst/>
          </a:prstGeom>
          <a:noFill/>
        </p:spPr>
      </p:pic>
      <p:pic>
        <p:nvPicPr>
          <p:cNvPr id="21" name="Picture 1" descr="C:\Users\thomas\Desktop\Période2\C++\TP\kit-TP-regex\ye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2283718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1520" y="19548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" pitchFamily="18" charset="0"/>
                <a:cs typeface="Times" pitchFamily="18" charset="0"/>
              </a:rPr>
              <a:t>5. Synthèse et perspectives</a:t>
            </a:r>
          </a:p>
        </p:txBody>
      </p:sp>
      <p:pic>
        <p:nvPicPr>
          <p:cNvPr id="6" name="Picture 2" descr="https://lh4.googleusercontent.com/JooGdl0euY5XyPkZnCSOkKPS0f3DQwfMslZbxF5t1wSoSEbPl4N293HGHhJVQHS2jk6aZ0wCXYGYppOv9cj4V9WPguYLBAVMAeClbvZ3ORO0etFhKDQ9CDfthxY_EysxSprAUETHx54">
            <a:extLst>
              <a:ext uri="{FF2B5EF4-FFF2-40B4-BE49-F238E27FC236}">
                <a16:creationId xmlns:a16="http://schemas.microsoft.com/office/drawing/2014/main" id="{3BFE02DA-88A0-44EE-81B1-1B38C8530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855" y="4659982"/>
            <a:ext cx="936104" cy="417258"/>
          </a:xfrm>
          <a:prstGeom prst="rect">
            <a:avLst/>
          </a:prstGeom>
          <a:noFill/>
        </p:spPr>
      </p:pic>
      <p:pic>
        <p:nvPicPr>
          <p:cNvPr id="7" name="Picture 4" descr="https://lh6.googleusercontent.com/bQVLTlOa4ydN2g_bd6tRkUT9qWGBAKU7ntgrDMG0JcW90sJLlrhq5ImhX1JhGlv1e4WNz74EKETGm1Fj_hyu1ADIzmj70un5yoGJCQhrSK9MURo_d8GtfCeDmXHZaR5KmHVZYRsLRBA">
            <a:extLst>
              <a:ext uri="{FF2B5EF4-FFF2-40B4-BE49-F238E27FC236}">
                <a16:creationId xmlns:a16="http://schemas.microsoft.com/office/drawing/2014/main" id="{9CF6D31A-BB81-4445-81DD-6F725FDE7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0481" t="21516"/>
          <a:stretch>
            <a:fillRect/>
          </a:stretch>
        </p:blipFill>
        <p:spPr bwMode="auto">
          <a:xfrm>
            <a:off x="1259633" y="4716274"/>
            <a:ext cx="936104" cy="303748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251520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Times" pitchFamily="18" charset="0"/>
                <a:cs typeface="Times" pitchFamily="18" charset="0"/>
              </a:rPr>
              <a:t>Perspectives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67544" y="1491630"/>
            <a:ext cx="8355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Récupérer davantage de données (de qualité)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Approfondir le prétraitement des données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Approfondir le paramétrage des algorithmes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Développer d’autres solutions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S’orienter vers un problème d’apprentissage profond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195486"/>
            <a:ext cx="3306358" cy="19912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5847" name="AutoShape 7" descr="Analyse vibratoire-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849" name="AutoShape 9" descr="Analyse vibratoire-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5851" name="Picture 11" descr="Analyse vibratoire, contrôle vibratoire, mesure vibratoire, roulement |  OPTIMUM MAINTENANC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2571750"/>
            <a:ext cx="3216496" cy="22322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5853" name="Picture 13" descr="Réseau de neurones artificiels : qu&amp;#39;est-ce que c&amp;#39;est et à quoi ça sert ?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2859782"/>
            <a:ext cx="3744416" cy="18367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1520" y="19548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" pitchFamily="18" charset="0"/>
                <a:cs typeface="Times" pitchFamily="18" charset="0"/>
              </a:rPr>
              <a:t>6. Bibliographie</a:t>
            </a:r>
          </a:p>
        </p:txBody>
      </p:sp>
      <p:pic>
        <p:nvPicPr>
          <p:cNvPr id="6" name="Picture 2" descr="https://lh4.googleusercontent.com/JooGdl0euY5XyPkZnCSOkKPS0f3DQwfMslZbxF5t1wSoSEbPl4N293HGHhJVQHS2jk6aZ0wCXYGYppOv9cj4V9WPguYLBAVMAeClbvZ3ORO0etFhKDQ9CDfthxY_EysxSprAUETHx54">
            <a:extLst>
              <a:ext uri="{FF2B5EF4-FFF2-40B4-BE49-F238E27FC236}">
                <a16:creationId xmlns:a16="http://schemas.microsoft.com/office/drawing/2014/main" id="{4C2F6BF5-8C7E-40CD-A999-4F073EF1E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855" y="4659982"/>
            <a:ext cx="936104" cy="417258"/>
          </a:xfrm>
          <a:prstGeom prst="rect">
            <a:avLst/>
          </a:prstGeom>
          <a:noFill/>
        </p:spPr>
      </p:pic>
      <p:pic>
        <p:nvPicPr>
          <p:cNvPr id="7" name="Picture 4" descr="https://lh6.googleusercontent.com/bQVLTlOa4ydN2g_bd6tRkUT9qWGBAKU7ntgrDMG0JcW90sJLlrhq5ImhX1JhGlv1e4WNz74EKETGm1Fj_hyu1ADIzmj70un5yoGJCQhrSK9MURo_d8GtfCeDmXHZaR5KmHVZYRsLRBA">
            <a:extLst>
              <a:ext uri="{FF2B5EF4-FFF2-40B4-BE49-F238E27FC236}">
                <a16:creationId xmlns:a16="http://schemas.microsoft.com/office/drawing/2014/main" id="{50FF41AE-5C6D-4542-9189-F8E186C3B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0481" t="21516"/>
          <a:stretch>
            <a:fillRect/>
          </a:stretch>
        </p:blipFill>
        <p:spPr bwMode="auto">
          <a:xfrm>
            <a:off x="1259633" y="4716274"/>
            <a:ext cx="936104" cy="303748"/>
          </a:xfrm>
          <a:prstGeom prst="rect">
            <a:avLst/>
          </a:prstGeom>
          <a:noFill/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128D714-13AD-4A08-A0E2-529651229469}"/>
              </a:ext>
            </a:extLst>
          </p:cNvPr>
          <p:cNvSpPr txBox="1"/>
          <p:nvPr/>
        </p:nvSpPr>
        <p:spPr>
          <a:xfrm>
            <a:off x="224855" y="915566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" pitchFamily="18" charset="0"/>
                <a:cs typeface="Times" pitchFamily="18" charset="0"/>
                <a:hlinkClick r:id="rId4"/>
              </a:rPr>
              <a:t>https://streamlit.io/</a:t>
            </a:r>
            <a:endParaRPr lang="fr-FR" sz="2000" dirty="0">
              <a:latin typeface="Times" pitchFamily="18" charset="0"/>
              <a:cs typeface="Times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" pitchFamily="18" charset="0"/>
                <a:cs typeface="Times" pitchFamily="18" charset="0"/>
                <a:hlinkClick r:id="rId5"/>
              </a:rPr>
              <a:t>https://dash-gallery.plotly.host/Portal/</a:t>
            </a:r>
            <a:endParaRPr lang="fr-FR" sz="2000" dirty="0">
              <a:latin typeface="Times" pitchFamily="18" charset="0"/>
              <a:cs typeface="Times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" pitchFamily="18" charset="0"/>
                <a:cs typeface="Times" pitchFamily="18" charset="0"/>
                <a:hlinkClick r:id="rId6"/>
              </a:rPr>
              <a:t>https://www.python.org/</a:t>
            </a:r>
            <a:endParaRPr lang="fr-FR" sz="2000" dirty="0">
              <a:latin typeface="Times" pitchFamily="18" charset="0"/>
              <a:cs typeface="Times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" pitchFamily="18" charset="0"/>
                <a:cs typeface="Times" pitchFamily="18" charset="0"/>
                <a:hlinkClick r:id="rId7"/>
              </a:rPr>
              <a:t>https://stackoverflow.com/</a:t>
            </a:r>
            <a:endParaRPr lang="fr-FR" sz="2000" dirty="0">
              <a:latin typeface="Times" pitchFamily="18" charset="0"/>
              <a:cs typeface="Times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" pitchFamily="18" charset="0"/>
                <a:cs typeface="Times" pitchFamily="18" charset="0"/>
                <a:hlinkClick r:id="rId8"/>
              </a:rPr>
              <a:t>https://github.com/</a:t>
            </a:r>
            <a:endParaRPr lang="fr-FR" sz="2000" dirty="0">
              <a:latin typeface="Times" pitchFamily="18" charset="0"/>
              <a:cs typeface="Times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" pitchFamily="18" charset="0"/>
                <a:cs typeface="Times" pitchFamily="18" charset="0"/>
                <a:hlinkClick r:id="rId9"/>
              </a:rPr>
              <a:t>https://plotly.com/</a:t>
            </a:r>
            <a:endParaRPr lang="fr-FR" sz="2000" dirty="0">
              <a:latin typeface="Times" pitchFamily="18" charset="0"/>
              <a:cs typeface="Times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" pitchFamily="18" charset="0"/>
                <a:cs typeface="Times" pitchFamily="18" charset="0"/>
                <a:hlinkClick r:id="rId10"/>
              </a:rPr>
              <a:t>https://scikit-learn.org/stable/</a:t>
            </a:r>
            <a:endParaRPr lang="fr-FR" sz="2000" dirty="0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91580" y="195486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latin typeface="Times" pitchFamily="18" charset="0"/>
                <a:cs typeface="Times" pitchFamily="18" charset="0"/>
              </a:rPr>
              <a:t>Sommaire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4855" y="804433"/>
            <a:ext cx="7560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Présentation de la problématique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Démarche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Exploration des données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Mise en place des algorithmes de Machine Learning (ML)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Développement de </a:t>
            </a:r>
            <a:r>
              <a:rPr lang="fr-FR" sz="1600" dirty="0" err="1">
                <a:latin typeface="Times" pitchFamily="18" charset="0"/>
                <a:cs typeface="Times" pitchFamily="18" charset="0"/>
              </a:rPr>
              <a:t>Dashboards</a:t>
            </a:r>
            <a:endParaRPr lang="fr-FR" sz="1600" dirty="0">
              <a:latin typeface="Times" pitchFamily="18" charset="0"/>
              <a:cs typeface="Times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Résultats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Tableaux comparatifs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Matrices de confusion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Importance des caractéristiques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Organisation du projet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Répartition des tâches et organisation de réunions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 err="1">
                <a:latin typeface="Times" pitchFamily="18" charset="0"/>
                <a:cs typeface="Times" pitchFamily="18" charset="0"/>
              </a:rPr>
              <a:t>Github</a:t>
            </a:r>
            <a:endParaRPr lang="fr-FR" sz="1600" dirty="0">
              <a:latin typeface="Times" pitchFamily="18" charset="0"/>
              <a:cs typeface="Times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Google Docs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Synthèse et perspectives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Bibliographie</a:t>
            </a:r>
          </a:p>
        </p:txBody>
      </p:sp>
      <p:pic>
        <p:nvPicPr>
          <p:cNvPr id="9" name="Picture 2" descr="https://lh4.googleusercontent.com/JooGdl0euY5XyPkZnCSOkKPS0f3DQwfMslZbxF5t1wSoSEbPl4N293HGHhJVQHS2jk6aZ0wCXYGYppOv9cj4V9WPguYLBAVMAeClbvZ3ORO0etFhKDQ9CDfthxY_EysxSprAUETHx54">
            <a:extLst>
              <a:ext uri="{FF2B5EF4-FFF2-40B4-BE49-F238E27FC236}">
                <a16:creationId xmlns:a16="http://schemas.microsoft.com/office/drawing/2014/main" id="{D943A398-8B56-453A-A176-FC99D078A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855" y="4659982"/>
            <a:ext cx="936104" cy="417258"/>
          </a:xfrm>
          <a:prstGeom prst="rect">
            <a:avLst/>
          </a:prstGeom>
          <a:noFill/>
        </p:spPr>
      </p:pic>
      <p:pic>
        <p:nvPicPr>
          <p:cNvPr id="10" name="Picture 4" descr="https://lh6.googleusercontent.com/bQVLTlOa4ydN2g_bd6tRkUT9qWGBAKU7ntgrDMG0JcW90sJLlrhq5ImhX1JhGlv1e4WNz74EKETGm1Fj_hyu1ADIzmj70un5yoGJCQhrSK9MURo_d8GtfCeDmXHZaR5KmHVZYRsLRBA">
            <a:extLst>
              <a:ext uri="{FF2B5EF4-FFF2-40B4-BE49-F238E27FC236}">
                <a16:creationId xmlns:a16="http://schemas.microsoft.com/office/drawing/2014/main" id="{163136C8-17DA-4A2B-B993-AF191ECB4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0481" t="21516"/>
          <a:stretch>
            <a:fillRect/>
          </a:stretch>
        </p:blipFill>
        <p:spPr bwMode="auto">
          <a:xfrm>
            <a:off x="1259633" y="4716274"/>
            <a:ext cx="936104" cy="3037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1520" y="19548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" pitchFamily="18" charset="0"/>
                <a:cs typeface="Times" pitchFamily="18" charset="0"/>
              </a:rPr>
              <a:t>1. Présentation de la problématique</a:t>
            </a:r>
          </a:p>
        </p:txBody>
      </p:sp>
      <p:pic>
        <p:nvPicPr>
          <p:cNvPr id="6" name="Picture 2" descr="https://lh4.googleusercontent.com/JooGdl0euY5XyPkZnCSOkKPS0f3DQwfMslZbxF5t1wSoSEbPl4N293HGHhJVQHS2jk6aZ0wCXYGYppOv9cj4V9WPguYLBAVMAeClbvZ3ORO0etFhKDQ9CDfthxY_EysxSprAUETHx54">
            <a:extLst>
              <a:ext uri="{FF2B5EF4-FFF2-40B4-BE49-F238E27FC236}">
                <a16:creationId xmlns:a16="http://schemas.microsoft.com/office/drawing/2014/main" id="{49CC5EA7-CCCA-45A8-AB17-53727ACAA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855" y="4659982"/>
            <a:ext cx="936104" cy="417258"/>
          </a:xfrm>
          <a:prstGeom prst="rect">
            <a:avLst/>
          </a:prstGeom>
          <a:noFill/>
        </p:spPr>
      </p:pic>
      <p:pic>
        <p:nvPicPr>
          <p:cNvPr id="7" name="Picture 4" descr="https://lh6.googleusercontent.com/bQVLTlOa4ydN2g_bd6tRkUT9qWGBAKU7ntgrDMG0JcW90sJLlrhq5ImhX1JhGlv1e4WNz74EKETGm1Fj_hyu1ADIzmj70un5yoGJCQhrSK9MURo_d8GtfCeDmXHZaR5KmHVZYRsLRBA">
            <a:extLst>
              <a:ext uri="{FF2B5EF4-FFF2-40B4-BE49-F238E27FC236}">
                <a16:creationId xmlns:a16="http://schemas.microsoft.com/office/drawing/2014/main" id="{1DC8ADE2-227D-426C-A37E-61EC55D86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0481" t="21516"/>
          <a:stretch>
            <a:fillRect/>
          </a:stretch>
        </p:blipFill>
        <p:spPr bwMode="auto">
          <a:xfrm>
            <a:off x="1259633" y="4716274"/>
            <a:ext cx="936104" cy="30374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791580" y="3438748"/>
            <a:ext cx="8352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Réaliser un prétraitement des données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Utiliser des techniques de Machine Learning et </a:t>
            </a:r>
            <a:r>
              <a:rPr lang="fr-FR" sz="1600" dirty="0" err="1">
                <a:latin typeface="Times" pitchFamily="18" charset="0"/>
                <a:cs typeface="Times" pitchFamily="18" charset="0"/>
              </a:rPr>
              <a:t>Deep</a:t>
            </a:r>
            <a:r>
              <a:rPr lang="fr-FR" sz="1600" dirty="0">
                <a:latin typeface="Times" pitchFamily="18" charset="0"/>
                <a:cs typeface="Times" pitchFamily="18" charset="0"/>
              </a:rPr>
              <a:t> Learning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Identifier les équipements problématiques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Produire des tableaux de bord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51520" y="155434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Times" pitchFamily="18" charset="0"/>
                <a:cs typeface="Times" pitchFamily="18" charset="0"/>
              </a:rPr>
              <a:t>Objectifs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51520" y="1914386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latin typeface="Times" pitchFamily="18" charset="0"/>
                <a:cs typeface="Times" pitchFamily="18" charset="0"/>
              </a:rPr>
              <a:t>Pédagogiques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51520" y="3200077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latin typeface="Times" pitchFamily="18" charset="0"/>
                <a:cs typeface="Times" pitchFamily="18" charset="0"/>
              </a:rPr>
              <a:t>Techniques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88672" y="2211710"/>
            <a:ext cx="8355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Acquérir des notions dans les domaines de la science des données et de l’apprentissage automatique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600" dirty="0">
                <a:latin typeface="Times" pitchFamily="18" charset="0"/>
                <a:cs typeface="Times" pitchFamily="18" charset="0"/>
              </a:rPr>
              <a:t>Consolider ses compétences dans la gestion de projet (respect du </a:t>
            </a:r>
            <a:r>
              <a:rPr lang="fr-FR" sz="1600" dirty="0" err="1">
                <a:latin typeface="Times" pitchFamily="18" charset="0"/>
                <a:cs typeface="Times" pitchFamily="18" charset="0"/>
              </a:rPr>
              <a:t>CdC</a:t>
            </a:r>
            <a:r>
              <a:rPr lang="fr-FR" sz="1600" dirty="0">
                <a:latin typeface="Times" pitchFamily="18" charset="0"/>
                <a:cs typeface="Times" pitchFamily="18" charset="0"/>
              </a:rPr>
              <a:t>, attentes client, …)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47564" y="77155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  <a:latin typeface="Times" pitchFamily="18" charset="0"/>
                <a:cs typeface="Times" pitchFamily="18" charset="0"/>
              </a:rPr>
              <a:t>Quelles solutions mettre en place afin d’apporter un outil d’aide à la décision utilisable et compréhensible par toutes les hiérarchies?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1520" y="19548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" pitchFamily="18" charset="0"/>
                <a:cs typeface="Times" pitchFamily="18" charset="0"/>
              </a:rPr>
              <a:t>2. Démarche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49746A-653E-4DEB-9300-EE42DC6981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15566"/>
            <a:ext cx="3631906" cy="180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C4B135-CCF7-4833-A584-BEFEDE98F2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" t="8001" r="8798" b="3989"/>
          <a:stretch>
            <a:fillRect/>
          </a:stretch>
        </p:blipFill>
        <p:spPr>
          <a:xfrm>
            <a:off x="2699792" y="2787774"/>
            <a:ext cx="3711272" cy="194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C1F1342-B809-4841-9054-C9082814EE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15566"/>
            <a:ext cx="3777181" cy="18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ZoneTexte 8"/>
          <p:cNvSpPr txBox="1"/>
          <p:nvPr/>
        </p:nvSpPr>
        <p:spPr>
          <a:xfrm>
            <a:off x="251520" y="61824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Times" pitchFamily="18" charset="0"/>
                <a:cs typeface="Times" pitchFamily="18" charset="0"/>
              </a:rPr>
              <a:t>Exploration des données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014064" y="32004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>
                    <a:lumMod val="50000"/>
                  </a:schemeClr>
                </a:solidFill>
                <a:latin typeface="Times" pitchFamily="18" charset="0"/>
                <a:cs typeface="Times" pitchFamily="18" charset="0"/>
              </a:rPr>
              <a:t>Réalisé avec :</a:t>
            </a:r>
          </a:p>
        </p:txBody>
      </p:sp>
      <p:pic>
        <p:nvPicPr>
          <p:cNvPr id="11" name="Picture 6" descr="python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195486"/>
            <a:ext cx="1514268" cy="656782"/>
          </a:xfrm>
          <a:prstGeom prst="rect">
            <a:avLst/>
          </a:prstGeom>
          <a:noFill/>
        </p:spPr>
      </p:pic>
      <p:pic>
        <p:nvPicPr>
          <p:cNvPr id="12" name="Picture 2" descr="https://lh4.googleusercontent.com/JooGdl0euY5XyPkZnCSOkKPS0f3DQwfMslZbxF5t1wSoSEbPl4N293HGHhJVQHS2jk6aZ0wCXYGYppOv9cj4V9WPguYLBAVMAeClbvZ3ORO0etFhKDQ9CDfthxY_EysxSprAUETHx54">
            <a:extLst>
              <a:ext uri="{FF2B5EF4-FFF2-40B4-BE49-F238E27FC236}">
                <a16:creationId xmlns:a16="http://schemas.microsoft.com/office/drawing/2014/main" id="{BEC6EBF7-A82D-4117-89BC-B66E75517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4855" y="4659982"/>
            <a:ext cx="936104" cy="417258"/>
          </a:xfrm>
          <a:prstGeom prst="rect">
            <a:avLst/>
          </a:prstGeom>
          <a:noFill/>
        </p:spPr>
      </p:pic>
      <p:pic>
        <p:nvPicPr>
          <p:cNvPr id="13" name="Picture 4" descr="https://lh6.googleusercontent.com/bQVLTlOa4ydN2g_bd6tRkUT9qWGBAKU7ntgrDMG0JcW90sJLlrhq5ImhX1JhGlv1e4WNz74EKETGm1Fj_hyu1ADIzmj70un5yoGJCQhrSK9MURo_d8GtfCeDmXHZaR5KmHVZYRsLRBA">
            <a:extLst>
              <a:ext uri="{FF2B5EF4-FFF2-40B4-BE49-F238E27FC236}">
                <a16:creationId xmlns:a16="http://schemas.microsoft.com/office/drawing/2014/main" id="{8F95297B-0237-4B7C-8528-0C61E934F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 l="10481" t="21516"/>
          <a:stretch>
            <a:fillRect/>
          </a:stretch>
        </p:blipFill>
        <p:spPr bwMode="auto">
          <a:xfrm>
            <a:off x="1259633" y="4716274"/>
            <a:ext cx="936104" cy="3037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1520" y="19548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" pitchFamily="18" charset="0"/>
                <a:cs typeface="Times" pitchFamily="18" charset="0"/>
              </a:rPr>
              <a:t>2. Démarche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1520" y="61824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Times" pitchFamily="18" charset="0"/>
                <a:cs typeface="Times" pitchFamily="18" charset="0"/>
              </a:rPr>
              <a:t>Mise en place des algorithmes de Machine Learning (ML)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014064" y="32004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>
                    <a:lumMod val="50000"/>
                  </a:schemeClr>
                </a:solidFill>
                <a:latin typeface="Times" pitchFamily="18" charset="0"/>
                <a:cs typeface="Times" pitchFamily="18" charset="0"/>
              </a:rPr>
              <a:t>Réalisé avec :</a:t>
            </a:r>
          </a:p>
        </p:txBody>
      </p:sp>
      <p:pic>
        <p:nvPicPr>
          <p:cNvPr id="11" name="Picture 6" descr="pyth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95486"/>
            <a:ext cx="1514268" cy="656782"/>
          </a:xfrm>
          <a:prstGeom prst="rect">
            <a:avLst/>
          </a:prstGeom>
          <a:noFill/>
        </p:spPr>
      </p:pic>
      <p:pic>
        <p:nvPicPr>
          <p:cNvPr id="7" name="Picture 2" descr="https://lh4.googleusercontent.com/JooGdl0euY5XyPkZnCSOkKPS0f3DQwfMslZbxF5t1wSoSEbPl4N293HGHhJVQHS2jk6aZ0wCXYGYppOv9cj4V9WPguYLBAVMAeClbvZ3ORO0etFhKDQ9CDfthxY_EysxSprAUETHx54">
            <a:extLst>
              <a:ext uri="{FF2B5EF4-FFF2-40B4-BE49-F238E27FC236}">
                <a16:creationId xmlns:a16="http://schemas.microsoft.com/office/drawing/2014/main" id="{E2524FC1-A87B-40AB-B95B-6DDA56766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855" y="4659982"/>
            <a:ext cx="936104" cy="417258"/>
          </a:xfrm>
          <a:prstGeom prst="rect">
            <a:avLst/>
          </a:prstGeom>
          <a:noFill/>
        </p:spPr>
      </p:pic>
      <p:pic>
        <p:nvPicPr>
          <p:cNvPr id="8" name="Picture 4" descr="https://lh6.googleusercontent.com/bQVLTlOa4ydN2g_bd6tRkUT9qWGBAKU7ntgrDMG0JcW90sJLlrhq5ImhX1JhGlv1e4WNz74EKETGm1Fj_hyu1ADIzmj70un5yoGJCQhrSK9MURo_d8GtfCeDmXHZaR5KmHVZYRsLRBA">
            <a:extLst>
              <a:ext uri="{FF2B5EF4-FFF2-40B4-BE49-F238E27FC236}">
                <a16:creationId xmlns:a16="http://schemas.microsoft.com/office/drawing/2014/main" id="{3E354B60-EDEC-4103-90BF-3BCB0F88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0481" t="21516"/>
          <a:stretch>
            <a:fillRect/>
          </a:stretch>
        </p:blipFill>
        <p:spPr bwMode="auto">
          <a:xfrm>
            <a:off x="1259633" y="4716274"/>
            <a:ext cx="936104" cy="303748"/>
          </a:xfrm>
          <a:prstGeom prst="rect">
            <a:avLst/>
          </a:prstGeom>
          <a:noFill/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F1C13A6-240E-46FD-BA3E-9FFB8217B9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11412" t="37394" r="8264" b="27589"/>
          <a:stretch/>
        </p:blipFill>
        <p:spPr>
          <a:xfrm>
            <a:off x="-180528" y="1635646"/>
            <a:ext cx="8738837" cy="2141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1520" y="19548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" pitchFamily="18" charset="0"/>
                <a:cs typeface="Times" pitchFamily="18" charset="0"/>
              </a:rPr>
              <a:t>2. Démarche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1520" y="618242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Times" pitchFamily="18" charset="0"/>
                <a:cs typeface="Times" pitchFamily="18" charset="0"/>
              </a:rPr>
              <a:t>Développement de </a:t>
            </a:r>
            <a:r>
              <a:rPr lang="fr-FR" b="1" u="sng" dirty="0" err="1">
                <a:latin typeface="Times" pitchFamily="18" charset="0"/>
                <a:cs typeface="Times" pitchFamily="18" charset="0"/>
              </a:rPr>
              <a:t>Dashboards</a:t>
            </a:r>
            <a:endParaRPr lang="fr-FR" b="1" u="sng" dirty="0">
              <a:latin typeface="Times" pitchFamily="18" charset="0"/>
              <a:cs typeface="Times" pitchFamily="18" charset="0"/>
            </a:endParaRPr>
          </a:p>
          <a:p>
            <a:endParaRPr lang="fr-FR" b="1" u="sng" dirty="0">
              <a:latin typeface="Times" pitchFamily="18" charset="0"/>
              <a:cs typeface="Times" pitchFamily="18" charset="0"/>
            </a:endParaRPr>
          </a:p>
          <a:p>
            <a:endParaRPr lang="fr-FR" b="1" u="sng" dirty="0">
              <a:latin typeface="Times" pitchFamily="18" charset="0"/>
              <a:cs typeface="Times" pitchFamily="18" charset="0"/>
            </a:endParaRPr>
          </a:p>
          <a:p>
            <a:endParaRPr lang="fr-FR" b="1" u="sng" dirty="0">
              <a:latin typeface="Times" pitchFamily="18" charset="0"/>
              <a:cs typeface="Times" pitchFamily="18" charset="0"/>
            </a:endParaRPr>
          </a:p>
          <a:p>
            <a:r>
              <a:rPr lang="fr-FR" b="1" dirty="0">
                <a:latin typeface="Times" pitchFamily="18" charset="0"/>
                <a:cs typeface="Times" pitchFamily="18" charset="0"/>
              </a:rPr>
              <a:t>Interface exploration de données pour l’utilisateur</a:t>
            </a:r>
          </a:p>
        </p:txBody>
      </p:sp>
      <p:pic>
        <p:nvPicPr>
          <p:cNvPr id="24582" name="Picture 6" descr="pyth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266" y="618242"/>
            <a:ext cx="1514268" cy="656782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7380312" y="32004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>
                    <a:lumMod val="50000"/>
                  </a:schemeClr>
                </a:solidFill>
                <a:latin typeface="Times" pitchFamily="18" charset="0"/>
                <a:cs typeface="Times" pitchFamily="18" charset="0"/>
              </a:rPr>
              <a:t>Réalisé avec :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39502"/>
            <a:ext cx="4320000" cy="169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023004"/>
            <a:ext cx="4320000" cy="1436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3387860"/>
            <a:ext cx="4320000" cy="147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https://lh4.googleusercontent.com/JooGdl0euY5XyPkZnCSOkKPS0f3DQwfMslZbxF5t1wSoSEbPl4N293HGHhJVQHS2jk6aZ0wCXYGYppOv9cj4V9WPguYLBAVMAeClbvZ3ORO0etFhKDQ9CDfthxY_EysxSprAUETHx54">
            <a:extLst>
              <a:ext uri="{FF2B5EF4-FFF2-40B4-BE49-F238E27FC236}">
                <a16:creationId xmlns:a16="http://schemas.microsoft.com/office/drawing/2014/main" id="{5AEF0A96-CD78-403D-8372-FD51D779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4855" y="4659982"/>
            <a:ext cx="936104" cy="417258"/>
          </a:xfrm>
          <a:prstGeom prst="rect">
            <a:avLst/>
          </a:prstGeom>
          <a:noFill/>
        </p:spPr>
      </p:pic>
      <p:pic>
        <p:nvPicPr>
          <p:cNvPr id="11" name="Picture 4" descr="https://lh6.googleusercontent.com/bQVLTlOa4ydN2g_bd6tRkUT9qWGBAKU7ntgrDMG0JcW90sJLlrhq5ImhX1JhGlv1e4WNz74EKETGm1Fj_hyu1ADIzmj70un5yoGJCQhrSK9MURo_d8GtfCeDmXHZaR5KmHVZYRsLRBA">
            <a:extLst>
              <a:ext uri="{FF2B5EF4-FFF2-40B4-BE49-F238E27FC236}">
                <a16:creationId xmlns:a16="http://schemas.microsoft.com/office/drawing/2014/main" id="{B9AFCD54-8CFC-4E0C-AF12-80ED2005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 l="10481" t="21516"/>
          <a:stretch>
            <a:fillRect/>
          </a:stretch>
        </p:blipFill>
        <p:spPr bwMode="auto">
          <a:xfrm>
            <a:off x="1259633" y="4716274"/>
            <a:ext cx="936104" cy="303748"/>
          </a:xfrm>
          <a:prstGeom prst="rect">
            <a:avLst/>
          </a:prstGeom>
          <a:noFill/>
        </p:spPr>
      </p:pic>
      <p:pic>
        <p:nvPicPr>
          <p:cNvPr id="12" name="Picture 2" descr="RAPIDS + Plotly Dash | RAPIDS">
            <a:extLst>
              <a:ext uri="{FF2B5EF4-FFF2-40B4-BE49-F238E27FC236}">
                <a16:creationId xmlns:a16="http://schemas.microsoft.com/office/drawing/2014/main" id="{8EDFA27B-29ED-45A7-9D5B-24F87CB54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16" y="899180"/>
            <a:ext cx="1340768" cy="100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1520" y="19548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" pitchFamily="18" charset="0"/>
                <a:cs typeface="Times" pitchFamily="18" charset="0"/>
              </a:rPr>
              <a:t>2. Démarche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1520" y="618242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Times" pitchFamily="18" charset="0"/>
                <a:cs typeface="Times" pitchFamily="18" charset="0"/>
              </a:rPr>
              <a:t>Développement de </a:t>
            </a:r>
            <a:r>
              <a:rPr lang="fr-FR" b="1" u="sng" dirty="0" err="1">
                <a:latin typeface="Times" pitchFamily="18" charset="0"/>
                <a:cs typeface="Times" pitchFamily="18" charset="0"/>
              </a:rPr>
              <a:t>Dashboards</a:t>
            </a:r>
            <a:endParaRPr lang="fr-FR" b="1" u="sng" dirty="0">
              <a:latin typeface="Times" pitchFamily="18" charset="0"/>
              <a:cs typeface="Times" pitchFamily="18" charset="0"/>
            </a:endParaRPr>
          </a:p>
          <a:p>
            <a:endParaRPr lang="fr-FR" b="1" u="sng" dirty="0">
              <a:latin typeface="Times" pitchFamily="18" charset="0"/>
              <a:cs typeface="Times" pitchFamily="18" charset="0"/>
            </a:endParaRPr>
          </a:p>
          <a:p>
            <a:endParaRPr lang="fr-FR" b="1" u="sng" dirty="0">
              <a:latin typeface="Times" pitchFamily="18" charset="0"/>
              <a:cs typeface="Times" pitchFamily="18" charset="0"/>
            </a:endParaRPr>
          </a:p>
          <a:p>
            <a:endParaRPr lang="fr-FR" b="1" u="sng" dirty="0">
              <a:latin typeface="Times" pitchFamily="18" charset="0"/>
              <a:cs typeface="Times" pitchFamily="18" charset="0"/>
            </a:endParaRPr>
          </a:p>
          <a:p>
            <a:r>
              <a:rPr lang="fr-FR" b="1" dirty="0">
                <a:latin typeface="Times" pitchFamily="18" charset="0"/>
                <a:cs typeface="Times" pitchFamily="18" charset="0"/>
              </a:rPr>
              <a:t>Interface entrainement de modèles pour les </a:t>
            </a:r>
            <a:r>
              <a:rPr lang="fr-FR" b="1" dirty="0" err="1">
                <a:latin typeface="Times" pitchFamily="18" charset="0"/>
                <a:cs typeface="Times" pitchFamily="18" charset="0"/>
              </a:rPr>
              <a:t>DataScientists</a:t>
            </a:r>
            <a:endParaRPr lang="fr-FR" b="1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24582" name="Picture 6" descr="pyth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266" y="616569"/>
            <a:ext cx="1514268" cy="656782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7380312" y="32004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>
                    <a:lumMod val="50000"/>
                  </a:schemeClr>
                </a:solidFill>
                <a:latin typeface="Times" pitchFamily="18" charset="0"/>
                <a:cs typeface="Times" pitchFamily="18" charset="0"/>
              </a:rPr>
              <a:t>Réalisé avec :</a:t>
            </a:r>
          </a:p>
        </p:txBody>
      </p:sp>
      <p:pic>
        <p:nvPicPr>
          <p:cNvPr id="10" name="Picture 2" descr="https://lh4.googleusercontent.com/JooGdl0euY5XyPkZnCSOkKPS0f3DQwfMslZbxF5t1wSoSEbPl4N293HGHhJVQHS2jk6aZ0wCXYGYppOv9cj4V9WPguYLBAVMAeClbvZ3ORO0etFhKDQ9CDfthxY_EysxSprAUETHx54">
            <a:extLst>
              <a:ext uri="{FF2B5EF4-FFF2-40B4-BE49-F238E27FC236}">
                <a16:creationId xmlns:a16="http://schemas.microsoft.com/office/drawing/2014/main" id="{5AEF0A96-CD78-403D-8372-FD51D779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855" y="4659982"/>
            <a:ext cx="936104" cy="417258"/>
          </a:xfrm>
          <a:prstGeom prst="rect">
            <a:avLst/>
          </a:prstGeom>
          <a:noFill/>
        </p:spPr>
      </p:pic>
      <p:pic>
        <p:nvPicPr>
          <p:cNvPr id="11" name="Picture 4" descr="https://lh6.googleusercontent.com/bQVLTlOa4ydN2g_bd6tRkUT9qWGBAKU7ntgrDMG0JcW90sJLlrhq5ImhX1JhGlv1e4WNz74EKETGm1Fj_hyu1ADIzmj70un5yoGJCQhrSK9MURo_d8GtfCeDmXHZaR5KmHVZYRsLRBA">
            <a:extLst>
              <a:ext uri="{FF2B5EF4-FFF2-40B4-BE49-F238E27FC236}">
                <a16:creationId xmlns:a16="http://schemas.microsoft.com/office/drawing/2014/main" id="{B9AFCD54-8CFC-4E0C-AF12-80ED2005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0481" t="21516"/>
          <a:stretch>
            <a:fillRect/>
          </a:stretch>
        </p:blipFill>
        <p:spPr bwMode="auto">
          <a:xfrm>
            <a:off x="1259633" y="4716274"/>
            <a:ext cx="936104" cy="303748"/>
          </a:xfrm>
          <a:prstGeom prst="rect">
            <a:avLst/>
          </a:prstGeom>
          <a:noFill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D4CEE3-6015-4CA1-82B2-F66EE4697E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12189" r="1350" b="2743"/>
          <a:stretch/>
        </p:blipFill>
        <p:spPr>
          <a:xfrm>
            <a:off x="2806754" y="1241634"/>
            <a:ext cx="4347323" cy="210768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F27558C-98D9-4513-AE4B-9A8FBE995BE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l="13844" t="54373" r="6317" b="6238"/>
          <a:stretch/>
        </p:blipFill>
        <p:spPr>
          <a:xfrm>
            <a:off x="3889334" y="3003798"/>
            <a:ext cx="3518357" cy="975924"/>
          </a:xfrm>
          <a:prstGeom prst="rect">
            <a:avLst/>
          </a:prstGeom>
        </p:spPr>
      </p:pic>
      <p:pic>
        <p:nvPicPr>
          <p:cNvPr id="2050" name="Picture 2" descr="Streamlit - Révolutionner la création d&amp;#39;applications de données">
            <a:extLst>
              <a:ext uri="{FF2B5EF4-FFF2-40B4-BE49-F238E27FC236}">
                <a16:creationId xmlns:a16="http://schemas.microsoft.com/office/drawing/2014/main" id="{BED37E7F-7A73-4884-BCDC-829FBB9A8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53" y="1059582"/>
            <a:ext cx="1368693" cy="8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1520" y="19548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" pitchFamily="18" charset="0"/>
                <a:cs typeface="Times" pitchFamily="18" charset="0"/>
              </a:rPr>
              <a:t>2. Démarche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1520" y="618242"/>
            <a:ext cx="2376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Times" pitchFamily="18" charset="0"/>
                <a:cs typeface="Times" pitchFamily="18" charset="0"/>
              </a:rPr>
              <a:t>Développement de </a:t>
            </a:r>
            <a:r>
              <a:rPr lang="fr-FR" b="1" u="sng" dirty="0" err="1">
                <a:latin typeface="Times" pitchFamily="18" charset="0"/>
                <a:cs typeface="Times" pitchFamily="18" charset="0"/>
              </a:rPr>
              <a:t>Dashboards</a:t>
            </a:r>
            <a:endParaRPr lang="fr-FR" b="1" u="sng" dirty="0">
              <a:latin typeface="Times" pitchFamily="18" charset="0"/>
              <a:cs typeface="Times" pitchFamily="18" charset="0"/>
            </a:endParaRPr>
          </a:p>
          <a:p>
            <a:endParaRPr lang="fr-FR" b="1" u="sng" dirty="0">
              <a:latin typeface="Times" pitchFamily="18" charset="0"/>
              <a:cs typeface="Times" pitchFamily="18" charset="0"/>
            </a:endParaRPr>
          </a:p>
          <a:p>
            <a:endParaRPr lang="fr-FR" b="1" u="sng" dirty="0">
              <a:latin typeface="Times" pitchFamily="18" charset="0"/>
              <a:cs typeface="Times" pitchFamily="18" charset="0"/>
            </a:endParaRPr>
          </a:p>
          <a:p>
            <a:endParaRPr lang="fr-FR" b="1" u="sng" dirty="0">
              <a:latin typeface="Times" pitchFamily="18" charset="0"/>
              <a:cs typeface="Times" pitchFamily="18" charset="0"/>
            </a:endParaRPr>
          </a:p>
          <a:p>
            <a:r>
              <a:rPr lang="fr-FR" b="1" dirty="0">
                <a:latin typeface="Times" pitchFamily="18" charset="0"/>
                <a:cs typeface="Times" pitchFamily="18" charset="0"/>
              </a:rPr>
              <a:t>Interface prédiction (aide à la décision) pour l’utilisateur</a:t>
            </a:r>
          </a:p>
        </p:txBody>
      </p:sp>
      <p:pic>
        <p:nvPicPr>
          <p:cNvPr id="24582" name="Picture 6" descr="pyth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5226" y="639652"/>
            <a:ext cx="1514268" cy="656782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7020272" y="32004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>
                    <a:lumMod val="50000"/>
                  </a:schemeClr>
                </a:solidFill>
                <a:latin typeface="Times" pitchFamily="18" charset="0"/>
                <a:cs typeface="Times" pitchFamily="18" charset="0"/>
              </a:rPr>
              <a:t>Réalisé avec :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2000" y="59871"/>
            <a:ext cx="3960000" cy="187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2000" y="1918665"/>
            <a:ext cx="3960000" cy="140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2000" y="3276972"/>
            <a:ext cx="3960000" cy="187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https://lh4.googleusercontent.com/JooGdl0euY5XyPkZnCSOkKPS0f3DQwfMslZbxF5t1wSoSEbPl4N293HGHhJVQHS2jk6aZ0wCXYGYppOv9cj4V9WPguYLBAVMAeClbvZ3ORO0etFhKDQ9CDfthxY_EysxSprAUETHx54">
            <a:extLst>
              <a:ext uri="{FF2B5EF4-FFF2-40B4-BE49-F238E27FC236}">
                <a16:creationId xmlns:a16="http://schemas.microsoft.com/office/drawing/2014/main" id="{CB8F23BA-972D-432A-8E90-4F2496A9E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4855" y="4659982"/>
            <a:ext cx="936104" cy="417258"/>
          </a:xfrm>
          <a:prstGeom prst="rect">
            <a:avLst/>
          </a:prstGeom>
          <a:noFill/>
        </p:spPr>
      </p:pic>
      <p:pic>
        <p:nvPicPr>
          <p:cNvPr id="11" name="Picture 4" descr="https://lh6.googleusercontent.com/bQVLTlOa4ydN2g_bd6tRkUT9qWGBAKU7ntgrDMG0JcW90sJLlrhq5ImhX1JhGlv1e4WNz74EKETGm1Fj_hyu1ADIzmj70un5yoGJCQhrSK9MURo_d8GtfCeDmXHZaR5KmHVZYRsLRBA">
            <a:extLst>
              <a:ext uri="{FF2B5EF4-FFF2-40B4-BE49-F238E27FC236}">
                <a16:creationId xmlns:a16="http://schemas.microsoft.com/office/drawing/2014/main" id="{7544213A-3291-45C3-A610-9D10C9FE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 l="10481" t="21516"/>
          <a:stretch>
            <a:fillRect/>
          </a:stretch>
        </p:blipFill>
        <p:spPr bwMode="auto">
          <a:xfrm>
            <a:off x="1259633" y="4716274"/>
            <a:ext cx="936104" cy="303748"/>
          </a:xfrm>
          <a:prstGeom prst="rect">
            <a:avLst/>
          </a:prstGeom>
          <a:noFill/>
        </p:spPr>
      </p:pic>
      <p:pic>
        <p:nvPicPr>
          <p:cNvPr id="1026" name="Picture 2" descr="RAPIDS + Plotly Dash | RAPIDS">
            <a:extLst>
              <a:ext uri="{FF2B5EF4-FFF2-40B4-BE49-F238E27FC236}">
                <a16:creationId xmlns:a16="http://schemas.microsoft.com/office/drawing/2014/main" id="{759B6DF8-7B3D-4528-940B-4669E82C9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976" y="915566"/>
            <a:ext cx="1340768" cy="100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1B3E-9003-42D6-9292-6A0A84FFB2F4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1520" y="19548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" pitchFamily="18" charset="0"/>
                <a:cs typeface="Times" pitchFamily="18" charset="0"/>
              </a:rPr>
              <a:t>3. Résultats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8CCB91-6131-4C5C-B406-5884E862F28E}"/>
              </a:ext>
            </a:extLst>
          </p:cNvPr>
          <p:cNvSpPr txBox="1"/>
          <p:nvPr/>
        </p:nvSpPr>
        <p:spPr>
          <a:xfrm>
            <a:off x="251520" y="61824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Times" pitchFamily="18" charset="0"/>
                <a:cs typeface="Times" pitchFamily="18" charset="0"/>
              </a:rPr>
              <a:t>Tableau comparatif avec 2 classes</a:t>
            </a:r>
          </a:p>
        </p:txBody>
      </p:sp>
      <p:pic>
        <p:nvPicPr>
          <p:cNvPr id="10" name="Picture 2" descr="https://lh4.googleusercontent.com/JooGdl0euY5XyPkZnCSOkKPS0f3DQwfMslZbxF5t1wSoSEbPl4N293HGHhJVQHS2jk6aZ0wCXYGYppOv9cj4V9WPguYLBAVMAeClbvZ3ORO0etFhKDQ9CDfthxY_EysxSprAUETHx54">
            <a:extLst>
              <a:ext uri="{FF2B5EF4-FFF2-40B4-BE49-F238E27FC236}">
                <a16:creationId xmlns:a16="http://schemas.microsoft.com/office/drawing/2014/main" id="{E193F328-CE6C-402C-99F5-A8165F32F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855" y="4659982"/>
            <a:ext cx="936104" cy="417258"/>
          </a:xfrm>
          <a:prstGeom prst="rect">
            <a:avLst/>
          </a:prstGeom>
          <a:noFill/>
        </p:spPr>
      </p:pic>
      <p:pic>
        <p:nvPicPr>
          <p:cNvPr id="11" name="Picture 4" descr="https://lh6.googleusercontent.com/bQVLTlOa4ydN2g_bd6tRkUT9qWGBAKU7ntgrDMG0JcW90sJLlrhq5ImhX1JhGlv1e4WNz74EKETGm1Fj_hyu1ADIzmj70un5yoGJCQhrSK9MURo_d8GtfCeDmXHZaR5KmHVZYRsLRBA">
            <a:extLst>
              <a:ext uri="{FF2B5EF4-FFF2-40B4-BE49-F238E27FC236}">
                <a16:creationId xmlns:a16="http://schemas.microsoft.com/office/drawing/2014/main" id="{F54063B4-72E8-42A8-BBA5-00AE2C2F6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0481" t="21516"/>
          <a:stretch>
            <a:fillRect/>
          </a:stretch>
        </p:blipFill>
        <p:spPr bwMode="auto">
          <a:xfrm>
            <a:off x="1259633" y="4716274"/>
            <a:ext cx="936104" cy="303748"/>
          </a:xfrm>
          <a:prstGeom prst="rect">
            <a:avLst/>
          </a:prstGeom>
          <a:noFill/>
        </p:spPr>
      </p:pic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1247800" y="1010090"/>
          <a:ext cx="6660001" cy="3492001"/>
        </p:xfrm>
        <a:graphic>
          <a:graphicData uri="http://schemas.openxmlformats.org/drawingml/2006/table">
            <a:tbl>
              <a:tblPr/>
              <a:tblGrid>
                <a:gridCol w="231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411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78" marR="8078" marT="80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500" b="1" i="0" u="none" strike="noStrike" dirty="0" err="1">
                          <a:solidFill>
                            <a:srgbClr val="FFFFFF"/>
                          </a:solidFill>
                          <a:latin typeface="Times"/>
                        </a:rPr>
                        <a:t>Precision</a:t>
                      </a:r>
                      <a:r>
                        <a:rPr lang="fr-FR" sz="1500" b="1" i="0" u="none" strike="noStrike" dirty="0">
                          <a:solidFill>
                            <a:srgbClr val="FFFFFF"/>
                          </a:solidFill>
                          <a:latin typeface="Times"/>
                        </a:rPr>
                        <a:t> 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500" b="1" i="0" u="none" strike="noStrike">
                          <a:solidFill>
                            <a:srgbClr val="FFFFFF"/>
                          </a:solidFill>
                          <a:latin typeface="Times"/>
                        </a:rPr>
                        <a:t>Recall 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500" b="1" i="0" u="none" strike="noStrike">
                          <a:solidFill>
                            <a:srgbClr val="FFFFFF"/>
                          </a:solidFill>
                          <a:latin typeface="Times"/>
                        </a:rPr>
                        <a:t>F1 Score 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71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500" b="1" i="0" u="none" strike="noStrike">
                          <a:solidFill>
                            <a:srgbClr val="FFFFFF"/>
                          </a:solidFill>
                          <a:latin typeface="Times "/>
                        </a:rPr>
                        <a:t>XGBoost 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49,47%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49,69%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44,14%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71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500" b="1" i="0" u="none" strike="noStrike">
                          <a:solidFill>
                            <a:srgbClr val="FFFFFF"/>
                          </a:solidFill>
                          <a:latin typeface="Times "/>
                        </a:rPr>
                        <a:t>Logistic Regression 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51,98%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51,16%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46,07%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71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500" b="1" i="0" u="none" strike="noStrike">
                          <a:solidFill>
                            <a:srgbClr val="FFFFFF"/>
                          </a:solidFill>
                          <a:latin typeface="Times "/>
                        </a:rPr>
                        <a:t>Random Forest 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52,10%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51,37%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47,20%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71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500" b="1" i="0" u="none" strike="noStrike">
                          <a:solidFill>
                            <a:srgbClr val="FFFFFF"/>
                          </a:solidFill>
                          <a:latin typeface="Times "/>
                        </a:rPr>
                        <a:t>Knearest Neighbours 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50,95%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50,76%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48,62%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71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500" b="1" i="0" u="none" strike="noStrike">
                          <a:solidFill>
                            <a:srgbClr val="FFFFFF"/>
                          </a:solidFill>
                          <a:latin typeface="Times "/>
                        </a:rPr>
                        <a:t>Support Vector Machine 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52,08%</a:t>
                      </a:r>
                    </a:p>
                  </a:txBody>
                  <a:tcPr marL="8078" marR="8078" marT="80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Times "/>
                        </a:rPr>
                        <a:t>51,46%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Times "/>
                        </a:rPr>
                        <a:t>48,00%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758</Words>
  <Application>Microsoft Office PowerPoint</Application>
  <PresentationFormat>Affichage à l'écran (16:9)</PresentationFormat>
  <Paragraphs>201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</vt:lpstr>
      <vt:lpstr>Times 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thomas</dc:creator>
  <cp:lastModifiedBy>Florian Piotrowski</cp:lastModifiedBy>
  <cp:revision>74</cp:revision>
  <dcterms:created xsi:type="dcterms:W3CDTF">2021-06-15T15:23:30Z</dcterms:created>
  <dcterms:modified xsi:type="dcterms:W3CDTF">2021-06-16T11:40:49Z</dcterms:modified>
</cp:coreProperties>
</file>