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64EB0D-B07F-4E3D-8B74-1525E6F130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7B02157-51F3-4B6C-B296-119EC3973E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7CD3D3E-79A3-4F66-AEE0-C86ED2C1B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D4A30-5A22-4F30-B207-34C1BB95807F}" type="datetimeFigureOut">
              <a:rPr lang="fr-FR" smtClean="0"/>
              <a:t>12/03/2021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1E7CC62-DCBC-4D41-B170-3589EFE2F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7C76841-3403-4069-BAA2-657A040E6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9ED23-4306-4646-83BD-61678C00A8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5230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E51368-F2D4-4FD7-88BB-FE9F35396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D053D27-3C79-422E-9B11-88CFFF85EE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B67DAFC-A85E-4525-84DC-4DF857821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D4A30-5A22-4F30-B207-34C1BB95807F}" type="datetimeFigureOut">
              <a:rPr lang="fr-FR" smtClean="0"/>
              <a:t>12/03/2021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B7A274D-1355-467F-8A80-8E5B3D48A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335C78B-E935-4A5B-ACCD-0F06DFC10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9ED23-4306-4646-83BD-61678C00A8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6476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56EAFA7-B26F-44E0-A866-E3983D9680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615F15F-57B7-48AD-AF75-64D1AF7BE0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A95A12A-AFC7-464C-94FF-96C7DAC2B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D4A30-5A22-4F30-B207-34C1BB95807F}" type="datetimeFigureOut">
              <a:rPr lang="fr-FR" smtClean="0"/>
              <a:t>12/03/2021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5E1F7FB-18B6-4ED1-A992-71E208E07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437C5CF-E8C2-42FB-A469-726232F7D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9ED23-4306-4646-83BD-61678C00A8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2461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EEBF57-04CB-4B08-862C-FA7BEF874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92E67DE-DB01-42D3-8E9C-4A012401EA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0854BB9-B01E-45BD-BCE8-C36DFDB36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D4A30-5A22-4F30-B207-34C1BB95807F}" type="datetimeFigureOut">
              <a:rPr lang="fr-FR" smtClean="0"/>
              <a:t>12/03/2021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21C26D4-FE9F-412D-ABDA-04B3B4C9A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DD9C414-B8E7-43F3-851F-0A1CDF9DA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9ED23-4306-4646-83BD-61678C00A8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9107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35B3EB-08F9-47F1-A15F-2C59E3EFF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B2532B2-2900-42F1-9DCD-6F65025797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2B1F866-15BD-452D-BAEC-5DCF0659A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D4A30-5A22-4F30-B207-34C1BB95807F}" type="datetimeFigureOut">
              <a:rPr lang="fr-FR" smtClean="0"/>
              <a:t>12/03/2021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3318BC3-BDD8-4AB8-84E2-CB514A2BB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21DD51F-5692-4022-872F-E0FF7F74F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9ED23-4306-4646-83BD-61678C00A8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3744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68529E-5458-4517-8B7B-40F561242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CE5FD40-AC0E-4441-A8DE-EC829A199C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B9DF3DC-7C2B-49BC-8384-34CC29FDF0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32889C8-8470-46D2-9E85-4D072C0D9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D4A30-5A22-4F30-B207-34C1BB95807F}" type="datetimeFigureOut">
              <a:rPr lang="fr-FR" smtClean="0"/>
              <a:t>12/03/2021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B772E2E-7F4A-4B82-96E2-8196F12F2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C81BB30-0B26-46AB-BD5B-9BCAE2EDC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9ED23-4306-4646-83BD-61678C00A8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99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7E4D3A-9B00-43F8-8976-99174E4D6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2A6C80B-C38E-4463-8A24-0DED728952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D708725-F57B-4EC5-986A-C13A007C77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8FD5BA3-D5AF-441E-A2F6-BC5A3542B5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5A60157-C092-46F5-BD0C-999C05622B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22671ED-E629-48BF-AEA9-CC484FAA9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D4A30-5A22-4F30-B207-34C1BB95807F}" type="datetimeFigureOut">
              <a:rPr lang="fr-FR" smtClean="0"/>
              <a:t>12/03/2021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01D68D4-99FC-4808-82A9-D8A0DBE14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C8A1998-5C46-46FD-8ECB-9C067624F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9ED23-4306-4646-83BD-61678C00A8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9213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D47B77-6BF6-45F2-9955-FE6F2AB5F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7B010CF-9813-46C2-A2D9-4D1678E2C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D4A30-5A22-4F30-B207-34C1BB95807F}" type="datetimeFigureOut">
              <a:rPr lang="fr-FR" smtClean="0"/>
              <a:t>12/03/2021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1409558-0ABC-4FAA-A491-3C818C42B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F958043-F572-47C5-A788-8D1215C6D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9ED23-4306-4646-83BD-61678C00A8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3523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103D560-09B6-4F36-A60C-9A5515A86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D4A30-5A22-4F30-B207-34C1BB95807F}" type="datetimeFigureOut">
              <a:rPr lang="fr-FR" smtClean="0"/>
              <a:t>12/03/2021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22D4F08-C345-4660-89E0-4EEFC1066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38DD471-16BD-42CD-8338-09765FCF8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9ED23-4306-4646-83BD-61678C00A8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5785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99421A-F198-4107-A9EF-68C123410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0C47ADB-4D1E-47B7-A31C-1B3042A102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1FC2DDB-6F31-4034-BEA2-90D340C640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76477AA-2D2E-41AD-871E-7D73AF337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D4A30-5A22-4F30-B207-34C1BB95807F}" type="datetimeFigureOut">
              <a:rPr lang="fr-FR" smtClean="0"/>
              <a:t>12/03/2021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995ED36-3958-4DB7-8A32-E080E3918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E86C550-C943-4261-A1B9-7076B62D0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9ED23-4306-4646-83BD-61678C00A8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528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0A5EF1-888C-4297-86E8-D7E034DFB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EAB8DAD-D0C4-4013-AA49-DA0DCC9FB1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342AB04-0BB0-4CED-A467-ED39C0C2E1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D28FD35-DD1F-43B4-8A06-3556CB0D5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D4A30-5A22-4F30-B207-34C1BB95807F}" type="datetimeFigureOut">
              <a:rPr lang="fr-FR" smtClean="0"/>
              <a:t>12/03/2021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68AC59F-08EE-407C-AE98-4C28442CF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ECFCC46-B040-406E-BE88-6469FEFF1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9ED23-4306-4646-83BD-61678C00A8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1033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3CD4E93-215D-429A-8720-CA62660E1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FB515DB-0BE4-4CF5-953C-02643F1F4E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55C87AF-B894-4FF0-9D22-7E77AD6BD4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AD4A30-5A22-4F30-B207-34C1BB95807F}" type="datetimeFigureOut">
              <a:rPr lang="fr-FR" smtClean="0"/>
              <a:t>12/03/2021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425392C-4A05-4F0E-B436-F178B6FA69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3154231-4A93-45DF-B384-AD9C37E090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A9ED23-4306-4646-83BD-61678C00A8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1953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F949746A-653E-4DEB-9300-EE42DC6981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81" y="480670"/>
            <a:ext cx="11897838" cy="5896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5450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684F80CA-87C5-44D3-9E77-765F259BDB9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434"/>
          <a:stretch/>
        </p:blipFill>
        <p:spPr>
          <a:xfrm>
            <a:off x="636032" y="256045"/>
            <a:ext cx="10919935" cy="6345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374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7EC4B135-CCF7-4833-A584-BEFEDE98F2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7776"/>
            <a:ext cx="12192000" cy="604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238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7C1F1342-B809-4841-9054-C9082814EE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7776"/>
            <a:ext cx="12192000" cy="604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015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A9B77FCC-9216-48A8-BD45-51E081B723B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71" r="12433"/>
          <a:stretch/>
        </p:blipFill>
        <p:spPr>
          <a:xfrm>
            <a:off x="2450756" y="407776"/>
            <a:ext cx="7290488" cy="604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785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501C6A98-3AAF-4D7E-AC0E-B8F1AB6C678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06"/>
          <a:stretch/>
        </p:blipFill>
        <p:spPr>
          <a:xfrm>
            <a:off x="939114" y="407776"/>
            <a:ext cx="10313772" cy="604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2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A6712F34-141B-4C8C-BBF1-D434A2229E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7776"/>
            <a:ext cx="12192000" cy="6042448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0B31AE30-B498-4241-ABEC-F8A6A52852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839" y="4872057"/>
            <a:ext cx="5382376" cy="1562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267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F6F32902-5A0D-4AE2-A0EE-9592D2E07BF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08"/>
          <a:stretch/>
        </p:blipFill>
        <p:spPr>
          <a:xfrm>
            <a:off x="951470" y="407776"/>
            <a:ext cx="10289059" cy="604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4175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7398B871-ABC5-4450-A066-C4AE4898E89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53" r="6453"/>
          <a:stretch/>
        </p:blipFill>
        <p:spPr>
          <a:xfrm>
            <a:off x="634314" y="407776"/>
            <a:ext cx="10923372" cy="604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456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3B4A5521-7CA9-42EA-9628-41C5A06DE55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60" r="6365"/>
          <a:stretch/>
        </p:blipFill>
        <p:spPr>
          <a:xfrm>
            <a:off x="726989" y="407776"/>
            <a:ext cx="10738021" cy="604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49251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0</Words>
  <Application>Microsoft Office PowerPoint</Application>
  <PresentationFormat>Grand écran</PresentationFormat>
  <Paragraphs>0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Florian Piotrowski</dc:creator>
  <cp:lastModifiedBy>Florian Piotrowski</cp:lastModifiedBy>
  <cp:revision>5</cp:revision>
  <dcterms:created xsi:type="dcterms:W3CDTF">2021-02-26T09:25:42Z</dcterms:created>
  <dcterms:modified xsi:type="dcterms:W3CDTF">2021-03-12T12:26:36Z</dcterms:modified>
</cp:coreProperties>
</file>