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81BC-290D-4540-AA4E-EF963D240FEE}" type="datetimeFigureOut">
              <a:rPr lang="fr-FR" smtClean="0"/>
              <a:t>01/01/2015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EA41-63A2-49ED-8696-C3814F155703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-13652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1643049"/>
            <a:ext cx="8229600" cy="1143009"/>
          </a:xfrm>
        </p:spPr>
        <p:txBody>
          <a:bodyPr/>
          <a:lstStyle/>
          <a:p>
            <a:r>
              <a:rPr lang="fr-BE" dirty="0" err="1" smtClean="0">
                <a:latin typeface="Matura MT Script Capitals" pitchFamily="66" charset="0"/>
              </a:rPr>
              <a:t>Role</a:t>
            </a:r>
            <a:r>
              <a:rPr lang="fr-BE" dirty="0" smtClean="0">
                <a:latin typeface="Matura MT Script Capitals" pitchFamily="66" charset="0"/>
              </a:rPr>
              <a:t>-</a:t>
            </a:r>
            <a:r>
              <a:rPr lang="fr-BE" dirty="0" err="1" smtClean="0">
                <a:latin typeface="Matura MT Script Capitals" pitchFamily="66" charset="0"/>
              </a:rPr>
              <a:t>Playing</a:t>
            </a:r>
            <a:r>
              <a:rPr lang="fr-BE" dirty="0" smtClean="0">
                <a:latin typeface="Matura MT Script Capitals" pitchFamily="66" charset="0"/>
              </a:rPr>
              <a:t> Game</a:t>
            </a:r>
            <a:endParaRPr lang="fr-BE" dirty="0">
              <a:latin typeface="Matura MT Script Capital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44" y="3214686"/>
            <a:ext cx="8858312" cy="1600200"/>
          </a:xfrm>
        </p:spPr>
        <p:txBody>
          <a:bodyPr>
            <a:normAutofit/>
          </a:bodyPr>
          <a:lstStyle/>
          <a:p>
            <a:r>
              <a:rPr lang="fr-BE" dirty="0" smtClean="0">
                <a:solidFill>
                  <a:srgbClr val="000000"/>
                </a:solidFill>
              </a:rPr>
              <a:t>Langage avancé de programmation</a:t>
            </a:r>
          </a:p>
          <a:p>
            <a:endParaRPr lang="fr-BE" dirty="0" smtClean="0"/>
          </a:p>
          <a:p>
            <a:r>
              <a:rPr lang="fr-BE" sz="2000" dirty="0" smtClean="0">
                <a:solidFill>
                  <a:schemeClr val="tx1"/>
                </a:solidFill>
              </a:rPr>
              <a:t>Présentation de Martin </a:t>
            </a:r>
            <a:r>
              <a:rPr lang="fr-BE" sz="2000" dirty="0" err="1" smtClean="0">
                <a:solidFill>
                  <a:schemeClr val="tx1"/>
                </a:solidFill>
              </a:rPr>
              <a:t>Schreinemachers</a:t>
            </a:r>
            <a:r>
              <a:rPr lang="fr-BE" sz="2000" dirty="0" smtClean="0">
                <a:solidFill>
                  <a:schemeClr val="tx1"/>
                </a:solidFill>
              </a:rPr>
              <a:t> &amp; Baptiste </a:t>
            </a:r>
            <a:r>
              <a:rPr lang="fr-BE" sz="2000" dirty="0" err="1" smtClean="0">
                <a:solidFill>
                  <a:schemeClr val="tx1"/>
                </a:solidFill>
              </a:rPr>
              <a:t>Vergote</a:t>
            </a:r>
            <a:r>
              <a:rPr lang="fr-BE" sz="2000" dirty="0" smtClean="0">
                <a:solidFill>
                  <a:schemeClr val="tx1"/>
                </a:solidFill>
              </a:rPr>
              <a:t> (2TL2)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6215082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 smtClean="0"/>
              <a:t>Enseignants : Mme </a:t>
            </a:r>
            <a:r>
              <a:rPr lang="fr-BE" dirty="0" err="1" smtClean="0"/>
              <a:t>Vroman</a:t>
            </a:r>
            <a:r>
              <a:rPr lang="fr-BE" dirty="0" smtClean="0"/>
              <a:t> &amp; Mme Van Den </a:t>
            </a:r>
            <a:r>
              <a:rPr lang="fr-BE" dirty="0" err="1" smtClean="0"/>
              <a:t>Schrieck</a:t>
            </a:r>
            <a:endParaRPr lang="fr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Table des matières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fr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Un RPG? Ca se mange?</a:t>
            </a:r>
          </a:p>
          <a:p>
            <a:endParaRPr lang="fr-BE" dirty="0" smtClean="0"/>
          </a:p>
          <a:p>
            <a:r>
              <a:rPr lang="fr-BE" dirty="0" smtClean="0"/>
              <a:t>Explication du choix</a:t>
            </a:r>
          </a:p>
          <a:p>
            <a:endParaRPr lang="fr-BE" dirty="0" smtClean="0"/>
          </a:p>
          <a:p>
            <a:endParaRPr lang="fr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40</Words>
  <Application>Microsoft Office PowerPoint</Application>
  <PresentationFormat>Affichage à l'écran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Role-Playing Game</vt:lpstr>
      <vt:lpstr>Diapositive 2</vt:lpstr>
      <vt:lpstr>Table des matières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Abrid</dc:creator>
  <cp:lastModifiedBy>Abrid</cp:lastModifiedBy>
  <cp:revision>4</cp:revision>
  <dcterms:created xsi:type="dcterms:W3CDTF">2015-01-01T13:30:18Z</dcterms:created>
  <dcterms:modified xsi:type="dcterms:W3CDTF">2015-01-01T16:58:07Z</dcterms:modified>
</cp:coreProperties>
</file>