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2838-FDED-4636-B384-52E6BA93B27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B807-438D-4D86-B616-25CFFA4D70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68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2838-FDED-4636-B384-52E6BA93B27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B807-438D-4D86-B616-25CFFA4D70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28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2838-FDED-4636-B384-52E6BA93B27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B807-438D-4D86-B616-25CFFA4D70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774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2838-FDED-4636-B384-52E6BA93B27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B807-438D-4D86-B616-25CFFA4D70F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653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2838-FDED-4636-B384-52E6BA93B27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B807-438D-4D86-B616-25CFFA4D70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913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2838-FDED-4636-B384-52E6BA93B27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B807-438D-4D86-B616-25CFFA4D70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025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2838-FDED-4636-B384-52E6BA93B27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B807-438D-4D86-B616-25CFFA4D70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966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2838-FDED-4636-B384-52E6BA93B27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B807-438D-4D86-B616-25CFFA4D70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726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2838-FDED-4636-B384-52E6BA93B27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B807-438D-4D86-B616-25CFFA4D70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5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2838-FDED-4636-B384-52E6BA93B27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B807-438D-4D86-B616-25CFFA4D70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95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2838-FDED-4636-B384-52E6BA93B27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B807-438D-4D86-B616-25CFFA4D70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71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2838-FDED-4636-B384-52E6BA93B27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B807-438D-4D86-B616-25CFFA4D70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05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2838-FDED-4636-B384-52E6BA93B27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B807-438D-4D86-B616-25CFFA4D70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30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2838-FDED-4636-B384-52E6BA93B27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B807-438D-4D86-B616-25CFFA4D70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0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2838-FDED-4636-B384-52E6BA93B27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B807-438D-4D86-B616-25CFFA4D70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4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2838-FDED-4636-B384-52E6BA93B27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B807-438D-4D86-B616-25CFFA4D70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36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2838-FDED-4636-B384-52E6BA93B27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B807-438D-4D86-B616-25CFFA4D70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90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FF2838-FDED-4636-B384-52E6BA93B27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62B807-438D-4D86-B616-25CFFA4D70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790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CCDA2-CBAE-4365-913D-A9C831BD1B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n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Projet Majeure ESE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AAC851-7BB5-4167-BD47-343A569B5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Robot « Servant »</a:t>
            </a:r>
          </a:p>
        </p:txBody>
      </p:sp>
    </p:spTree>
    <p:extLst>
      <p:ext uri="{BB962C8B-B14F-4D97-AF65-F5344CB8AC3E}">
        <p14:creationId xmlns:p14="http://schemas.microsoft.com/office/powerpoint/2010/main" val="331947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B59FCED-5B1E-4B03-8150-788E18E0FBE7}"/>
              </a:ext>
            </a:extLst>
          </p:cNvPr>
          <p:cNvSpPr/>
          <p:nvPr/>
        </p:nvSpPr>
        <p:spPr>
          <a:xfrm>
            <a:off x="3561806" y="512210"/>
            <a:ext cx="5068388" cy="89480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Alimentation 30V/10A – Max 36V (Batterie)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5C029A4-2FEB-4584-BBC9-F4B44A547F1F}"/>
              </a:ext>
            </a:extLst>
          </p:cNvPr>
          <p:cNvSpPr/>
          <p:nvPr/>
        </p:nvSpPr>
        <p:spPr>
          <a:xfrm>
            <a:off x="3561806" y="1731118"/>
            <a:ext cx="5068388" cy="894806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PCB1: </a:t>
            </a:r>
            <a:r>
              <a:rPr lang="fr-FR" dirty="0" err="1"/>
              <a:t>Conv</a:t>
            </a:r>
            <a:r>
              <a:rPr lang="fr-FR" dirty="0"/>
              <a:t> 30V-12V et 30V-5V + Mesure de courant + Régulateur linéaire 5V-3.3V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0F3F622-97B0-4F07-AEAD-629D03A2B33B}"/>
              </a:ext>
            </a:extLst>
          </p:cNvPr>
          <p:cNvSpPr/>
          <p:nvPr/>
        </p:nvSpPr>
        <p:spPr>
          <a:xfrm>
            <a:off x="7291253" y="3152502"/>
            <a:ext cx="2943497" cy="98842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PCB2: Pont en H et conditionnement capteurs Halls / Moteurs BLDC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4D255C6-36BD-43E3-82ED-4D1264A2BF18}"/>
              </a:ext>
            </a:extLst>
          </p:cNvPr>
          <p:cNvSpPr/>
          <p:nvPr/>
        </p:nvSpPr>
        <p:spPr>
          <a:xfrm>
            <a:off x="1957252" y="3152502"/>
            <a:ext cx="2943497" cy="98842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PCB3: Alim Capteurs + Data </a:t>
            </a:r>
            <a:r>
              <a:rPr lang="fr-FR" dirty="0" err="1"/>
              <a:t>feed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04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6BB2A6F-F979-4709-BC05-31AD9E53BCC7}"/>
              </a:ext>
            </a:extLst>
          </p:cNvPr>
          <p:cNvSpPr/>
          <p:nvPr/>
        </p:nvSpPr>
        <p:spPr>
          <a:xfrm>
            <a:off x="8734695" y="1040674"/>
            <a:ext cx="2943497" cy="98842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PCB2: Pont en H et conditionnement capteurs Halls / Moteurs BLDC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8B262B4-367D-452D-9FAE-CDB1BE7242DC}"/>
              </a:ext>
            </a:extLst>
          </p:cNvPr>
          <p:cNvSpPr/>
          <p:nvPr/>
        </p:nvSpPr>
        <p:spPr>
          <a:xfrm>
            <a:off x="6035038" y="2743199"/>
            <a:ext cx="2943497" cy="988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STM32 Discovery exécuteur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5A73138-32D5-40C7-82AB-BB39A8BC35B2}"/>
              </a:ext>
            </a:extLst>
          </p:cNvPr>
          <p:cNvSpPr/>
          <p:nvPr/>
        </p:nvSpPr>
        <p:spPr>
          <a:xfrm>
            <a:off x="8780416" y="4260668"/>
            <a:ext cx="2943497" cy="9884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Moteurs BLDC (x2)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C0E0034-861A-49BF-BFD2-08C6822C12E2}"/>
              </a:ext>
            </a:extLst>
          </p:cNvPr>
          <p:cNvSpPr txBox="1"/>
          <p:nvPr/>
        </p:nvSpPr>
        <p:spPr>
          <a:xfrm>
            <a:off x="6647903" y="3887428"/>
            <a:ext cx="1717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 Signaux Halls par roue</a:t>
            </a:r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E1A3F808-5F02-40AE-9086-2AE05BE1CEB9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8365670" y="3533504"/>
            <a:ext cx="414747" cy="122137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0326C7F-1C1C-4817-977D-3141F7AE34A1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0206444" y="2029098"/>
            <a:ext cx="45721" cy="223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994FEA54-63F3-4B64-8BB8-2C2AA04E6EC9}"/>
              </a:ext>
            </a:extLst>
          </p:cNvPr>
          <p:cNvCxnSpPr>
            <a:cxnSpLocks/>
            <a:endCxn id="4" idx="1"/>
          </p:cNvCxnSpPr>
          <p:nvPr/>
        </p:nvCxnSpPr>
        <p:spPr>
          <a:xfrm rot="5400000" flipH="1" flipV="1">
            <a:off x="7836081" y="2064476"/>
            <a:ext cx="1428204" cy="36902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FFFFE97-B0D3-4A86-A69D-69A49BE5CE8F}"/>
              </a:ext>
            </a:extLst>
          </p:cNvPr>
          <p:cNvSpPr txBox="1"/>
          <p:nvPr/>
        </p:nvSpPr>
        <p:spPr>
          <a:xfrm>
            <a:off x="6939644" y="1640838"/>
            <a:ext cx="149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 Signaux de contrôle par roue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5F70321-4611-4D41-B426-74D4A86F9237}"/>
              </a:ext>
            </a:extLst>
          </p:cNvPr>
          <p:cNvSpPr/>
          <p:nvPr/>
        </p:nvSpPr>
        <p:spPr>
          <a:xfrm>
            <a:off x="8120741" y="2997925"/>
            <a:ext cx="1441271" cy="500744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Séquenceur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0476AB8-300D-4B5D-BCCC-1D61694F7D13}"/>
              </a:ext>
            </a:extLst>
          </p:cNvPr>
          <p:cNvSpPr/>
          <p:nvPr/>
        </p:nvSpPr>
        <p:spPr>
          <a:xfrm>
            <a:off x="5038448" y="3559154"/>
            <a:ext cx="1441271" cy="500744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SPI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D90811B-C388-4AD6-AB11-35BAAD450CFA}"/>
              </a:ext>
            </a:extLst>
          </p:cNvPr>
          <p:cNvSpPr/>
          <p:nvPr/>
        </p:nvSpPr>
        <p:spPr>
          <a:xfrm>
            <a:off x="167910" y="3194814"/>
            <a:ext cx="2943497" cy="13389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STM32 </a:t>
            </a:r>
            <a:r>
              <a:rPr lang="fr-FR" dirty="0" err="1"/>
              <a:t>Nucleo</a:t>
            </a:r>
            <a:r>
              <a:rPr lang="fr-FR" dirty="0"/>
              <a:t> Contrôleur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D3E69E5-6C50-4E2D-9CC1-62614EF83BAC}"/>
              </a:ext>
            </a:extLst>
          </p:cNvPr>
          <p:cNvSpPr/>
          <p:nvPr/>
        </p:nvSpPr>
        <p:spPr>
          <a:xfrm>
            <a:off x="2489831" y="4033015"/>
            <a:ext cx="1441271" cy="500744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SPI</a:t>
            </a:r>
          </a:p>
        </p:txBody>
      </p: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14FD38D0-BD4C-4896-B468-7E5779ED78FF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rot="10800000" flipV="1">
            <a:off x="3931102" y="3809525"/>
            <a:ext cx="1107346" cy="4738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22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6870CCC-CD92-47FD-A409-9CCD0EC0FD2F}"/>
              </a:ext>
            </a:extLst>
          </p:cNvPr>
          <p:cNvSpPr/>
          <p:nvPr/>
        </p:nvSpPr>
        <p:spPr>
          <a:xfrm>
            <a:off x="913055" y="3775165"/>
            <a:ext cx="2943497" cy="13389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STM32 </a:t>
            </a:r>
            <a:r>
              <a:rPr lang="fr-FR" dirty="0" err="1"/>
              <a:t>Nucleo</a:t>
            </a:r>
            <a:r>
              <a:rPr lang="fr-FR" dirty="0"/>
              <a:t> Contrôleur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E64AE4C-A41C-4554-B6A6-8F976545DEC2}"/>
              </a:ext>
            </a:extLst>
          </p:cNvPr>
          <p:cNvSpPr/>
          <p:nvPr/>
        </p:nvSpPr>
        <p:spPr>
          <a:xfrm>
            <a:off x="8641077" y="3098917"/>
            <a:ext cx="2943497" cy="988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STM32 Discovery exécuteur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F1CFCFE-EF54-489D-86C4-E4F9D6F24B9E}"/>
              </a:ext>
            </a:extLst>
          </p:cNvPr>
          <p:cNvSpPr/>
          <p:nvPr/>
        </p:nvSpPr>
        <p:spPr>
          <a:xfrm>
            <a:off x="1658177" y="3605351"/>
            <a:ext cx="1441271" cy="500744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I2C</a:t>
            </a:r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AD9FC972-4F0A-4501-85F5-3341B79F1373}"/>
              </a:ext>
            </a:extLst>
          </p:cNvPr>
          <p:cNvCxnSpPr>
            <a:cxnSpLocks/>
            <a:stCxn id="24" idx="2"/>
            <a:endCxn id="7" idx="0"/>
          </p:cNvCxnSpPr>
          <p:nvPr/>
        </p:nvCxnSpPr>
        <p:spPr>
          <a:xfrm rot="16200000" flipH="1">
            <a:off x="1880947" y="3107484"/>
            <a:ext cx="486839" cy="50889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0616BE3-D432-4919-8434-C71B885009C6}"/>
              </a:ext>
            </a:extLst>
          </p:cNvPr>
          <p:cNvSpPr/>
          <p:nvPr/>
        </p:nvSpPr>
        <p:spPr>
          <a:xfrm>
            <a:off x="3234976" y="4613366"/>
            <a:ext cx="1441271" cy="500744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SPI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0069A20-9DA3-44C1-AA3E-9D26BFC46DB3}"/>
              </a:ext>
            </a:extLst>
          </p:cNvPr>
          <p:cNvSpPr/>
          <p:nvPr/>
        </p:nvSpPr>
        <p:spPr>
          <a:xfrm>
            <a:off x="7790900" y="3939294"/>
            <a:ext cx="1441271" cy="500744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SPI</a:t>
            </a:r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6303EEA4-D344-4A91-96A4-F27D9E2E8AA3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rot="10800000" flipV="1">
            <a:off x="4676248" y="4189666"/>
            <a:ext cx="3114653" cy="6740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4623298-A15E-4E0C-A886-D5268904E3CE}"/>
              </a:ext>
            </a:extLst>
          </p:cNvPr>
          <p:cNvSpPr/>
          <p:nvPr/>
        </p:nvSpPr>
        <p:spPr>
          <a:xfrm>
            <a:off x="1055649" y="4813663"/>
            <a:ext cx="1717766" cy="581302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RF via XBEE</a:t>
            </a:r>
          </a:p>
          <a:p>
            <a:pPr algn="ctr"/>
            <a:r>
              <a:rPr lang="fr-FR" dirty="0"/>
              <a:t>(RX)</a:t>
            </a:r>
          </a:p>
        </p:txBody>
      </p:sp>
      <p:pic>
        <p:nvPicPr>
          <p:cNvPr id="15" name="Picture 2" descr="Desktop Computer PNG Images (Transparent HD Photo Clipart) | Photo ...">
            <a:extLst>
              <a:ext uri="{FF2B5EF4-FFF2-40B4-BE49-F238E27FC236}">
                <a16:creationId xmlns:a16="http://schemas.microsoft.com/office/drawing/2014/main" id="{D70741C0-7072-4D15-9E41-4A5612B37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14" y="5488219"/>
            <a:ext cx="1110924" cy="111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232BD8EC-9AB4-4D35-8C90-082CC1DC8CC5}"/>
              </a:ext>
            </a:extLst>
          </p:cNvPr>
          <p:cNvCxnSpPr>
            <a:cxnSpLocks/>
            <a:stCxn id="14" idx="2"/>
            <a:endCxn id="17" idx="1"/>
          </p:cNvCxnSpPr>
          <p:nvPr/>
        </p:nvCxnSpPr>
        <p:spPr>
          <a:xfrm rot="16200000" flipH="1">
            <a:off x="2018946" y="5290550"/>
            <a:ext cx="648716" cy="857545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92D85D9-8722-4133-BD00-64F305615479}"/>
              </a:ext>
            </a:extLst>
          </p:cNvPr>
          <p:cNvSpPr/>
          <p:nvPr/>
        </p:nvSpPr>
        <p:spPr>
          <a:xfrm>
            <a:off x="2772077" y="5753030"/>
            <a:ext cx="1717766" cy="581302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RF via XBEE</a:t>
            </a:r>
          </a:p>
          <a:p>
            <a:pPr algn="ctr"/>
            <a:r>
              <a:rPr lang="fr-FR" dirty="0"/>
              <a:t>(TX)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267E4AD-F23B-4236-BADE-FFBB705C8E6B}"/>
              </a:ext>
            </a:extLst>
          </p:cNvPr>
          <p:cNvSpPr/>
          <p:nvPr/>
        </p:nvSpPr>
        <p:spPr>
          <a:xfrm>
            <a:off x="398172" y="1729493"/>
            <a:ext cx="2943497" cy="98842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PCB2: Alim Capteurs + Data </a:t>
            </a:r>
            <a:r>
              <a:rPr lang="fr-FR" dirty="0" err="1"/>
              <a:t>feed</a:t>
            </a:r>
            <a:endParaRPr lang="fr-FR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4A8DA10C-65B7-45C5-96A9-B8ABF3C40190}"/>
              </a:ext>
            </a:extLst>
          </p:cNvPr>
          <p:cNvSpPr/>
          <p:nvPr/>
        </p:nvSpPr>
        <p:spPr>
          <a:xfrm>
            <a:off x="1149283" y="2617768"/>
            <a:ext cx="1441271" cy="500744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uC</a:t>
            </a:r>
            <a:r>
              <a:rPr lang="fr-FR" dirty="0"/>
              <a:t> M0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5116197E-2985-4F7D-9467-107159AF207F}"/>
              </a:ext>
            </a:extLst>
          </p:cNvPr>
          <p:cNvSpPr/>
          <p:nvPr/>
        </p:nvSpPr>
        <p:spPr>
          <a:xfrm>
            <a:off x="883394" y="1422515"/>
            <a:ext cx="1961067" cy="500744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Conditionnement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20C806DF-0491-4918-917D-8E7398D94DBD}"/>
              </a:ext>
            </a:extLst>
          </p:cNvPr>
          <p:cNvSpPr/>
          <p:nvPr/>
        </p:nvSpPr>
        <p:spPr>
          <a:xfrm>
            <a:off x="395420" y="101571"/>
            <a:ext cx="1961067" cy="954677"/>
          </a:xfrm>
          <a:prstGeom prst="roundRect">
            <a:avLst/>
          </a:prstGeom>
          <a:solidFill>
            <a:srgbClr val="00B050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Télémètre / Réception IR / RFID</a:t>
            </a: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FA47BC70-284C-498D-831F-484D2B96B7E9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rot="16200000" flipH="1">
            <a:off x="1436808" y="995394"/>
            <a:ext cx="366267" cy="4879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56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083A169-3093-4279-9681-AB52E065C92D}"/>
              </a:ext>
            </a:extLst>
          </p:cNvPr>
          <p:cNvSpPr/>
          <p:nvPr/>
        </p:nvSpPr>
        <p:spPr>
          <a:xfrm>
            <a:off x="3561806" y="68073"/>
            <a:ext cx="5068388" cy="89480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Alimentation 30V/10A – Max 36V (Batterie)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E34517D-3E5C-4029-AF56-115D0F37050F}"/>
              </a:ext>
            </a:extLst>
          </p:cNvPr>
          <p:cNvSpPr/>
          <p:nvPr/>
        </p:nvSpPr>
        <p:spPr>
          <a:xfrm>
            <a:off x="3520983" y="1045610"/>
            <a:ext cx="5068388" cy="894806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PCB1: </a:t>
            </a:r>
            <a:r>
              <a:rPr lang="fr-FR" dirty="0" err="1"/>
              <a:t>Conv</a:t>
            </a:r>
            <a:r>
              <a:rPr lang="fr-FR" dirty="0"/>
              <a:t> 30V-12V et 30V-5V + Mesure de courant + Régulateur linéaire 5V-3.3V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4FA0187-CC35-474F-9F01-30E5F2A4ED51}"/>
              </a:ext>
            </a:extLst>
          </p:cNvPr>
          <p:cNvSpPr/>
          <p:nvPr/>
        </p:nvSpPr>
        <p:spPr>
          <a:xfrm>
            <a:off x="8773883" y="2255520"/>
            <a:ext cx="2943497" cy="98842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PCB2: Pont en H et conditionnement capteurs Halls / Moteurs BLDC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598C48C-1705-4590-B71E-4FABC4EB1432}"/>
              </a:ext>
            </a:extLst>
          </p:cNvPr>
          <p:cNvSpPr/>
          <p:nvPr/>
        </p:nvSpPr>
        <p:spPr>
          <a:xfrm>
            <a:off x="121921" y="1761308"/>
            <a:ext cx="2943497" cy="98842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PCB3: Alim Capteurs + Data </a:t>
            </a:r>
            <a:r>
              <a:rPr lang="fr-FR" dirty="0" err="1"/>
              <a:t>feed</a:t>
            </a:r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DE17DD4-E31D-4522-B666-73C6CDF56155}"/>
              </a:ext>
            </a:extLst>
          </p:cNvPr>
          <p:cNvSpPr/>
          <p:nvPr/>
        </p:nvSpPr>
        <p:spPr>
          <a:xfrm>
            <a:off x="121920" y="3958044"/>
            <a:ext cx="2943497" cy="13389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STM32 </a:t>
            </a:r>
            <a:r>
              <a:rPr lang="fr-FR" dirty="0" err="1"/>
              <a:t>Nucleo</a:t>
            </a:r>
            <a:r>
              <a:rPr lang="fr-FR" dirty="0"/>
              <a:t> Contrôleur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5DB5E36-31B9-45DC-9A06-6F249DDB0D18}"/>
              </a:ext>
            </a:extLst>
          </p:cNvPr>
          <p:cNvSpPr/>
          <p:nvPr/>
        </p:nvSpPr>
        <p:spPr>
          <a:xfrm>
            <a:off x="6074226" y="3958045"/>
            <a:ext cx="2943497" cy="988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STM32 Discovery exécuteur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49BC907-5BC9-4E75-AB30-817F1C6CDC7A}"/>
              </a:ext>
            </a:extLst>
          </p:cNvPr>
          <p:cNvSpPr/>
          <p:nvPr/>
        </p:nvSpPr>
        <p:spPr>
          <a:xfrm>
            <a:off x="8819604" y="5475514"/>
            <a:ext cx="2943497" cy="9884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Moteurs BLDC (x2)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BE24ED4-2791-4192-8C14-FC68CBC009D9}"/>
              </a:ext>
            </a:extLst>
          </p:cNvPr>
          <p:cNvSpPr txBox="1"/>
          <p:nvPr/>
        </p:nvSpPr>
        <p:spPr>
          <a:xfrm>
            <a:off x="6687091" y="5102274"/>
            <a:ext cx="1717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 Signaux Halls par roue</a:t>
            </a:r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69B494A0-8498-4652-A059-56A758C99B86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8404858" y="4748350"/>
            <a:ext cx="414747" cy="122137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45EE6DB-AD58-4BBE-A393-1B7BDF65199A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10245632" y="3243944"/>
            <a:ext cx="45721" cy="223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D760498E-E79F-4243-90BF-3428D08B93B7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7875269" y="3279322"/>
            <a:ext cx="1428204" cy="36902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0ACFFC25-C0E5-467A-90B0-1973B5DD97B2}"/>
              </a:ext>
            </a:extLst>
          </p:cNvPr>
          <p:cNvSpPr txBox="1"/>
          <p:nvPr/>
        </p:nvSpPr>
        <p:spPr>
          <a:xfrm>
            <a:off x="6978832" y="2855684"/>
            <a:ext cx="149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 Signaux de contrôle par roue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B2487994-C232-4098-BB6E-E6A18C00BAD2}"/>
              </a:ext>
            </a:extLst>
          </p:cNvPr>
          <p:cNvSpPr/>
          <p:nvPr/>
        </p:nvSpPr>
        <p:spPr>
          <a:xfrm>
            <a:off x="8159929" y="4212771"/>
            <a:ext cx="1441271" cy="500744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Séquenceur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85E5E927-BDDC-4BC8-A477-F40432CCF5D5}"/>
              </a:ext>
            </a:extLst>
          </p:cNvPr>
          <p:cNvSpPr/>
          <p:nvPr/>
        </p:nvSpPr>
        <p:spPr>
          <a:xfrm>
            <a:off x="873032" y="2649583"/>
            <a:ext cx="1441271" cy="500744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uC</a:t>
            </a:r>
            <a:r>
              <a:rPr lang="fr-FR" dirty="0"/>
              <a:t> M0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99212867-3BBF-4D4E-A8FC-3B8BE44D7D53}"/>
              </a:ext>
            </a:extLst>
          </p:cNvPr>
          <p:cNvSpPr/>
          <p:nvPr/>
        </p:nvSpPr>
        <p:spPr>
          <a:xfrm>
            <a:off x="867042" y="3788230"/>
            <a:ext cx="1441271" cy="500744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I2C</a:t>
            </a:r>
          </a:p>
        </p:txBody>
      </p: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551ECE41-5FB7-47DD-8AE9-310B1BA8D2CA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rot="5400000">
            <a:off x="1271722" y="3466283"/>
            <a:ext cx="637903" cy="5990"/>
          </a:xfrm>
          <a:prstGeom prst="bentConnector3">
            <a:avLst>
              <a:gd name="adj1" fmla="val 13139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8FBD21CB-1BBD-4C46-9F2B-3BC1F2836650}"/>
              </a:ext>
            </a:extLst>
          </p:cNvPr>
          <p:cNvSpPr/>
          <p:nvPr/>
        </p:nvSpPr>
        <p:spPr>
          <a:xfrm>
            <a:off x="607143" y="1454330"/>
            <a:ext cx="1961067" cy="500744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Conditionnement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562C4DB8-B1E7-4C19-89B2-A0D116547F66}"/>
              </a:ext>
            </a:extLst>
          </p:cNvPr>
          <p:cNvSpPr/>
          <p:nvPr/>
        </p:nvSpPr>
        <p:spPr>
          <a:xfrm>
            <a:off x="607142" y="105086"/>
            <a:ext cx="1961067" cy="954677"/>
          </a:xfrm>
          <a:prstGeom prst="roundRect">
            <a:avLst/>
          </a:prstGeom>
          <a:solidFill>
            <a:srgbClr val="00B050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Télémètre / Réception IR / RFID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29E80D19-88D8-4C25-896D-4CFB66FEFA45}"/>
              </a:ext>
            </a:extLst>
          </p:cNvPr>
          <p:cNvSpPr/>
          <p:nvPr/>
        </p:nvSpPr>
        <p:spPr>
          <a:xfrm>
            <a:off x="2443841" y="4796245"/>
            <a:ext cx="1441271" cy="500744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SPI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576EF9F1-859D-49E8-9E08-92392BF58F74}"/>
              </a:ext>
            </a:extLst>
          </p:cNvPr>
          <p:cNvSpPr/>
          <p:nvPr/>
        </p:nvSpPr>
        <p:spPr>
          <a:xfrm>
            <a:off x="5224049" y="4798422"/>
            <a:ext cx="1441271" cy="500744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SPI</a:t>
            </a:r>
          </a:p>
        </p:txBody>
      </p: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80D149AC-247B-4244-B12F-109ACC0EB1EC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rot="10800000">
            <a:off x="3885113" y="5046618"/>
            <a:ext cx="1338937" cy="217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8F3B000B-B142-45A6-9EE7-21A63AD35834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 rot="16200000" flipH="1">
            <a:off x="1390393" y="1257045"/>
            <a:ext cx="39456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8CAF3DF0-2D84-4D4A-BCD8-EFCD5F284864}"/>
              </a:ext>
            </a:extLst>
          </p:cNvPr>
          <p:cNvSpPr/>
          <p:nvPr/>
        </p:nvSpPr>
        <p:spPr>
          <a:xfrm>
            <a:off x="264514" y="4996542"/>
            <a:ext cx="1717766" cy="581302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RF via XBEE</a:t>
            </a:r>
          </a:p>
          <a:p>
            <a:pPr algn="ctr"/>
            <a:r>
              <a:rPr lang="fr-FR" dirty="0"/>
              <a:t>(RX)</a:t>
            </a:r>
          </a:p>
        </p:txBody>
      </p:sp>
      <p:pic>
        <p:nvPicPr>
          <p:cNvPr id="1026" name="Picture 2" descr="Desktop Computer PNG Images (Transparent HD Photo Clipart) | Photo ...">
            <a:extLst>
              <a:ext uri="{FF2B5EF4-FFF2-40B4-BE49-F238E27FC236}">
                <a16:creationId xmlns:a16="http://schemas.microsoft.com/office/drawing/2014/main" id="{A9C0E693-CA28-400F-BBA2-F048945F4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479" y="5671098"/>
            <a:ext cx="1110924" cy="111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C3A5EA36-5B52-459E-B173-9DB774411EFA}"/>
              </a:ext>
            </a:extLst>
          </p:cNvPr>
          <p:cNvCxnSpPr>
            <a:cxnSpLocks/>
            <a:stCxn id="45" idx="2"/>
            <a:endCxn id="53" idx="1"/>
          </p:cNvCxnSpPr>
          <p:nvPr/>
        </p:nvCxnSpPr>
        <p:spPr>
          <a:xfrm rot="16200000" flipH="1">
            <a:off x="1227811" y="5473429"/>
            <a:ext cx="648716" cy="857545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0647EDE2-E865-4453-991C-91000E9ADF12}"/>
              </a:ext>
            </a:extLst>
          </p:cNvPr>
          <p:cNvSpPr/>
          <p:nvPr/>
        </p:nvSpPr>
        <p:spPr>
          <a:xfrm>
            <a:off x="1980942" y="5935909"/>
            <a:ext cx="1717766" cy="581302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RF via XBEE</a:t>
            </a:r>
          </a:p>
          <a:p>
            <a:pPr algn="ctr"/>
            <a:r>
              <a:rPr lang="fr-FR" dirty="0"/>
              <a:t>(TX)</a:t>
            </a:r>
          </a:p>
        </p:txBody>
      </p:sp>
    </p:spTree>
    <p:extLst>
      <p:ext uri="{BB962C8B-B14F-4D97-AF65-F5344CB8AC3E}">
        <p14:creationId xmlns:p14="http://schemas.microsoft.com/office/powerpoint/2010/main" val="306322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6FB0C1-77BB-4C6B-9F04-B6A93C3D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Communication par radio: </a:t>
            </a:r>
            <a:br>
              <a:rPr lang="fr-FR" dirty="0"/>
            </a:br>
            <a:r>
              <a:rPr lang="fr-FR" dirty="0" err="1"/>
              <a:t>Zigbee</a:t>
            </a:r>
            <a:r>
              <a:rPr lang="fr-FR" dirty="0"/>
              <a:t> et Carte XBEE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4DCE312-A74E-43A9-9E23-DE039AAE7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4269378"/>
            <a:ext cx="4050846" cy="2521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125EF43-8099-49B1-BBBA-04A780019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97" y="1944395"/>
            <a:ext cx="4912723" cy="15383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050" name="Picture 2" descr="Using X-CTU to configure an XBee">
            <a:extLst>
              <a:ext uri="{FF2B5EF4-FFF2-40B4-BE49-F238E27FC236}">
                <a16:creationId xmlns:a16="http://schemas.microsoft.com/office/drawing/2014/main" id="{4C381F15-97D7-40D7-B6BB-59937F926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482" y="2594448"/>
            <a:ext cx="4086316" cy="30604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67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283F9-8BF1-4A76-82FF-995490C3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55CD6E-AEAF-4DC7-B90F-65BAE0F31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19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D0AEAB-6594-4AD5-93C7-D0C52360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D2EF87-EB43-44F1-88B7-4D08B2235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20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5CBAD-3946-4384-A530-5910F571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4429"/>
            <a:ext cx="10353762" cy="970450"/>
          </a:xfrm>
        </p:spPr>
        <p:txBody>
          <a:bodyPr/>
          <a:lstStyle/>
          <a:p>
            <a:r>
              <a:rPr lang="fr-FR" dirty="0"/>
              <a:t>Planning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004B465-31E3-4FBC-850B-8919B027E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54" y="1024879"/>
            <a:ext cx="8266977" cy="5357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B598E4-30D0-44BF-8366-AFDC6A0CACD5}"/>
              </a:ext>
            </a:extLst>
          </p:cNvPr>
          <p:cNvSpPr/>
          <p:nvPr/>
        </p:nvSpPr>
        <p:spPr>
          <a:xfrm>
            <a:off x="6871064" y="1024879"/>
            <a:ext cx="202474" cy="53578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57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50</TotalTime>
  <Words>226</Words>
  <Application>Microsoft Office PowerPoint</Application>
  <PresentationFormat>Grand écran</PresentationFormat>
  <Paragraphs>50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Calisto MT</vt:lpstr>
      <vt:lpstr>Trebuchet MS</vt:lpstr>
      <vt:lpstr>Wingdings 2</vt:lpstr>
      <vt:lpstr>Ardoise</vt:lpstr>
      <vt:lpstr>Projet Majeure ESE</vt:lpstr>
      <vt:lpstr>Présentation PowerPoint</vt:lpstr>
      <vt:lpstr>Présentation PowerPoint</vt:lpstr>
      <vt:lpstr>Présentation PowerPoint</vt:lpstr>
      <vt:lpstr>Présentation PowerPoint</vt:lpstr>
      <vt:lpstr>Communication par radio:  Zigbee et Carte XBEE </vt:lpstr>
      <vt:lpstr>Présentation PowerPoint</vt:lpstr>
      <vt:lpstr>Présentation PowerPoint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Majeure ESE</dc:title>
  <dc:creator>Julien Perol</dc:creator>
  <cp:lastModifiedBy>Julien Perol</cp:lastModifiedBy>
  <cp:revision>6</cp:revision>
  <dcterms:created xsi:type="dcterms:W3CDTF">2024-11-07T18:57:50Z</dcterms:created>
  <dcterms:modified xsi:type="dcterms:W3CDTF">2024-11-07T19:48:29Z</dcterms:modified>
</cp:coreProperties>
</file>