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8" r:id="rId8"/>
    <p:sldId id="258" r:id="rId9"/>
    <p:sldId id="259" r:id="rId10"/>
    <p:sldId id="262" r:id="rId11"/>
    <p:sldId id="261" r:id="rId12"/>
    <p:sldId id="260" r:id="rId13"/>
    <p:sldId id="267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1143D-2894-A120-4C4F-49C9DD3D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4A2BB-CA6C-27FB-1348-A8C142AF7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F6148-1DBA-6A7D-3A80-B3129A19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FB175-1D9B-E8D1-E57A-F8E8A2FF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A55B0-F0F0-C5B1-1907-7843E4BD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29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21BC4-1CDF-F360-45D1-D0DC579A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E64EC0-0F9F-159C-AC89-ACA3D80F4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3CBDD-A9B4-2B58-3987-E26817F5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B5B61-1227-EFFF-901D-5F1210EF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3F974-73B9-41F6-FD3C-85C625A5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59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99583D-1B02-7D4F-CCF6-E6EDF0E76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90D17B-DE9E-EADB-3C4B-9175A1D4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B73701-55D6-DB86-4CB7-0D5EA262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089D2-C135-59F2-078E-60C18384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82708-733D-0581-6CCC-849C9939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33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8352F-A1A8-30A4-2208-1D349318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61359-5DC9-CC9A-9305-3C0EEBCA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1AD62-58E4-1A0E-7B8A-D8BCF512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76573-6E21-35FA-1536-04690506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2C123F-EE5B-56E3-D642-8ADA449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5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1E283-D8AA-5E54-E6BA-75335710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41EDCC-4F55-7D4D-F24A-A70A436B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0B038-2D62-A213-BBC7-26628D30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DB1C5-3AB0-F49C-8961-A63A99B3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85B217-602E-8852-3ECA-56B993C6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2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C25D5-1A93-6B36-C033-7686EC6A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D74912-BA25-C7F9-FB95-42EA5DBC9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2C42A7-5DAD-E250-A6FF-818F0F53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814E6-C073-268F-A6BD-5F515D41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904C9E-565D-62F3-7238-DEDF4F39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489F95-68F8-288B-F1B8-63A8356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00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48961-4EE4-DC75-838B-C9F65F16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F02B19-E64C-78DB-C346-07F0EF9AA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41BBF9-6BBF-37B4-C3BF-5413C50DC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F04B52-DE70-C1EB-9F93-EE59611D7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450617-F93F-C5F5-8A04-3AA68D83F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8D8DB9-FDB0-A044-CA40-EC3E2FCE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B140F5-9871-4EEF-D216-3E3A43A5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5F34E0-C65D-9342-2741-0C45D82B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50D3A-9E2F-19CF-DF88-8EF7A6CF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60772E-7B36-C189-B609-FCD0897B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2BEADA-1328-03F6-86B0-4B415659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F324D8-2FD6-D826-00E2-90DF3C1A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89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E1CD1D-47A4-9861-C5C6-12125921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6E2E5D-1F49-54D2-87AD-631A94A7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E65C0-0F07-B9A5-FC4E-AE4DCA2B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83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FA770-D349-A5F9-D1A0-5FFFE2AA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87340-F8E7-02CA-2739-AA633EB1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B9D9FA-C6A0-EF93-8DDB-ECC318873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800CE-9701-7711-0909-DD4845BA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E8D8BF-4163-B36D-F602-5225F59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02CCE9-F37D-0EA9-45F2-98ECE457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4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5E155-B21C-D05F-BE06-4CE7D4E0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1AEED5-9040-4A56-FC81-D788FCA89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4F71B6-8DF9-6FD2-E449-49EF75BB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611FD3-D6BA-0041-855B-4E473168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30B9A1-FFAF-6E50-2420-93458C5C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65337-DB52-2148-ABDB-22523DE9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8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930754-C9C0-9CD8-6AF8-CCE35E6C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87E278-280C-45B1-D64B-14848DB5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506EE-068A-D1DD-42EE-2235AFC29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FC0C6-1D02-49E1-B2E7-D98ABE36DD9D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31E20-7F50-21B8-34A3-672696985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2F623-90F0-2AA4-C07E-ED2D7573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10E1-23CF-4857-A219-50029D5D3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01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roxysql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FAE98-ED2E-4B92-4F00-5211A15F6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Configuration de la base de données en utilisant </a:t>
            </a:r>
            <a:r>
              <a:rPr lang="fr-FR" dirty="0" err="1"/>
              <a:t>Proxysql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CB6CF9-F3C1-08A4-89CD-87C7307E9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716"/>
            <a:ext cx="9144000" cy="1444083"/>
          </a:xfrm>
        </p:spPr>
        <p:txBody>
          <a:bodyPr/>
          <a:lstStyle/>
          <a:p>
            <a:r>
              <a:rPr lang="fr-FR" dirty="0"/>
              <a:t>Ndèye Fatou Sène TOURE LGSIA</a:t>
            </a:r>
          </a:p>
        </p:txBody>
      </p:sp>
    </p:spTree>
    <p:extLst>
      <p:ext uri="{BB962C8B-B14F-4D97-AF65-F5344CB8AC3E}">
        <p14:creationId xmlns:p14="http://schemas.microsoft.com/office/powerpoint/2010/main" val="36055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A4761-194B-13E9-5C9C-351AFC12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434" y="680326"/>
            <a:ext cx="9733156" cy="702527"/>
          </a:xfrm>
        </p:spPr>
        <p:txBody>
          <a:bodyPr>
            <a:normAutofit fontScale="90000"/>
          </a:bodyPr>
          <a:lstStyle/>
          <a:p>
            <a:pPr algn="r"/>
            <a:r>
              <a:rPr lang="fr-FR" sz="2400" dirty="0"/>
              <a:t>Ces commandes permettent d’activer le mode GTID pour la configuration du master</a:t>
            </a:r>
            <a:br>
              <a:rPr lang="fr-FR" sz="2400" dirty="0"/>
            </a:br>
            <a:endParaRPr lang="fr-FR" sz="240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649DA13-4B3B-7CDA-CB5E-F40E5A2BA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059" y="5089733"/>
            <a:ext cx="6667500" cy="11715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720067-0980-24EC-907B-005B5068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76" y="1382853"/>
            <a:ext cx="5731510" cy="30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6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4733441-B661-75E3-829D-8ED1F326D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798" y="310608"/>
            <a:ext cx="5924550" cy="2962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255EC42-CBD1-6BC3-CBBD-557B49368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98" y="3892860"/>
            <a:ext cx="573151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418B5-4045-9395-096E-16C4DAD4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765"/>
            <a:ext cx="10515600" cy="6169489"/>
          </a:xfrm>
        </p:spPr>
        <p:txBody>
          <a:bodyPr>
            <a:normAutofit/>
          </a:bodyPr>
          <a:lstStyle/>
          <a:p>
            <a:r>
              <a:rPr lang="fr-FR" sz="2400" dirty="0"/>
              <a:t>On a terminé nos configurations. Testons en se connectant au </a:t>
            </a:r>
            <a:r>
              <a:rPr lang="fr-FR" sz="2400" dirty="0" err="1"/>
              <a:t>proxysql</a:t>
            </a:r>
            <a:br>
              <a:rPr lang="fr-FR" sz="2400" dirty="0"/>
            </a:br>
            <a:endParaRPr lang="fr-FR" sz="24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319EB3F-EBEC-FB1A-1C79-D3633B24A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50" y="390293"/>
            <a:ext cx="7932126" cy="209643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906534E-B629-B9ED-5563-39CE2407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50" y="3429000"/>
            <a:ext cx="7932126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14593-64A4-9276-D2EC-0502E2EC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438E6-5A75-00F3-AF1B-8A127971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Connectons avec le </a:t>
            </a:r>
            <a:r>
              <a:rPr lang="fr-FR" dirty="0" err="1"/>
              <a:t>proxysql</a:t>
            </a:r>
            <a:r>
              <a:rPr lang="fr-FR" dirty="0"/>
              <a:t> apportant des modifications sur la base et visualisons les données sur les nœuds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Connectons avec le node1 , node2 et le master pour les visualiser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452DF4-B1DD-5CF3-8495-7D4BEC48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58" y="2793821"/>
            <a:ext cx="5731510" cy="17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7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E5753-4093-21A5-9A43-CE2DDCB3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Voila les données enregistrées au niveau du </a:t>
            </a:r>
            <a:r>
              <a:rPr lang="fr-FR" sz="2400" dirty="0" err="1"/>
              <a:t>proxyslq</a:t>
            </a:r>
            <a:r>
              <a:rPr lang="fr-FR" sz="2400" dirty="0"/>
              <a:t> et qu’on visualise avec le node1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FEE35A-73EF-DCF7-1661-454915877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423" y="1690688"/>
            <a:ext cx="6772275" cy="2695575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524DBCC-66CC-1588-1B2B-AB802BE1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23" y="4613624"/>
            <a:ext cx="4943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0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E5753-4093-21A5-9A43-CE2DDCB3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Voila les données enregistrées au niveau du </a:t>
            </a:r>
            <a:r>
              <a:rPr lang="fr-FR" sz="2400" dirty="0" err="1"/>
              <a:t>proxyslq</a:t>
            </a:r>
            <a:r>
              <a:rPr lang="fr-FR" sz="2400" dirty="0"/>
              <a:t> et qu’on visualise avec le node2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24DBCC-66CC-1588-1B2B-AB802BE1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33" y="4635926"/>
            <a:ext cx="4943475" cy="1676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C81C757-4A41-0E69-5D78-1110ECAC3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262"/>
            <a:ext cx="6838950" cy="2647950"/>
          </a:xfrm>
          <a:prstGeom prst="rect">
            <a:avLst/>
          </a:prstGeom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04ECF522-E6C3-8C81-D672-02D4C208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04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90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E5753-4093-21A5-9A43-CE2DDCB3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Voila les données enregistrées au niveau du </a:t>
            </a:r>
            <a:r>
              <a:rPr lang="fr-FR" sz="2400" dirty="0" err="1"/>
              <a:t>proxyslq</a:t>
            </a:r>
            <a:r>
              <a:rPr lang="fr-FR" sz="2400" dirty="0"/>
              <a:t> et qu’on visualise avec le master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24DBCC-66CC-1588-1B2B-AB802BE1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33" y="4635926"/>
            <a:ext cx="4943475" cy="1676400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F442C0-4DB2-B458-939E-86D3AC20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887D78-3BCB-72DD-3064-610B9A52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04" y="1825625"/>
            <a:ext cx="6743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0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31AA0-CEEB-2875-3EAE-8688D845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DEAD1-3AC6-3D41-558A-F656E8F5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mis en place une base de données </a:t>
            </a:r>
            <a:r>
              <a:rPr lang="fr-FR" dirty="0" err="1"/>
              <a:t>Mysql</a:t>
            </a:r>
            <a:r>
              <a:rPr lang="fr-FR" dirty="0"/>
              <a:t> répartie en trois nœuds en utilisant </a:t>
            </a:r>
            <a:r>
              <a:rPr lang="fr-FR" dirty="0" err="1"/>
              <a:t>Proxysql</a:t>
            </a:r>
            <a:r>
              <a:rPr lang="fr-FR" dirty="0"/>
              <a:t>.</a:t>
            </a:r>
          </a:p>
          <a:p>
            <a:r>
              <a:rPr lang="fr-FR" dirty="0"/>
              <a:t>A partir du </a:t>
            </a:r>
            <a:r>
              <a:rPr lang="fr-FR" dirty="0" err="1"/>
              <a:t>proxysql</a:t>
            </a:r>
            <a:r>
              <a:rPr lang="fr-FR" dirty="0"/>
              <a:t> on pourra connecter l’API et le desktop </a:t>
            </a:r>
            <a:r>
              <a:rPr lang="fr-FR"/>
              <a:t>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393700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6490B-966E-1564-8409-9E67B437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Environnement-Matériel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0A986-96B8-FA4D-D5A9-795B2EA8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009"/>
          </a:xfrm>
        </p:spPr>
        <p:txBody>
          <a:bodyPr/>
          <a:lstStyle/>
          <a:p>
            <a:r>
              <a:rPr lang="fr-FR" sz="2400" dirty="0"/>
              <a:t>Les configurations ont été faites sous une machine Linux Ubuntu 18</a:t>
            </a:r>
          </a:p>
          <a:p>
            <a:r>
              <a:rPr lang="fr-FR" sz="2400" dirty="0"/>
              <a:t>Mémoire vive 4086Mo</a:t>
            </a:r>
          </a:p>
          <a:p>
            <a:r>
              <a:rPr lang="fr-FR" sz="2400" dirty="0"/>
              <a:t>Disque dur 14Go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447399-195E-D67F-CD7E-9EF430AE388B}"/>
              </a:ext>
            </a:extLst>
          </p:cNvPr>
          <p:cNvSpPr txBox="1"/>
          <p:nvPr/>
        </p:nvSpPr>
        <p:spPr>
          <a:xfrm>
            <a:off x="838200" y="4550807"/>
            <a:ext cx="9854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   Configurer une base de données pour notre application, celle-ci sera répartie en trois nœuds dont un  master et deux slaves en utilisant </a:t>
            </a:r>
            <a:r>
              <a:rPr lang="fr-FR" sz="2400" dirty="0" err="1"/>
              <a:t>Proxysql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B28B02-D45D-6311-9F35-30C5235F614D}"/>
              </a:ext>
            </a:extLst>
          </p:cNvPr>
          <p:cNvSpPr txBox="1"/>
          <p:nvPr/>
        </p:nvSpPr>
        <p:spPr>
          <a:xfrm>
            <a:off x="1059365" y="3647000"/>
            <a:ext cx="64872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/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33697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59C6F-7FCA-6CC8-BBB5-FEFFA704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des </a:t>
            </a:r>
            <a:r>
              <a:rPr lang="fr-FR" dirty="0" err="1"/>
              <a:t>noeuds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E05E-4086-D99C-87AB-EE422A70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</a:t>
            </a:r>
            <a:r>
              <a:rPr lang="fr-FR" dirty="0" err="1"/>
              <a:t>mysql</a:t>
            </a:r>
            <a:r>
              <a:rPr lang="fr-FR" dirty="0"/>
              <a:t>-server avec la commande : apt-get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mysql</a:t>
            </a:r>
            <a:r>
              <a:rPr lang="fr-FR" dirty="0"/>
              <a:t>-server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3D729B-A7D8-E5EC-00F7-8115B8DD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71" y="2608104"/>
            <a:ext cx="6984270" cy="27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8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CD893-8932-4906-2B93-571EE68E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des nœuds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310B1-22F7-4ADB-EB4F-37AFFCA7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7"/>
            <a:ext cx="10515600" cy="4776426"/>
          </a:xfrm>
        </p:spPr>
        <p:txBody>
          <a:bodyPr/>
          <a:lstStyle/>
          <a:p>
            <a:r>
              <a:rPr lang="fr-FR" dirty="0"/>
              <a:t>Editons le fichier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mysql</a:t>
            </a:r>
            <a:r>
              <a:rPr lang="fr-FR" dirty="0"/>
              <a:t>/</a:t>
            </a:r>
            <a:r>
              <a:rPr lang="fr-FR" dirty="0" err="1"/>
              <a:t>mysql.conf.d</a:t>
            </a:r>
            <a:r>
              <a:rPr lang="fr-FR" dirty="0"/>
              <a:t>/</a:t>
            </a:r>
            <a:r>
              <a:rPr lang="fr-FR" dirty="0" err="1"/>
              <a:t>mysqld.conf</a:t>
            </a:r>
            <a:endParaRPr lang="fr-FR" dirty="0"/>
          </a:p>
          <a:p>
            <a:r>
              <a:rPr lang="fr-FR" dirty="0"/>
              <a:t>Ajoutons les informations de connexion des nœuds comme leur port d’écoute, </a:t>
            </a:r>
            <a:r>
              <a:rPr lang="fr-FR" dirty="0" err="1"/>
              <a:t>l’id</a:t>
            </a:r>
            <a:r>
              <a:rPr lang="fr-FR" dirty="0"/>
              <a:t> du serveur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B29C6F-177D-C4B1-A333-11128757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66" y="2770107"/>
            <a:ext cx="5731510" cy="1939925"/>
          </a:xfrm>
          <a:prstGeom prst="rect">
            <a:avLst/>
          </a:prstGeom>
        </p:spPr>
      </p:pic>
      <p:pic>
        <p:nvPicPr>
          <p:cNvPr id="2050" name="Image 5">
            <a:extLst>
              <a:ext uri="{FF2B5EF4-FFF2-40B4-BE49-F238E27FC236}">
                <a16:creationId xmlns:a16="http://schemas.microsoft.com/office/drawing/2014/main" id="{B19A1781-F98C-E499-141B-E6195E657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76" y="4971346"/>
            <a:ext cx="50863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 6">
            <a:extLst>
              <a:ext uri="{FF2B5EF4-FFF2-40B4-BE49-F238E27FC236}">
                <a16:creationId xmlns:a16="http://schemas.microsoft.com/office/drawing/2014/main" id="{A9DA969C-DBDC-158E-18EB-B9581DC2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76" y="5574215"/>
            <a:ext cx="45815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9320D2B-D17E-6449-8948-FE6C010B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64" y="47100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7C0F06-D94A-DEEC-58B1-6B8086BB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64" y="5455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7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6A032-CA5C-97D8-D2DA-76DD8D9E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des nœuds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C0888-B9A1-3259-EA3E-7DABECE2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 connecter avec la commande : </a:t>
            </a:r>
            <a:r>
              <a:rPr lang="fr-FR" dirty="0" err="1"/>
              <a:t>mysql</a:t>
            </a:r>
            <a:r>
              <a:rPr lang="fr-FR" dirty="0"/>
              <a:t> –u root –p et créons la base de données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Déclarons les nœuds slaves et leur donnant des </a:t>
            </a:r>
            <a:r>
              <a:rPr lang="fr-FR" dirty="0" err="1"/>
              <a:t>privileges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636389-F154-2F88-4A0C-3AB9EBBB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44" y="2689185"/>
            <a:ext cx="454191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0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15148-ADA6-6866-171D-E34D67EF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48"/>
            <a:ext cx="10515600" cy="1325563"/>
          </a:xfrm>
        </p:spPr>
        <p:txBody>
          <a:bodyPr/>
          <a:lstStyle/>
          <a:p>
            <a:r>
              <a:rPr lang="fr-FR" dirty="0"/>
              <a:t>Configuration des </a:t>
            </a:r>
            <a:r>
              <a:rPr lang="fr-FR" dirty="0" err="1"/>
              <a:t>noeuds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E50CE17-F367-9F2C-125B-7E6F98C8F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54" y="1681420"/>
            <a:ext cx="7486882" cy="571500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3B8E2EE-657D-F242-1263-4C83C6EB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53" y="2474741"/>
            <a:ext cx="7486881" cy="571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DF9B851-D521-0658-9883-AF5ACCB8C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12" y="3811760"/>
            <a:ext cx="7408821" cy="7527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1541DAC-BD07-9AD3-10AB-C5A74C512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613" y="4924424"/>
            <a:ext cx="7486881" cy="7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8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2C397-8EA1-BE20-9872-D86AAEA6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des nœuds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90119-5612-066E-8268-F41170DF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Regardons l’état du nœud master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Voila on a nos deux nœuds slaves node1 et node2 et notre nœud master qui sont connectés au </a:t>
            </a:r>
            <a:r>
              <a:rPr lang="fr-FR" dirty="0" err="1"/>
              <a:t>proxysql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8FB6B1-6717-2670-093C-E4C8F9D1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72" y="2548572"/>
            <a:ext cx="7664496" cy="17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6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613E5-A251-14B1-D103-E91E920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du </a:t>
            </a:r>
            <a:r>
              <a:rPr lang="fr-FR" dirty="0" err="1"/>
              <a:t>Proxysql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96C48-6B1D-8CAC-E15D-0CCE4CD4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230"/>
            <a:ext cx="10515600" cy="4537734"/>
          </a:xfrm>
        </p:spPr>
        <p:txBody>
          <a:bodyPr/>
          <a:lstStyle/>
          <a:p>
            <a:endParaRPr lang="fr-FR" dirty="0"/>
          </a:p>
          <a:p>
            <a:r>
              <a:rPr lang="fr-FR" sz="2400" dirty="0"/>
              <a:t>Avec notre navigateur on s’est rendu au site </a:t>
            </a:r>
            <a:r>
              <a:rPr lang="fr-FR" sz="2400" dirty="0">
                <a:hlinkClick r:id="rId2"/>
              </a:rPr>
              <a:t>https://proxysql.com/</a:t>
            </a:r>
            <a:endParaRPr lang="fr-FR" sz="2400" dirty="0"/>
          </a:p>
          <a:p>
            <a:r>
              <a:rPr lang="fr-FR" sz="2400" dirty="0"/>
              <a:t> Télécharger la version de </a:t>
            </a:r>
            <a:r>
              <a:rPr lang="fr-FR" sz="2400" dirty="0" err="1"/>
              <a:t>proxysql</a:t>
            </a:r>
            <a:r>
              <a:rPr lang="fr-FR" sz="2400" dirty="0"/>
              <a:t> </a:t>
            </a:r>
            <a:r>
              <a:rPr lang="fr-FR" sz="2400" dirty="0" err="1"/>
              <a:t>adéquante</a:t>
            </a:r>
            <a:r>
              <a:rPr lang="fr-FR" sz="2400" dirty="0"/>
              <a:t> à notre machine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proxysql_2.5.1-ubuntu18_amd64.deb</a:t>
            </a:r>
          </a:p>
          <a:p>
            <a:r>
              <a:rPr lang="fr-FR" sz="2400" dirty="0"/>
              <a:t>Installer </a:t>
            </a:r>
            <a:r>
              <a:rPr lang="fr-FR" sz="2400" dirty="0" err="1"/>
              <a:t>proxysql</a:t>
            </a:r>
            <a:r>
              <a:rPr lang="fr-FR" sz="2400" dirty="0"/>
              <a:t> avec cette commande</a:t>
            </a:r>
          </a:p>
          <a:p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D46FE9-00DF-7FDB-F561-E8A26367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26" y="4088401"/>
            <a:ext cx="8690408" cy="218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1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82694-72E5-D21F-F2F6-87CB1BA0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du </a:t>
            </a:r>
            <a:r>
              <a:rPr lang="fr-FR" dirty="0" err="1"/>
              <a:t>Proxysql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764E4-BE13-4B30-00E5-DF1DEAD3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263"/>
            <a:ext cx="10515600" cy="5151864"/>
          </a:xfrm>
        </p:spPr>
        <p:txBody>
          <a:bodyPr/>
          <a:lstStyle/>
          <a:p>
            <a:r>
              <a:rPr lang="fr-FR" dirty="0"/>
              <a:t>Editons le fichier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proxysql.cnf</a:t>
            </a:r>
            <a:endParaRPr lang="fr-FR" dirty="0"/>
          </a:p>
          <a:p>
            <a:r>
              <a:rPr lang="fr-FR" dirty="0"/>
              <a:t>Ajoutons les informations de connexion pour les nœuds dans </a:t>
            </a:r>
            <a:r>
              <a:rPr lang="fr-FR" dirty="0" err="1"/>
              <a:t>mysql_servers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FAE25-16B4-DF77-8885-12FE5DAD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90" y="3011933"/>
            <a:ext cx="6917365" cy="12812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A6E9BF-3E03-6EB7-D2C1-9AEAE2C2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90" y="4500069"/>
            <a:ext cx="7006576" cy="17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8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363</Words>
  <Application>Microsoft Office PowerPoint</Application>
  <PresentationFormat>Grand écran</PresentationFormat>
  <Paragraphs>56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 Configuration de la base de données en utilisant Proxysql</vt:lpstr>
      <vt:lpstr>Environnement-Matériel</vt:lpstr>
      <vt:lpstr>Configuration des noeuds</vt:lpstr>
      <vt:lpstr>Configuration des nœuds </vt:lpstr>
      <vt:lpstr>Configuration des nœuds </vt:lpstr>
      <vt:lpstr>Configuration des noeuds</vt:lpstr>
      <vt:lpstr>Configuration des nœuds</vt:lpstr>
      <vt:lpstr>Configuration du Proxysql</vt:lpstr>
      <vt:lpstr>Configuration du Proxysql</vt:lpstr>
      <vt:lpstr>Ces commandes permettent d’activer le mode GTID pour la configuration du master </vt:lpstr>
      <vt:lpstr>Présentation PowerPoint</vt:lpstr>
      <vt:lpstr>On a terminé nos configurations. Testons en se connectant au proxysql </vt:lpstr>
      <vt:lpstr>Tests</vt:lpstr>
      <vt:lpstr>Voila les données enregistrées au niveau du proxyslq et qu’on visualise avec le node1 </vt:lpstr>
      <vt:lpstr>Voila les données enregistrées au niveau du proxyslq et qu’on visualise avec le node2 </vt:lpstr>
      <vt:lpstr>Voila les données enregistrées au niveau du proxyslq et qu’on visualise avec le master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Configuration de la base de données en utilisant Proxysql</dc:title>
  <dc:creator>HP</dc:creator>
  <cp:lastModifiedBy>HP</cp:lastModifiedBy>
  <cp:revision>1</cp:revision>
  <dcterms:created xsi:type="dcterms:W3CDTF">2023-03-20T23:31:26Z</dcterms:created>
  <dcterms:modified xsi:type="dcterms:W3CDTF">2023-03-21T01:02:31Z</dcterms:modified>
</cp:coreProperties>
</file>