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>
      <p:cViewPr varScale="1">
        <p:scale>
          <a:sx n="97" d="100"/>
          <a:sy n="97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AEF5B-3B69-8F0C-F071-E78FDC7DD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4BECCA-18D8-1AA0-D0F3-D9CA688B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FD1AF-CE3A-F965-E72D-867E6DBA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4AA1C-4DD1-76BA-DC9B-0BBFB62F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0C71B-683E-E5C1-E9BE-9EBD32F8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4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5E95C-2CF0-29EF-68EA-C4AE988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4C05C-5782-AB4D-4E62-5D678E84E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2DA05-A967-D03C-0220-D1DCD8C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4D8A2-869D-CD48-01F7-E96E0E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1B1B-4896-4B35-E2FE-1A35DFA6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3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E795E2-E5BC-8EB0-39AC-69E17707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946DE3-B54A-3180-BAF2-31445743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33BD7-A835-3A87-0F22-E5B9C388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F9865-8984-1656-2C47-1D6251E3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5B9FE-EE2A-2734-51D6-082D875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62978-B74E-1881-1EEB-D0C3A441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E709F-6632-486B-EE8E-0F8B6280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E52CB-9B87-E472-58D8-F9861569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87F3E-FDA3-60A4-8538-D5C7D623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5D157-5AE9-064A-05F9-5362DCDF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1D57D-7889-8D5F-0BD5-63FAC41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9555F-D813-C332-DA02-7793CBF5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D0E3C-9DB8-906A-73DD-38AA312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BCDBD-41C5-DDD8-5581-1C2083D7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5CD03-D693-8F93-B478-16F03BF9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0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4172-BFB2-B7C3-D44B-52FFD9F6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34DAE-31A8-B904-3AEC-1B704117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CCBD1-55F2-BEF5-E9FB-6A3F385A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A1F1F5-084F-C1EC-5B83-7115841F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C63A-0A47-259D-9163-9C86255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DD1B0-15DA-BA3A-CE5B-34FE138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D5C99-3226-FF9E-93E5-A37269C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510A1-2D1C-9639-BC26-453A0B80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A59B5-86C8-8B38-5CFC-BE2A9B7E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C116-CF10-3320-ADDF-16B2730AA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077C9C-02C1-ACA5-A90E-41E6C938A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3D227-F7D8-6639-E038-5755B0AA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22F1C4-CD50-0B79-3D7E-532FE5F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299259-5989-4CF1-2F55-84255AB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6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F03A-1E3A-41B5-F847-CEF7DDB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572D15-5FE7-7244-B5EB-9D9159F6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E94CED-17B9-D6FF-8139-5A2DBC2D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50E5E1-ACF9-23F7-3947-65CFF29B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5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0D028F-9CA4-EAA2-68B2-DE684C6C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F3672-055E-8A3F-6C16-06286E23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753D2-D057-0982-9BED-54A970B7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7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764B-07FE-E529-77EB-3F02A0F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27BF4-F0CC-A425-F533-8DC7E478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BD055B-CCA8-1C6C-A4C8-54747EBF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DE513-C11D-A37D-4F99-FC596377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FE0103-76DE-036D-32AA-229B1D06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0A74F-F074-6F5D-7442-EF7BAE4E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99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916BC-3808-E425-B50A-68842C3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04B69-D59C-A747-5EB6-805076D79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7947E-5340-B6C4-A6C0-39C8E03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64607-C40A-1708-0D68-51AC1D2B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351EE2-E029-D21E-4F74-4545C27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6AE07-9A13-5226-8A43-ED06FB57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ADE82B-0CF6-BD1E-CE67-4442E868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46736-B887-1576-2ECC-0E6B2788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13381-A8F5-E794-A387-AD8B9C488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F7D6-89B9-6645-8277-F08FFC1AED6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DC86C-4BE5-8AD4-307D-00414F6F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2CDC5-9CF2-7A75-4616-C1040F7C9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49F3-4B82-6947-8434-FC356C7C9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320">
            <a:hlinkClick r:id="" action="ppaction://media"/>
            <a:extLst>
              <a:ext uri="{FF2B5EF4-FFF2-40B4-BE49-F238E27FC236}">
                <a16:creationId xmlns:a16="http://schemas.microsoft.com/office/drawing/2014/main" id="{2D6FED4F-BDED-0419-4375-CE4A53D000F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39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2023-03-21T18:54:03Z</dcterms:created>
  <dcterms:modified xsi:type="dcterms:W3CDTF">2023-03-21T18:55:02Z</dcterms:modified>
</cp:coreProperties>
</file>