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unibet.fr/sport" TargetMode="External"/><Relationship Id="rId4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etbet.fr/" TargetMode="External"/><Relationship Id="rId4" Type="http://schemas.openxmlformats.org/officeDocument/2006/relationships/hyperlink" Target="https://www.zebet.fr/fr" TargetMode="External"/><Relationship Id="rId10" Type="http://schemas.openxmlformats.org/officeDocument/2006/relationships/hyperlink" Target="https://www.bwin.fr/" TargetMode="External"/><Relationship Id="rId9" Type="http://schemas.openxmlformats.org/officeDocument/2006/relationships/hyperlink" Target="https://www.unibet.fr/sport" TargetMode="External"/><Relationship Id="rId5" Type="http://schemas.openxmlformats.org/officeDocument/2006/relationships/hyperlink" Target="https://www.winamax.fr/" TargetMode="External"/><Relationship Id="rId6" Type="http://schemas.openxmlformats.org/officeDocument/2006/relationships/hyperlink" Target="https://www.pmu.fr/" TargetMode="External"/><Relationship Id="rId7" Type="http://schemas.openxmlformats.org/officeDocument/2006/relationships/hyperlink" Target="https://www.betclic.fr/sport/" TargetMode="External"/><Relationship Id="rId8" Type="http://schemas.openxmlformats.org/officeDocument/2006/relationships/hyperlink" Target="https://www.enligne.parionssport.fdj.f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win.fr/" TargetMode="External"/><Relationship Id="rId4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etbet.fr/" TargetMode="External"/><Relationship Id="rId4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zebet.fr/fr" TargetMode="External"/><Relationship Id="rId4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inamax.fr/" TargetMode="External"/><Relationship Id="rId4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mu.fr/" TargetMode="External"/><Relationship Id="rId4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betclic.fr/sport/" TargetMode="External"/><Relationship Id="rId4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nligne.parionssport.fdj.fr/" TargetMode="External"/><Relationship Id="rId4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PROJET TIPSTER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Drupal 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u="sng">
                <a:solidFill>
                  <a:schemeClr val="accent5"/>
                </a:solidFill>
                <a:hlinkClick r:id="rId3"/>
              </a:rPr>
              <a:t>https://www.unibet.fr/sport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ibet.jp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017801"/>
            <a:ext cx="7788990" cy="37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Projet Tipster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Sites références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https://www.netbet.fr/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https://www.zebet.fr/fr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https://www.winamax.fr/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https://www.pmu.fr/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7"/>
              </a:rPr>
              <a:t>https://www.betclic.fr/sport/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8"/>
              </a:rPr>
              <a:t>https://www.enligne.parionssport.fdj.fr/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9"/>
              </a:rPr>
              <a:t>https://www.unibet.fr/sport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10"/>
              </a:rPr>
              <a:t>https://www.bwin.fr/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u="sng">
                <a:solidFill>
                  <a:schemeClr val="accent5"/>
                </a:solidFill>
                <a:hlinkClick r:id="rId3"/>
              </a:rPr>
              <a:t>https://www.bwin.fr/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win.jp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23" y="941600"/>
            <a:ext cx="5877569" cy="41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u="sng">
                <a:solidFill>
                  <a:schemeClr val="accent5"/>
                </a:solidFill>
                <a:hlinkClick r:id="rId3"/>
              </a:rPr>
              <a:t>https://www.netbet.fr/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etbet.jp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941600"/>
            <a:ext cx="7334568" cy="41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u="sng">
                <a:solidFill>
                  <a:schemeClr val="accent5"/>
                </a:solidFill>
                <a:hlinkClick r:id="rId3"/>
              </a:rPr>
              <a:t>https://www.zebet.fr/fr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ebet.jp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26" y="941600"/>
            <a:ext cx="6347610" cy="41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u="sng">
                <a:solidFill>
                  <a:schemeClr val="accent5"/>
                </a:solidFill>
                <a:hlinkClick r:id="rId3"/>
              </a:rPr>
              <a:t>https://www.winamax.fr/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inamax.jp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52" y="941599"/>
            <a:ext cx="6067792" cy="41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u="sng">
                <a:solidFill>
                  <a:schemeClr val="accent5"/>
                </a:solidFill>
                <a:hlinkClick r:id="rId3"/>
              </a:rPr>
              <a:t>https://www.pmu.fr/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mu.jp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47" y="941600"/>
            <a:ext cx="7219975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u="sng">
                <a:solidFill>
                  <a:schemeClr val="accent5"/>
                </a:solidFill>
                <a:hlinkClick r:id="rId3"/>
              </a:rPr>
              <a:t>https://www.betclic.fr/sport/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etclic.jpg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77" y="941599"/>
            <a:ext cx="6520767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u="sng">
                <a:solidFill>
                  <a:schemeClr val="accent5"/>
                </a:solidFill>
                <a:hlinkClick r:id="rId3"/>
              </a:rPr>
              <a:t>https://www.enligne.parionssport.fdj.fr/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dj.jp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26" y="941600"/>
            <a:ext cx="7142510" cy="41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