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79" r:id="rId7"/>
    <p:sldId id="272" r:id="rId8"/>
    <p:sldId id="280" r:id="rId9"/>
    <p:sldId id="274" r:id="rId10"/>
    <p:sldId id="275" r:id="rId11"/>
    <p:sldId id="276" r:id="rId12"/>
    <p:sldId id="281" r:id="rId13"/>
    <p:sldId id="277" r:id="rId14"/>
    <p:sldId id="278" r:id="rId15"/>
    <p:sldId id="267" r:id="rId16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92306-DFA8-4EB1-855B-CE25E963310A}" v="15" dt="2023-04-12T12:02:54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Fonseca" userId="0bf00240-3020-4d01-a24b-06825a2f49d7" providerId="ADAL" clId="{76692306-DFA8-4EB1-855B-CE25E963310A}"/>
    <pc:docChg chg="undo custSel addSld delSld modSld sldOrd">
      <pc:chgData name="Tiago Fonseca" userId="0bf00240-3020-4d01-a24b-06825a2f49d7" providerId="ADAL" clId="{76692306-DFA8-4EB1-855B-CE25E963310A}" dt="2023-04-12T12:04:52.549" v="4278" actId="20577"/>
      <pc:docMkLst>
        <pc:docMk/>
      </pc:docMkLst>
      <pc:sldChg chg="addSp modSp mod">
        <pc:chgData name="Tiago Fonseca" userId="0bf00240-3020-4d01-a24b-06825a2f49d7" providerId="ADAL" clId="{76692306-DFA8-4EB1-855B-CE25E963310A}" dt="2023-04-12T12:03:10.795" v="4135" actId="20577"/>
        <pc:sldMkLst>
          <pc:docMk/>
          <pc:sldMk cId="300101176" sldId="256"/>
        </pc:sldMkLst>
        <pc:spChg chg="mod">
          <ac:chgData name="Tiago Fonseca" userId="0bf00240-3020-4d01-a24b-06825a2f49d7" providerId="ADAL" clId="{76692306-DFA8-4EB1-855B-CE25E963310A}" dt="2023-04-12T12:00:17.477" v="4083" actId="20577"/>
          <ac:spMkLst>
            <pc:docMk/>
            <pc:sldMk cId="300101176" sldId="256"/>
            <ac:spMk id="2" creationId="{08BDDBEB-2A0E-4470-BE29-A528A3A60875}"/>
          </ac:spMkLst>
        </pc:spChg>
        <pc:spChg chg="mod">
          <ac:chgData name="Tiago Fonseca" userId="0bf00240-3020-4d01-a24b-06825a2f49d7" providerId="ADAL" clId="{76692306-DFA8-4EB1-855B-CE25E963310A}" dt="2023-04-12T12:03:10.795" v="4135" actId="20577"/>
          <ac:spMkLst>
            <pc:docMk/>
            <pc:sldMk cId="300101176" sldId="256"/>
            <ac:spMk id="3" creationId="{1D090625-51CE-4ECB-81A4-C4905F3FBFE9}"/>
          </ac:spMkLst>
        </pc:spChg>
        <pc:spChg chg="add mod">
          <ac:chgData name="Tiago Fonseca" userId="0bf00240-3020-4d01-a24b-06825a2f49d7" providerId="ADAL" clId="{76692306-DFA8-4EB1-855B-CE25E963310A}" dt="2023-04-12T12:01:45.356" v="4126" actId="1076"/>
          <ac:spMkLst>
            <pc:docMk/>
            <pc:sldMk cId="300101176" sldId="256"/>
            <ac:spMk id="4" creationId="{199806C4-19A8-84C4-89D6-D85C7F67C10E}"/>
          </ac:spMkLst>
        </pc:spChg>
      </pc:sldChg>
      <pc:sldChg chg="del">
        <pc:chgData name="Tiago Fonseca" userId="0bf00240-3020-4d01-a24b-06825a2f49d7" providerId="ADAL" clId="{76692306-DFA8-4EB1-855B-CE25E963310A}" dt="2023-04-12T11:59:06.282" v="4022" actId="47"/>
        <pc:sldMkLst>
          <pc:docMk/>
          <pc:sldMk cId="1779314252" sldId="265"/>
        </pc:sldMkLst>
      </pc:sldChg>
      <pc:sldChg chg="addSp modSp mod">
        <pc:chgData name="Tiago Fonseca" userId="0bf00240-3020-4d01-a24b-06825a2f49d7" providerId="ADAL" clId="{76692306-DFA8-4EB1-855B-CE25E963310A}" dt="2023-04-12T12:03:04.950" v="4132" actId="20577"/>
        <pc:sldMkLst>
          <pc:docMk/>
          <pc:sldMk cId="3179833211" sldId="267"/>
        </pc:sldMkLst>
        <pc:spChg chg="mod">
          <ac:chgData name="Tiago Fonseca" userId="0bf00240-3020-4d01-a24b-06825a2f49d7" providerId="ADAL" clId="{76692306-DFA8-4EB1-855B-CE25E963310A}" dt="2023-04-12T12:02:47.655" v="4129"/>
          <ac:spMkLst>
            <pc:docMk/>
            <pc:sldMk cId="3179833211" sldId="267"/>
            <ac:spMk id="2" creationId="{E734342C-2173-4B23-9C3C-2950C6A3983D}"/>
          </ac:spMkLst>
        </pc:spChg>
        <pc:spChg chg="mod">
          <ac:chgData name="Tiago Fonseca" userId="0bf00240-3020-4d01-a24b-06825a2f49d7" providerId="ADAL" clId="{76692306-DFA8-4EB1-855B-CE25E963310A}" dt="2023-04-12T12:03:04.950" v="4132" actId="20577"/>
          <ac:spMkLst>
            <pc:docMk/>
            <pc:sldMk cId="3179833211" sldId="267"/>
            <ac:spMk id="3" creationId="{6A75989C-CEF6-4790-9F3D-DDEC3CEECEF5}"/>
          </ac:spMkLst>
        </pc:spChg>
        <pc:spChg chg="add mod">
          <ac:chgData name="Tiago Fonseca" userId="0bf00240-3020-4d01-a24b-06825a2f49d7" providerId="ADAL" clId="{76692306-DFA8-4EB1-855B-CE25E963310A}" dt="2023-04-12T12:03:00.976" v="4131" actId="1076"/>
          <ac:spMkLst>
            <pc:docMk/>
            <pc:sldMk cId="3179833211" sldId="267"/>
            <ac:spMk id="4" creationId="{F71B7273-E2EE-1174-E617-78EF32D51BA2}"/>
          </ac:spMkLst>
        </pc:spChg>
      </pc:sldChg>
      <pc:sldChg chg="del">
        <pc:chgData name="Tiago Fonseca" userId="0bf00240-3020-4d01-a24b-06825a2f49d7" providerId="ADAL" clId="{76692306-DFA8-4EB1-855B-CE25E963310A}" dt="2023-04-12T11:59:07.598" v="4023" actId="47"/>
        <pc:sldMkLst>
          <pc:docMk/>
          <pc:sldMk cId="3019627190" sldId="268"/>
        </pc:sldMkLst>
      </pc:sldChg>
      <pc:sldChg chg="modSp del mod">
        <pc:chgData name="Tiago Fonseca" userId="0bf00240-3020-4d01-a24b-06825a2f49d7" providerId="ADAL" clId="{76692306-DFA8-4EB1-855B-CE25E963310A}" dt="2023-04-12T11:59:05.602" v="4021" actId="47"/>
        <pc:sldMkLst>
          <pc:docMk/>
          <pc:sldMk cId="825492604" sldId="270"/>
        </pc:sldMkLst>
        <pc:spChg chg="mod">
          <ac:chgData name="Tiago Fonseca" userId="0bf00240-3020-4d01-a24b-06825a2f49d7" providerId="ADAL" clId="{76692306-DFA8-4EB1-855B-CE25E963310A}" dt="2023-04-12T10:24:10.886" v="487" actId="20577"/>
          <ac:spMkLst>
            <pc:docMk/>
            <pc:sldMk cId="825492604" sldId="270"/>
            <ac:spMk id="63" creationId="{69F1744A-CA11-44DA-AE09-C24B436C1B4F}"/>
          </ac:spMkLst>
        </pc:spChg>
        <pc:graphicFrameChg chg="mod">
          <ac:chgData name="Tiago Fonseca" userId="0bf00240-3020-4d01-a24b-06825a2f49d7" providerId="ADAL" clId="{76692306-DFA8-4EB1-855B-CE25E963310A}" dt="2023-04-12T11:56:22.831" v="3787"/>
          <ac:graphicFrameMkLst>
            <pc:docMk/>
            <pc:sldMk cId="825492604" sldId="270"/>
            <ac:graphicFrameMk id="18" creationId="{FB509DA5-15CF-4F50-8076-F311C53562F4}"/>
          </ac:graphicFrameMkLst>
        </pc:graphicFrameChg>
        <pc:picChg chg="mod">
          <ac:chgData name="Tiago Fonseca" userId="0bf00240-3020-4d01-a24b-06825a2f49d7" providerId="ADAL" clId="{76692306-DFA8-4EB1-855B-CE25E963310A}" dt="2023-04-12T10:24:13.577" v="488" actId="1076"/>
          <ac:picMkLst>
            <pc:docMk/>
            <pc:sldMk cId="825492604" sldId="270"/>
            <ac:picMk id="6" creationId="{65EB9C0E-82E1-4B5B-A48D-C50A96A0164A}"/>
          </ac:picMkLst>
        </pc:picChg>
      </pc:sldChg>
      <pc:sldChg chg="modSp new mod">
        <pc:chgData name="Tiago Fonseca" userId="0bf00240-3020-4d01-a24b-06825a2f49d7" providerId="ADAL" clId="{76692306-DFA8-4EB1-855B-CE25E963310A}" dt="2023-04-12T11:13:54.918" v="1686" actId="20577"/>
        <pc:sldMkLst>
          <pc:docMk/>
          <pc:sldMk cId="2113348865" sldId="271"/>
        </pc:sldMkLst>
        <pc:spChg chg="mod">
          <ac:chgData name="Tiago Fonseca" userId="0bf00240-3020-4d01-a24b-06825a2f49d7" providerId="ADAL" clId="{76692306-DFA8-4EB1-855B-CE25E963310A}" dt="2023-04-12T10:12:56.314" v="175" actId="122"/>
          <ac:spMkLst>
            <pc:docMk/>
            <pc:sldMk cId="2113348865" sldId="271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4.918" v="1686" actId="20577"/>
          <ac:spMkLst>
            <pc:docMk/>
            <pc:sldMk cId="2113348865" sldId="271"/>
            <ac:spMk id="3" creationId="{E82AFDAC-88B1-3AB9-A268-4DF9CBD41DFE}"/>
          </ac:spMkLst>
        </pc:spChg>
      </pc:sldChg>
      <pc:sldChg chg="modSp add mod">
        <pc:chgData name="Tiago Fonseca" userId="0bf00240-3020-4d01-a24b-06825a2f49d7" providerId="ADAL" clId="{76692306-DFA8-4EB1-855B-CE25E963310A}" dt="2023-04-12T11:13:50.031" v="1682" actId="20577"/>
        <pc:sldMkLst>
          <pc:docMk/>
          <pc:sldMk cId="3065993080" sldId="272"/>
        </pc:sldMkLst>
        <pc:spChg chg="mod">
          <ac:chgData name="Tiago Fonseca" userId="0bf00240-3020-4d01-a24b-06825a2f49d7" providerId="ADAL" clId="{76692306-DFA8-4EB1-855B-CE25E963310A}" dt="2023-04-12T10:26:22.953" v="534" actId="20577"/>
          <ac:spMkLst>
            <pc:docMk/>
            <pc:sldMk cId="3065993080" sldId="272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13:50.031" v="1682" actId="20577"/>
          <ac:spMkLst>
            <pc:docMk/>
            <pc:sldMk cId="3065993080" sldId="272"/>
            <ac:spMk id="3" creationId="{E82AFDAC-88B1-3AB9-A268-4DF9CBD41DFE}"/>
          </ac:spMkLst>
        </pc:spChg>
      </pc:sldChg>
      <pc:sldChg chg="modSp new del mod">
        <pc:chgData name="Tiago Fonseca" userId="0bf00240-3020-4d01-a24b-06825a2f49d7" providerId="ADAL" clId="{76692306-DFA8-4EB1-855B-CE25E963310A}" dt="2023-04-12T11:00:16.033" v="1014" actId="47"/>
        <pc:sldMkLst>
          <pc:docMk/>
          <pc:sldMk cId="1307581228" sldId="273"/>
        </pc:sldMkLst>
        <pc:spChg chg="mod">
          <ac:chgData name="Tiago Fonseca" userId="0bf00240-3020-4d01-a24b-06825a2f49d7" providerId="ADAL" clId="{76692306-DFA8-4EB1-855B-CE25E963310A}" dt="2023-04-12T11:00:14.509" v="1013" actId="20577"/>
          <ac:spMkLst>
            <pc:docMk/>
            <pc:sldMk cId="1307581228" sldId="273"/>
            <ac:spMk id="2" creationId="{A9C16738-60BE-4E5A-8BF9-EB5A41EB2D1F}"/>
          </ac:spMkLst>
        </pc:spChg>
        <pc:spChg chg="mod">
          <ac:chgData name="Tiago Fonseca" userId="0bf00240-3020-4d01-a24b-06825a2f49d7" providerId="ADAL" clId="{76692306-DFA8-4EB1-855B-CE25E963310A}" dt="2023-04-12T11:00:14.390" v="1012" actId="1076"/>
          <ac:spMkLst>
            <pc:docMk/>
            <pc:sldMk cId="1307581228" sldId="273"/>
            <ac:spMk id="3" creationId="{BB96EA41-C393-7CAF-6F16-1045263A701A}"/>
          </ac:spMkLst>
        </pc:spChg>
      </pc:sldChg>
      <pc:sldChg chg="modSp add del mod">
        <pc:chgData name="Tiago Fonseca" userId="0bf00240-3020-4d01-a24b-06825a2f49d7" providerId="ADAL" clId="{76692306-DFA8-4EB1-855B-CE25E963310A}" dt="2023-04-12T11:13:46.243" v="1679" actId="47"/>
        <pc:sldMkLst>
          <pc:docMk/>
          <pc:sldMk cId="1478104791" sldId="273"/>
        </pc:sldMkLst>
        <pc:spChg chg="mod">
          <ac:chgData name="Tiago Fonseca" userId="0bf00240-3020-4d01-a24b-06825a2f49d7" providerId="ADAL" clId="{76692306-DFA8-4EB1-855B-CE25E963310A}" dt="2023-04-12T11:00:29.931" v="1053" actId="20577"/>
          <ac:spMkLst>
            <pc:docMk/>
            <pc:sldMk cId="1478104791" sldId="273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00:47.825" v="1054" actId="20577"/>
          <ac:spMkLst>
            <pc:docMk/>
            <pc:sldMk cId="1478104791" sldId="273"/>
            <ac:spMk id="3" creationId="{E82AFDAC-88B1-3AB9-A268-4DF9CBD41DFE}"/>
          </ac:spMkLst>
        </pc:spChg>
      </pc:sldChg>
      <pc:sldChg chg="addSp delSp modSp new mod">
        <pc:chgData name="Tiago Fonseca" userId="0bf00240-3020-4d01-a24b-06825a2f49d7" providerId="ADAL" clId="{76692306-DFA8-4EB1-855B-CE25E963310A}" dt="2023-04-12T11:39:39.054" v="2771" actId="20577"/>
        <pc:sldMkLst>
          <pc:docMk/>
          <pc:sldMk cId="910042957" sldId="274"/>
        </pc:sldMkLst>
        <pc:spChg chg="mod">
          <ac:chgData name="Tiago Fonseca" userId="0bf00240-3020-4d01-a24b-06825a2f49d7" providerId="ADAL" clId="{76692306-DFA8-4EB1-855B-CE25E963310A}" dt="2023-04-12T11:01:06.952" v="1057" actId="122"/>
          <ac:spMkLst>
            <pc:docMk/>
            <pc:sldMk cId="910042957" sldId="274"/>
            <ac:spMk id="2" creationId="{F80209FA-4D24-0148-E718-9C1510C7C568}"/>
          </ac:spMkLst>
        </pc:spChg>
        <pc:spChg chg="mod">
          <ac:chgData name="Tiago Fonseca" userId="0bf00240-3020-4d01-a24b-06825a2f49d7" providerId="ADAL" clId="{76692306-DFA8-4EB1-855B-CE25E963310A}" dt="2023-04-12T11:13:39.641" v="1678" actId="20577"/>
          <ac:spMkLst>
            <pc:docMk/>
            <pc:sldMk cId="910042957" sldId="274"/>
            <ac:spMk id="3" creationId="{065F10BD-3D55-BF92-2559-D3553D8B83C6}"/>
          </ac:spMkLst>
        </pc:spChg>
        <pc:spChg chg="mod">
          <ac:chgData name="Tiago Fonseca" userId="0bf00240-3020-4d01-a24b-06825a2f49d7" providerId="ADAL" clId="{76692306-DFA8-4EB1-855B-CE25E963310A}" dt="2023-04-12T11:39:39.054" v="2771" actId="20577"/>
          <ac:spMkLst>
            <pc:docMk/>
            <pc:sldMk cId="910042957" sldId="274"/>
            <ac:spMk id="4" creationId="{5E5D4841-5C29-E6AC-66B2-93E335ACD303}"/>
          </ac:spMkLst>
        </pc:spChg>
        <pc:spChg chg="add del mod">
          <ac:chgData name="Tiago Fonseca" userId="0bf00240-3020-4d01-a24b-06825a2f49d7" providerId="ADAL" clId="{76692306-DFA8-4EB1-855B-CE25E963310A}" dt="2023-04-12T11:13:36.502" v="1673" actId="20577"/>
          <ac:spMkLst>
            <pc:docMk/>
            <pc:sldMk cId="910042957" sldId="274"/>
            <ac:spMk id="5" creationId="{2CF51BCB-2469-B572-DE58-0240E8741017}"/>
          </ac:spMkLst>
        </pc:spChg>
      </pc:sldChg>
      <pc:sldChg chg="modSp new mod">
        <pc:chgData name="Tiago Fonseca" userId="0bf00240-3020-4d01-a24b-06825a2f49d7" providerId="ADAL" clId="{76692306-DFA8-4EB1-855B-CE25E963310A}" dt="2023-04-12T11:35:09.743" v="2636" actId="20577"/>
        <pc:sldMkLst>
          <pc:docMk/>
          <pc:sldMk cId="680076668" sldId="275"/>
        </pc:sldMkLst>
        <pc:spChg chg="mod">
          <ac:chgData name="Tiago Fonseca" userId="0bf00240-3020-4d01-a24b-06825a2f49d7" providerId="ADAL" clId="{76692306-DFA8-4EB1-855B-CE25E963310A}" dt="2023-04-12T11:14:51.801" v="1689" actId="122"/>
          <ac:spMkLst>
            <pc:docMk/>
            <pc:sldMk cId="680076668" sldId="275"/>
            <ac:spMk id="2" creationId="{0DD409D6-3AA3-7670-9071-DD0DF9CF1E10}"/>
          </ac:spMkLst>
        </pc:spChg>
        <pc:spChg chg="mod">
          <ac:chgData name="Tiago Fonseca" userId="0bf00240-3020-4d01-a24b-06825a2f49d7" providerId="ADAL" clId="{76692306-DFA8-4EB1-855B-CE25E963310A}" dt="2023-04-12T11:30:11.907" v="2239" actId="20577"/>
          <ac:spMkLst>
            <pc:docMk/>
            <pc:sldMk cId="680076668" sldId="275"/>
            <ac:spMk id="3" creationId="{CD082B02-EF67-87B5-E87B-D0D61784FB0D}"/>
          </ac:spMkLst>
        </pc:spChg>
        <pc:spChg chg="mod">
          <ac:chgData name="Tiago Fonseca" userId="0bf00240-3020-4d01-a24b-06825a2f49d7" providerId="ADAL" clId="{76692306-DFA8-4EB1-855B-CE25E963310A}" dt="2023-04-12T11:35:09.743" v="2636" actId="20577"/>
          <ac:spMkLst>
            <pc:docMk/>
            <pc:sldMk cId="680076668" sldId="275"/>
            <ac:spMk id="4" creationId="{F110BDDD-461C-CF6B-286B-3AB4D5057BE1}"/>
          </ac:spMkLst>
        </pc:spChg>
      </pc:sldChg>
      <pc:sldChg chg="modSp add mod ord">
        <pc:chgData name="Tiago Fonseca" userId="0bf00240-3020-4d01-a24b-06825a2f49d7" providerId="ADAL" clId="{76692306-DFA8-4EB1-855B-CE25E963310A}" dt="2023-04-12T11:41:59.293" v="3009" actId="20577"/>
        <pc:sldMkLst>
          <pc:docMk/>
          <pc:sldMk cId="972465295" sldId="276"/>
        </pc:sldMkLst>
        <pc:spChg chg="mod">
          <ac:chgData name="Tiago Fonseca" userId="0bf00240-3020-4d01-a24b-06825a2f49d7" providerId="ADAL" clId="{76692306-DFA8-4EB1-855B-CE25E963310A}" dt="2023-04-12T11:35:51.588" v="2640"/>
          <ac:spMkLst>
            <pc:docMk/>
            <pc:sldMk cId="972465295" sldId="276"/>
            <ac:spMk id="2" creationId="{98A32DE6-6B29-7489-635B-950DAAB3B577}"/>
          </ac:spMkLst>
        </pc:spChg>
        <pc:spChg chg="mod">
          <ac:chgData name="Tiago Fonseca" userId="0bf00240-3020-4d01-a24b-06825a2f49d7" providerId="ADAL" clId="{76692306-DFA8-4EB1-855B-CE25E963310A}" dt="2023-04-12T11:41:59.293" v="3009" actId="20577"/>
          <ac:spMkLst>
            <pc:docMk/>
            <pc:sldMk cId="972465295" sldId="276"/>
            <ac:spMk id="3" creationId="{E82AFDAC-88B1-3AB9-A268-4DF9CBD41DFE}"/>
          </ac:spMkLst>
        </pc:spChg>
      </pc:sldChg>
      <pc:sldChg chg="modSp new mod">
        <pc:chgData name="Tiago Fonseca" userId="0bf00240-3020-4d01-a24b-06825a2f49d7" providerId="ADAL" clId="{76692306-DFA8-4EB1-855B-CE25E963310A}" dt="2023-04-12T11:48:28.043" v="3646" actId="122"/>
        <pc:sldMkLst>
          <pc:docMk/>
          <pc:sldMk cId="1489756019" sldId="277"/>
        </pc:sldMkLst>
        <pc:spChg chg="mod">
          <ac:chgData name="Tiago Fonseca" userId="0bf00240-3020-4d01-a24b-06825a2f49d7" providerId="ADAL" clId="{76692306-DFA8-4EB1-855B-CE25E963310A}" dt="2023-04-12T11:43:20.747" v="3042" actId="122"/>
          <ac:spMkLst>
            <pc:docMk/>
            <pc:sldMk cId="1489756019" sldId="277"/>
            <ac:spMk id="2" creationId="{931451AD-4895-B705-D9DD-AE4EECD87102}"/>
          </ac:spMkLst>
        </pc:spChg>
        <pc:spChg chg="mod">
          <ac:chgData name="Tiago Fonseca" userId="0bf00240-3020-4d01-a24b-06825a2f49d7" providerId="ADAL" clId="{76692306-DFA8-4EB1-855B-CE25E963310A}" dt="2023-04-12T11:43:31.057" v="3072" actId="122"/>
          <ac:spMkLst>
            <pc:docMk/>
            <pc:sldMk cId="1489756019" sldId="277"/>
            <ac:spMk id="3" creationId="{19D03FC5-AAFD-D05F-F5BB-2BCF0AE0B45C}"/>
          </ac:spMkLst>
        </pc:spChg>
        <pc:spChg chg="mod">
          <ac:chgData name="Tiago Fonseca" userId="0bf00240-3020-4d01-a24b-06825a2f49d7" providerId="ADAL" clId="{76692306-DFA8-4EB1-855B-CE25E963310A}" dt="2023-04-12T11:48:28.043" v="3646" actId="122"/>
          <ac:spMkLst>
            <pc:docMk/>
            <pc:sldMk cId="1489756019" sldId="277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45:54.127" v="3392" actId="20577"/>
          <ac:spMkLst>
            <pc:docMk/>
            <pc:sldMk cId="1489756019" sldId="277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48:23.327" v="3645" actId="20577"/>
          <ac:spMkLst>
            <pc:docMk/>
            <pc:sldMk cId="1489756019" sldId="277"/>
            <ac:spMk id="6" creationId="{E35D8F96-B8AD-CDB0-20C5-3C57BE40BF8F}"/>
          </ac:spMkLst>
        </pc:spChg>
      </pc:sldChg>
      <pc:sldChg chg="addSp delSp modSp add mod">
        <pc:chgData name="Tiago Fonseca" userId="0bf00240-3020-4d01-a24b-06825a2f49d7" providerId="ADAL" clId="{76692306-DFA8-4EB1-855B-CE25E963310A}" dt="2023-04-12T11:58:53.049" v="4020" actId="14100"/>
        <pc:sldMkLst>
          <pc:docMk/>
          <pc:sldMk cId="161939914" sldId="278"/>
        </pc:sldMkLst>
        <pc:spChg chg="mod">
          <ac:chgData name="Tiago Fonseca" userId="0bf00240-3020-4d01-a24b-06825a2f49d7" providerId="ADAL" clId="{76692306-DFA8-4EB1-855B-CE25E963310A}" dt="2023-04-12T11:50:06.983" v="3669" actId="20577"/>
          <ac:spMkLst>
            <pc:docMk/>
            <pc:sldMk cId="161939914" sldId="278"/>
            <ac:spMk id="3" creationId="{19D03FC5-AAFD-D05F-F5BB-2BCF0AE0B45C}"/>
          </ac:spMkLst>
        </pc:spChg>
        <pc:spChg chg="del mod">
          <ac:chgData name="Tiago Fonseca" userId="0bf00240-3020-4d01-a24b-06825a2f49d7" providerId="ADAL" clId="{76692306-DFA8-4EB1-855B-CE25E963310A}" dt="2023-04-12T11:50:13.061" v="3673" actId="478"/>
          <ac:spMkLst>
            <pc:docMk/>
            <pc:sldMk cId="161939914" sldId="278"/>
            <ac:spMk id="4" creationId="{2721AF49-4A4E-A592-68FA-93F3A1029D40}"/>
          </ac:spMkLst>
        </pc:spChg>
        <pc:spChg chg="mod">
          <ac:chgData name="Tiago Fonseca" userId="0bf00240-3020-4d01-a24b-06825a2f49d7" providerId="ADAL" clId="{76692306-DFA8-4EB1-855B-CE25E963310A}" dt="2023-04-12T11:57:38.180" v="3836" actId="20577"/>
          <ac:spMkLst>
            <pc:docMk/>
            <pc:sldMk cId="161939914" sldId="278"/>
            <ac:spMk id="5" creationId="{EA967136-6D3A-65E4-0498-29BD719A84A3}"/>
          </ac:spMkLst>
        </pc:spChg>
        <pc:spChg chg="mod">
          <ac:chgData name="Tiago Fonseca" userId="0bf00240-3020-4d01-a24b-06825a2f49d7" providerId="ADAL" clId="{76692306-DFA8-4EB1-855B-CE25E963310A}" dt="2023-04-12T11:58:53.049" v="4020" actId="14100"/>
          <ac:spMkLst>
            <pc:docMk/>
            <pc:sldMk cId="161939914" sldId="278"/>
            <ac:spMk id="6" creationId="{E35D8F96-B8AD-CDB0-20C5-3C57BE40BF8F}"/>
          </ac:spMkLst>
        </pc:spChg>
        <pc:spChg chg="add del mod">
          <ac:chgData name="Tiago Fonseca" userId="0bf00240-3020-4d01-a24b-06825a2f49d7" providerId="ADAL" clId="{76692306-DFA8-4EB1-855B-CE25E963310A}" dt="2023-04-12T11:53:30.901" v="3727" actId="478"/>
          <ac:spMkLst>
            <pc:docMk/>
            <pc:sldMk cId="161939914" sldId="278"/>
            <ac:spMk id="7" creationId="{69707711-68FE-BAE2-56EC-35762EE33225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9" creationId="{944D995E-D83D-18C3-48AB-DB1B0B8096BE}"/>
          </ac:spMkLst>
        </pc:spChg>
        <pc:spChg chg="add del mod">
          <ac:chgData name="Tiago Fonseca" userId="0bf00240-3020-4d01-a24b-06825a2f49d7" providerId="ADAL" clId="{76692306-DFA8-4EB1-855B-CE25E963310A}" dt="2023-04-12T11:56:26.914" v="3788" actId="478"/>
          <ac:spMkLst>
            <pc:docMk/>
            <pc:sldMk cId="161939914" sldId="278"/>
            <ac:spMk id="11" creationId="{D5EC9E16-5DF7-E8A4-4A15-914612A44D0A}"/>
          </ac:spMkLst>
        </pc:spChg>
        <pc:spChg chg="add del mod">
          <ac:chgData name="Tiago Fonseca" userId="0bf00240-3020-4d01-a24b-06825a2f49d7" providerId="ADAL" clId="{76692306-DFA8-4EB1-855B-CE25E963310A}" dt="2023-04-12T11:55:42.191" v="3752" actId="478"/>
          <ac:spMkLst>
            <pc:docMk/>
            <pc:sldMk cId="161939914" sldId="278"/>
            <ac:spMk id="13" creationId="{80785B91-98E9-33F4-ED04-4235BD6BE59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5" creationId="{4247156B-2B9A-A2A0-AA10-DDFD8C5FA830}"/>
          </ac:spMkLst>
        </pc:spChg>
        <pc:spChg chg="add mod">
          <ac:chgData name="Tiago Fonseca" userId="0bf00240-3020-4d01-a24b-06825a2f49d7" providerId="ADAL" clId="{76692306-DFA8-4EB1-855B-CE25E963310A}" dt="2023-04-12T11:55:57.803" v="3786" actId="20577"/>
          <ac:spMkLst>
            <pc:docMk/>
            <pc:sldMk cId="161939914" sldId="278"/>
            <ac:spMk id="16" creationId="{55636A7F-5BB6-BCDE-788B-0B57D5C493E0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7" creationId="{7FE6D273-1AA5-27FB-A178-EBDA6D82937E}"/>
          </ac:spMkLst>
        </pc:spChg>
        <pc:spChg chg="add mod">
          <ac:chgData name="Tiago Fonseca" userId="0bf00240-3020-4d01-a24b-06825a2f49d7" providerId="ADAL" clId="{76692306-DFA8-4EB1-855B-CE25E963310A}" dt="2023-04-12T11:56:43.224" v="3804" actId="20577"/>
          <ac:spMkLst>
            <pc:docMk/>
            <pc:sldMk cId="161939914" sldId="278"/>
            <ac:spMk id="18" creationId="{4DC04336-F4DD-24EF-10DB-31EFE23A002D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19" creationId="{F11F09F9-514C-F78A-9EAF-7A8D9526EFA4}"/>
          </ac:spMkLst>
        </pc:spChg>
        <pc:spChg chg="add mod">
          <ac:chgData name="Tiago Fonseca" userId="0bf00240-3020-4d01-a24b-06825a2f49d7" providerId="ADAL" clId="{76692306-DFA8-4EB1-855B-CE25E963310A}" dt="2023-04-12T11:51:01.297" v="3721"/>
          <ac:spMkLst>
            <pc:docMk/>
            <pc:sldMk cId="161939914" sldId="278"/>
            <ac:spMk id="20" creationId="{3AF3475E-35F2-B8F0-5AF1-97D81832BAAF}"/>
          </ac:spMkLst>
        </pc:spChg>
        <pc:spChg chg="add mod">
          <ac:chgData name="Tiago Fonseca" userId="0bf00240-3020-4d01-a24b-06825a2f49d7" providerId="ADAL" clId="{76692306-DFA8-4EB1-855B-CE25E963310A}" dt="2023-04-12T11:50:14.043" v="3674"/>
          <ac:spMkLst>
            <pc:docMk/>
            <pc:sldMk cId="161939914" sldId="278"/>
            <ac:spMk id="21" creationId="{2AA129E7-29F0-0EBC-A0D9-9B187A25618C}"/>
          </ac:spMkLst>
        </pc:spChg>
        <pc:spChg chg="add mod">
          <ac:chgData name="Tiago Fonseca" userId="0bf00240-3020-4d01-a24b-06825a2f49d7" providerId="ADAL" clId="{76692306-DFA8-4EB1-855B-CE25E963310A}" dt="2023-04-12T11:53:51.784" v="3747" actId="20577"/>
          <ac:spMkLst>
            <pc:docMk/>
            <pc:sldMk cId="161939914" sldId="278"/>
            <ac:spMk id="22" creationId="{02DED6E8-DCAB-A8EA-6E63-9E8200EAD292}"/>
          </ac:spMkLst>
        </pc:spChg>
        <pc:spChg chg="add del">
          <ac:chgData name="Tiago Fonseca" userId="0bf00240-3020-4d01-a24b-06825a2f49d7" providerId="ADAL" clId="{76692306-DFA8-4EB1-855B-CE25E963310A}" dt="2023-04-12T11:50:58.327" v="3720" actId="22"/>
          <ac:spMkLst>
            <pc:docMk/>
            <pc:sldMk cId="161939914" sldId="278"/>
            <ac:spMk id="24" creationId="{12E19AD0-0767-1A2E-4C4F-B45C94542B87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5" creationId="{1856EEED-6E7B-2275-368A-0AEC8FEF1D60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6" creationId="{C8DAACAB-519A-4567-A479-8972FE217083}"/>
          </ac:spMkLst>
        </pc:spChg>
        <pc:spChg chg="add mod">
          <ac:chgData name="Tiago Fonseca" userId="0bf00240-3020-4d01-a24b-06825a2f49d7" providerId="ADAL" clId="{76692306-DFA8-4EB1-855B-CE25E963310A}" dt="2023-04-12T11:57:22.928" v="3805" actId="1076"/>
          <ac:spMkLst>
            <pc:docMk/>
            <pc:sldMk cId="161939914" sldId="278"/>
            <ac:spMk id="27" creationId="{55BBC641-2F8E-6AC9-214D-B3666E0AB105}"/>
          </ac:spMkLst>
        </pc:s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8" creationId="{D103C0C7-88A6-DAA6-9E00-AEAA838178DF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0" creationId="{7C0D1C03-E6C7-8A96-EF04-0207A6DCC379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2" creationId="{9922C3A4-1571-F61F-D687-4CB5B0E06392}"/>
          </ac:grpSpMkLst>
        </pc:grpChg>
        <pc:grpChg chg="add mod">
          <ac:chgData name="Tiago Fonseca" userId="0bf00240-3020-4d01-a24b-06825a2f49d7" providerId="ADAL" clId="{76692306-DFA8-4EB1-855B-CE25E963310A}" dt="2023-04-12T11:57:22.928" v="3805" actId="1076"/>
          <ac:grpSpMkLst>
            <pc:docMk/>
            <pc:sldMk cId="161939914" sldId="278"/>
            <ac:grpSpMk id="14" creationId="{35EF173A-A155-7E28-9CA6-0EA171F89FF7}"/>
          </ac:grpSpMkLst>
        </pc:grpChg>
      </pc:sldChg>
      <pc:sldChg chg="delSp modSp add mod ord">
        <pc:chgData name="Tiago Fonseca" userId="0bf00240-3020-4d01-a24b-06825a2f49d7" providerId="ADAL" clId="{76692306-DFA8-4EB1-855B-CE25E963310A}" dt="2023-04-12T12:04:05.420" v="4173" actId="20577"/>
        <pc:sldMkLst>
          <pc:docMk/>
          <pc:sldMk cId="996926825" sldId="279"/>
        </pc:sldMkLst>
        <pc:spChg chg="mod">
          <ac:chgData name="Tiago Fonseca" userId="0bf00240-3020-4d01-a24b-06825a2f49d7" providerId="ADAL" clId="{76692306-DFA8-4EB1-855B-CE25E963310A}" dt="2023-04-12T12:04:05.420" v="4173" actId="20577"/>
          <ac:spMkLst>
            <pc:docMk/>
            <pc:sldMk cId="996926825" sldId="279"/>
            <ac:spMk id="2" creationId="{E734342C-2173-4B23-9C3C-2950C6A3983D}"/>
          </ac:spMkLst>
        </pc:spChg>
        <pc:spChg chg="del mod">
          <ac:chgData name="Tiago Fonseca" userId="0bf00240-3020-4d01-a24b-06825a2f49d7" providerId="ADAL" clId="{76692306-DFA8-4EB1-855B-CE25E963310A}" dt="2023-04-12T12:03:53.177" v="4141" actId="478"/>
          <ac:spMkLst>
            <pc:docMk/>
            <pc:sldMk cId="996926825" sldId="279"/>
            <ac:spMk id="3" creationId="{6A75989C-CEF6-4790-9F3D-DDEC3CEECEF5}"/>
          </ac:spMkLst>
        </pc:spChg>
        <pc:spChg chg="del">
          <ac:chgData name="Tiago Fonseca" userId="0bf00240-3020-4d01-a24b-06825a2f49d7" providerId="ADAL" clId="{76692306-DFA8-4EB1-855B-CE25E963310A}" dt="2023-04-12T12:03:56.285" v="4142" actId="478"/>
          <ac:spMkLst>
            <pc:docMk/>
            <pc:sldMk cId="996926825" sldId="279"/>
            <ac:spMk id="4" creationId="{F71B7273-E2EE-1174-E617-78EF32D51BA2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32.374" v="4248" actId="20577"/>
        <pc:sldMkLst>
          <pc:docMk/>
          <pc:sldMk cId="825530817" sldId="280"/>
        </pc:sldMkLst>
        <pc:spChg chg="mod">
          <ac:chgData name="Tiago Fonseca" userId="0bf00240-3020-4d01-a24b-06825a2f49d7" providerId="ADAL" clId="{76692306-DFA8-4EB1-855B-CE25E963310A}" dt="2023-04-12T12:04:32.374" v="4248" actId="20577"/>
          <ac:spMkLst>
            <pc:docMk/>
            <pc:sldMk cId="825530817" sldId="280"/>
            <ac:spMk id="2" creationId="{E734342C-2173-4B23-9C3C-2950C6A3983D}"/>
          </ac:spMkLst>
        </pc:spChg>
      </pc:sldChg>
      <pc:sldChg chg="modSp add mod ord">
        <pc:chgData name="Tiago Fonseca" userId="0bf00240-3020-4d01-a24b-06825a2f49d7" providerId="ADAL" clId="{76692306-DFA8-4EB1-855B-CE25E963310A}" dt="2023-04-12T12:04:52.549" v="4278" actId="20577"/>
        <pc:sldMkLst>
          <pc:docMk/>
          <pc:sldMk cId="1850968765" sldId="281"/>
        </pc:sldMkLst>
        <pc:spChg chg="mod">
          <ac:chgData name="Tiago Fonseca" userId="0bf00240-3020-4d01-a24b-06825a2f49d7" providerId="ADAL" clId="{76692306-DFA8-4EB1-855B-CE25E963310A}" dt="2023-04-12T12:04:52.549" v="4278" actId="20577"/>
          <ac:spMkLst>
            <pc:docMk/>
            <pc:sldMk cId="1850968765" sldId="281"/>
            <ac:spMk id="2" creationId="{E734342C-2173-4B23-9C3C-2950C6A398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8CAC16E1-9ABF-47EB-A651-ED6840DCBB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B5B3EF2F-FB93-4673-95B4-763F88A0F7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36A62-A875-4277-8A16-493F38412961}" type="datetime1">
              <a:rPr lang="pt-PT" smtClean="0"/>
              <a:t>12/04/2023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8F5DDA-E4BE-4397-8338-A8BD4A49D7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940F2D3-A167-4DE3-BE81-9DB28E1B20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816A9-32C7-4DF8-B93D-A33B5C5029A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365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DF3F9-B67B-4F27-BE75-227E70802F2F}" type="datetime1">
              <a:rPr lang="pt-PT" smtClean="0"/>
              <a:pPr/>
              <a:t>12/04/2023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noProof="0" dirty="0"/>
              <a:t>Editar estilos de texto do Modelo Global</a:t>
            </a:r>
          </a:p>
          <a:p>
            <a:pPr lvl="1"/>
            <a:r>
              <a:rPr lang="pt-PT" noProof="0" dirty="0"/>
              <a:t>Segundo nível</a:t>
            </a:r>
          </a:p>
          <a:p>
            <a:pPr lvl="2"/>
            <a:r>
              <a:rPr lang="pt-PT" noProof="0" dirty="0"/>
              <a:t>Terceiro nível</a:t>
            </a:r>
          </a:p>
          <a:p>
            <a:pPr lvl="3"/>
            <a:r>
              <a:rPr lang="pt-PT" noProof="0" dirty="0"/>
              <a:t>Quarto nível</a:t>
            </a:r>
          </a:p>
          <a:p>
            <a:pPr lvl="4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25C07-A26B-43C4-826F-2469C0661D24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85620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88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527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0710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960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25C07-A26B-43C4-826F-2469C0661D24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9566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F587F8-FA17-455A-8A00-703CCEE25921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7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D3EE91-6B45-4017-AD42-B2329289C442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6" name="Conexão Reta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pt-PT" noProof="0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E0D85C-D33A-4C75-B1F4-90B4B43E0A2E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07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E31215-3AA2-4E07-BD89-8366B4EADC19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3" name="Conexão Reta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75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A80334-0323-4E20-AD7A-8ACCF6B591D0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5" name="Conexão Reta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977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F38C40-5F7E-4311-AF5A-B29D2C969CD2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5" name="Conexão Reta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66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25681A-4BE1-41EB-B484-891CF1CBCA06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9" name="Conexão Reta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1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25063B-819E-492C-A7C2-E1829FA159C4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25" name="Conexão Reta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9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1FFB3-F6B6-4411-A5F4-B2FC50F77E82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1031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757A85-4FE8-47BC-A31A-F7326AAD7004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17" name="Conexão Reta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6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tângulo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Imagem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Editar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08BED7F-40FB-4334-A984-6AEE9A357FE3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6" name="Marcador de Posição de Rodapé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PT" noProof="0" smtClean="0"/>
              <a:t>‹nº›</a:t>
            </a:fld>
            <a:endParaRPr lang="pt-PT" noProof="0"/>
          </a:p>
        </p:txBody>
      </p:sp>
      <p:cxnSp>
        <p:nvCxnSpPr>
          <p:cNvPr id="31" name="Conexão Reta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9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Editar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5E81E91-8178-42DA-ACD7-17B3FDA5134B}" type="datetime1">
              <a:rPr lang="pt-PT" noProof="0" smtClean="0"/>
              <a:t>12/04/2023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0" name="Conexão Reta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magem de molduras de imagem vazias numa parede">
            <a:extLst>
              <a:ext uri="{FF2B5EF4-FFF2-40B4-BE49-F238E27FC236}">
                <a16:creationId xmlns:a16="http://schemas.microsoft.com/office/drawing/2014/main" id="{74B1416E-E144-4B0E-9CB1-2137FB57B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" t="9815" r="8304" b="132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A4092ECB-D375-4A85-AD6E-85644D2A9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BDDBEB-2A0E-4470-BE29-A528A3A60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6351" y="3236470"/>
            <a:ext cx="6829044" cy="1252601"/>
          </a:xfrm>
        </p:spPr>
        <p:txBody>
          <a:bodyPr rtlCol="0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090625-51CE-4ECB-81A4-C4905F3FB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350" y="4784894"/>
            <a:ext cx="6829043" cy="716529"/>
          </a:xfrm>
        </p:spPr>
        <p:txBody>
          <a:bodyPr rtlCol="0">
            <a:normAutofit/>
          </a:bodyPr>
          <a:lstStyle/>
          <a:p>
            <a:pPr rtl="0"/>
            <a:r>
              <a:rPr lang="pt-PT" sz="1600" dirty="0">
                <a:solidFill>
                  <a:schemeClr val="bg2"/>
                </a:solidFill>
              </a:rPr>
              <a:t>Visão</a:t>
            </a:r>
          </a:p>
        </p:txBody>
      </p:sp>
      <p:cxnSp>
        <p:nvCxnSpPr>
          <p:cNvPr id="36" name="Conexão Reta 35">
            <a:extLst>
              <a:ext uri="{FF2B5EF4-FFF2-40B4-BE49-F238E27FC236}">
                <a16:creationId xmlns:a16="http://schemas.microsoft.com/office/drawing/2014/main" id="{B6C1711D-6DAC-4FE1-B7B6-AC8A81B8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9806C4-19A8-84C4-89D6-D85C7F67C10E}"/>
              </a:ext>
            </a:extLst>
          </p:cNvPr>
          <p:cNvSpPr txBox="1"/>
          <p:nvPr/>
        </p:nvSpPr>
        <p:spPr>
          <a:xfrm>
            <a:off x="2277835" y="4082985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1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Definição do Produto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D03FC5-AAFD-D05F-F5BB-2BCF0AE0B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Posicionamento do Produto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721AF49-4A4E-A592-68FA-93F3A1029D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PT" dirty="0"/>
              <a:t>Plataforma que disponibiliza, de forma gratuita, conselhos financeiros e serviços complementares aos bancos, facilitado ainda o acesso a créditos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A967136-6D3A-65E4-0498-29BD719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Funcionalidades Principais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5D8F96-B8AD-CDB0-20C5-3C57BE40BF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PT" dirty="0"/>
              <a:t>Serviços Complementares, tais como operações de débito e análise do mesmo</a:t>
            </a:r>
          </a:p>
          <a:p>
            <a:r>
              <a:rPr lang="pt-PT" dirty="0"/>
              <a:t>Mediação de Crédito</a:t>
            </a:r>
          </a:p>
          <a:p>
            <a:r>
              <a:rPr lang="pt-PT" dirty="0"/>
              <a:t>Serviço de Aconselhamento</a:t>
            </a:r>
          </a:p>
          <a:p>
            <a:r>
              <a:rPr lang="pt-PT" dirty="0"/>
              <a:t>Reuniões Semestrais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89756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451AD-4895-B705-D9DD-AE4EECD8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Definição do Produto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9D03FC5-AAFD-D05F-F5BB-2BCF0AE0B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PT" dirty="0"/>
              <a:t>Stakeholders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A967136-6D3A-65E4-0498-29BD719A8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/>
              <a:t>Limites e Exclusões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5D8F96-B8AD-CDB0-20C5-3C57BE40B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454302" cy="2637371"/>
          </a:xfrm>
        </p:spPr>
        <p:txBody>
          <a:bodyPr/>
          <a:lstStyle/>
          <a:p>
            <a:r>
              <a:rPr lang="pt-PT" dirty="0"/>
              <a:t>Não é um banco</a:t>
            </a:r>
          </a:p>
          <a:p>
            <a:r>
              <a:rPr lang="pt-PT" dirty="0"/>
              <a:t>Não fornece crédito</a:t>
            </a:r>
          </a:p>
          <a:p>
            <a:r>
              <a:rPr lang="pt-PT" dirty="0"/>
              <a:t>Limitações legais</a:t>
            </a:r>
          </a:p>
          <a:p>
            <a:r>
              <a:rPr lang="pt-PT" dirty="0"/>
              <a:t>Utilização exclusiva a território nacional</a:t>
            </a:r>
          </a:p>
          <a:p>
            <a:endParaRPr lang="pt-PT" dirty="0"/>
          </a:p>
          <a:p>
            <a:endParaRPr lang="pt-PT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103C0C7-88A6-DAA6-9E00-AEAA838178DF}"/>
              </a:ext>
            </a:extLst>
          </p:cNvPr>
          <p:cNvGrpSpPr/>
          <p:nvPr/>
        </p:nvGrpSpPr>
        <p:grpSpPr>
          <a:xfrm>
            <a:off x="1912826" y="3669635"/>
            <a:ext cx="1800000" cy="720000"/>
            <a:chOff x="668655" y="938375"/>
            <a:chExt cx="1800000" cy="7200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AA129E7-29F0-0EBC-A0D9-9B187A25618C}"/>
                </a:ext>
              </a:extLst>
            </p:cNvPr>
            <p:cNvSpPr/>
            <p:nvPr/>
          </p:nvSpPr>
          <p:spPr>
            <a:xfrm>
              <a:off x="668655" y="938375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2DED6E8-DCAB-A8EA-6E63-9E8200EAD292}"/>
                </a:ext>
              </a:extLst>
            </p:cNvPr>
            <p:cNvSpPr txBox="1"/>
            <p:nvPr/>
          </p:nvSpPr>
          <p:spPr>
            <a:xfrm>
              <a:off x="668655" y="938375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i="0" kern="1200" cap="none" noProof="0" dirty="0" err="1">
                  <a:solidFill>
                    <a:schemeClr val="accent1"/>
                  </a:solidFill>
                </a:rPr>
                <a:t>FinancialTip</a:t>
              </a:r>
              <a:endParaRPr lang="pt-PT" sz="2000" kern="1200" noProof="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Retângulo 8" descr="Users">
            <a:extLst>
              <a:ext uri="{FF2B5EF4-FFF2-40B4-BE49-F238E27FC236}">
                <a16:creationId xmlns:a16="http://schemas.microsoft.com/office/drawing/2014/main" id="{944D995E-D83D-18C3-48AB-DB1B0B8096BE}"/>
              </a:ext>
            </a:extLst>
          </p:cNvPr>
          <p:cNvSpPr/>
          <p:nvPr/>
        </p:nvSpPr>
        <p:spPr>
          <a:xfrm>
            <a:off x="4400837" y="2980559"/>
            <a:ext cx="630000" cy="630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C0D1C03-E6C7-8A96-EF04-0207A6DCC379}"/>
              </a:ext>
            </a:extLst>
          </p:cNvPr>
          <p:cNvGrpSpPr/>
          <p:nvPr/>
        </p:nvGrpSpPr>
        <p:grpSpPr>
          <a:xfrm>
            <a:off x="3815858" y="3669635"/>
            <a:ext cx="1800000" cy="720000"/>
            <a:chOff x="2571687" y="938375"/>
            <a:chExt cx="1800000" cy="720000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F11F09F9-514C-F78A-9EAF-7A8D9526EFA4}"/>
                </a:ext>
              </a:extLst>
            </p:cNvPr>
            <p:cNvSpPr/>
            <p:nvPr/>
          </p:nvSpPr>
          <p:spPr>
            <a:xfrm>
              <a:off x="2571687" y="938375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AF3475E-35F2-B8F0-5AF1-97D81832BAAF}"/>
                </a:ext>
              </a:extLst>
            </p:cNvPr>
            <p:cNvSpPr txBox="1"/>
            <p:nvPr/>
          </p:nvSpPr>
          <p:spPr>
            <a:xfrm>
              <a:off x="2571687" y="938375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i="0" kern="1200" cap="none" noProof="0" dirty="0">
                  <a:solidFill>
                    <a:schemeClr val="accent1"/>
                  </a:solidFill>
                </a:rPr>
                <a:t>Clientes</a:t>
              </a:r>
              <a:endParaRPr lang="pt-PT" sz="2000" kern="1200" noProof="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922C3A4-1571-F61F-D687-4CB5B0E06392}"/>
              </a:ext>
            </a:extLst>
          </p:cNvPr>
          <p:cNvGrpSpPr/>
          <p:nvPr/>
        </p:nvGrpSpPr>
        <p:grpSpPr>
          <a:xfrm>
            <a:off x="1912826" y="5153195"/>
            <a:ext cx="1800000" cy="720000"/>
            <a:chOff x="668655" y="2421935"/>
            <a:chExt cx="1800000" cy="720000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7FE6D273-1AA5-27FB-A178-EBDA6D82937E}"/>
                </a:ext>
              </a:extLst>
            </p:cNvPr>
            <p:cNvSpPr/>
            <p:nvPr/>
          </p:nvSpPr>
          <p:spPr>
            <a:xfrm>
              <a:off x="668655" y="2421935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C04336-F4DD-24EF-10DB-31EFE23A002D}"/>
                </a:ext>
              </a:extLst>
            </p:cNvPr>
            <p:cNvSpPr txBox="1"/>
            <p:nvPr/>
          </p:nvSpPr>
          <p:spPr>
            <a:xfrm>
              <a:off x="668655" y="2421935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cap="none" noProof="0" dirty="0">
                  <a:solidFill>
                    <a:schemeClr val="accent1"/>
                  </a:solidFill>
                </a:rPr>
                <a:t>Bancos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5EF173A-A155-7E28-9CA6-0EA171F89FF7}"/>
              </a:ext>
            </a:extLst>
          </p:cNvPr>
          <p:cNvGrpSpPr/>
          <p:nvPr/>
        </p:nvGrpSpPr>
        <p:grpSpPr>
          <a:xfrm>
            <a:off x="3815858" y="5153195"/>
            <a:ext cx="1800000" cy="720000"/>
            <a:chOff x="2571687" y="2421935"/>
            <a:chExt cx="1800000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247156B-2B9A-A2A0-AA10-DDFD8C5FA830}"/>
                </a:ext>
              </a:extLst>
            </p:cNvPr>
            <p:cNvSpPr/>
            <p:nvPr/>
          </p:nvSpPr>
          <p:spPr>
            <a:xfrm>
              <a:off x="2571687" y="2421935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5636A7F-5BB6-BCDE-788B-0B57D5C493E0}"/>
                </a:ext>
              </a:extLst>
            </p:cNvPr>
            <p:cNvSpPr txBox="1"/>
            <p:nvPr/>
          </p:nvSpPr>
          <p:spPr>
            <a:xfrm>
              <a:off x="2571687" y="2421935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algn="ctr" defTabSz="8890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2000" kern="1200" cap="none" noProof="0" dirty="0">
                  <a:solidFill>
                    <a:schemeClr val="accent1"/>
                  </a:solidFill>
                </a:rPr>
                <a:t>Entidades Jurídicas</a:t>
              </a:r>
            </a:p>
          </p:txBody>
        </p:sp>
      </p:grpSp>
      <p:sp>
        <p:nvSpPr>
          <p:cNvPr id="25" name="Retângulo 24" descr="Pasta com preenchimento sólido">
            <a:extLst>
              <a:ext uri="{FF2B5EF4-FFF2-40B4-BE49-F238E27FC236}">
                <a16:creationId xmlns:a16="http://schemas.microsoft.com/office/drawing/2014/main" id="{1856EEED-6E7B-2275-368A-0AEC8FEF1D60}"/>
              </a:ext>
            </a:extLst>
          </p:cNvPr>
          <p:cNvSpPr/>
          <p:nvPr/>
        </p:nvSpPr>
        <p:spPr>
          <a:xfrm>
            <a:off x="2497826" y="2980559"/>
            <a:ext cx="630000" cy="630000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Retângulo 25" descr="Câmara de segurança com preenchimento sólido">
            <a:extLst>
              <a:ext uri="{FF2B5EF4-FFF2-40B4-BE49-F238E27FC236}">
                <a16:creationId xmlns:a16="http://schemas.microsoft.com/office/drawing/2014/main" id="{C8DAACAB-519A-4567-A479-8972FE217083}"/>
              </a:ext>
            </a:extLst>
          </p:cNvPr>
          <p:cNvSpPr/>
          <p:nvPr/>
        </p:nvSpPr>
        <p:spPr>
          <a:xfrm>
            <a:off x="4400837" y="4384600"/>
            <a:ext cx="630000" cy="630000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7" name="Retângulo 26" descr="Mealheiro com preenchimento sólido">
            <a:extLst>
              <a:ext uri="{FF2B5EF4-FFF2-40B4-BE49-F238E27FC236}">
                <a16:creationId xmlns:a16="http://schemas.microsoft.com/office/drawing/2014/main" id="{55BBC641-2F8E-6AC9-214D-B3666E0AB105}"/>
              </a:ext>
            </a:extLst>
          </p:cNvPr>
          <p:cNvSpPr/>
          <p:nvPr/>
        </p:nvSpPr>
        <p:spPr>
          <a:xfrm>
            <a:off x="2497826" y="4384600"/>
            <a:ext cx="630000" cy="630000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93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ECO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A75989C-CEF6-4790-9F3D-DDEC3CEE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5511" y="4780357"/>
            <a:ext cx="6832499" cy="716529"/>
          </a:xfrm>
        </p:spPr>
        <p:txBody>
          <a:bodyPr vert="horz" lIns="91440" tIns="91440" rIns="91440" bIns="91440" rtlCol="0">
            <a:normAutofit fontScale="77500" lnSpcReduction="20000"/>
          </a:bodyPr>
          <a:lstStyle/>
          <a:p>
            <a:pPr rtl="0"/>
            <a:r>
              <a:rPr lang="pt-PT" sz="1800" dirty="0">
                <a:solidFill>
                  <a:schemeClr val="bg2"/>
                </a:solidFill>
              </a:rPr>
              <a:t>GRUPO 105</a:t>
            </a:r>
          </a:p>
          <a:p>
            <a:pPr rtl="0"/>
            <a:r>
              <a:rPr lang="pt-PT" sz="1600" dirty="0">
                <a:solidFill>
                  <a:schemeClr val="bg2"/>
                </a:solidFill>
              </a:rPr>
              <a:t>Filipe Sousa (76639), Hugo Xavier (108180), Lucas matos (93245), Tiago Fonseca (107266)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1B7273-E2EE-1174-E617-78EF32D51BA2}"/>
              </a:ext>
            </a:extLst>
          </p:cNvPr>
          <p:cNvSpPr txBox="1"/>
          <p:nvPr/>
        </p:nvSpPr>
        <p:spPr>
          <a:xfrm>
            <a:off x="5167992" y="4091566"/>
            <a:ext cx="209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bg1"/>
                </a:solidFill>
              </a:rPr>
              <a:t>by</a:t>
            </a:r>
            <a:r>
              <a:rPr lang="pt-PT" dirty="0">
                <a:solidFill>
                  <a:schemeClr val="bg1"/>
                </a:solidFill>
              </a:rPr>
              <a:t> </a:t>
            </a:r>
            <a:r>
              <a:rPr lang="pt-PT" dirty="0" err="1">
                <a:solidFill>
                  <a:schemeClr val="bg1"/>
                </a:solidFill>
              </a:rPr>
              <a:t>FinancialTip</a:t>
            </a:r>
            <a:endParaRPr lang="pt-P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3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Introdução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Serviços Complementares ao Sistema Bancário</a:t>
            </a:r>
          </a:p>
          <a:p>
            <a:r>
              <a:rPr lang="pt-PT" dirty="0"/>
              <a:t>Mediação de Crédito</a:t>
            </a:r>
          </a:p>
          <a:p>
            <a:r>
              <a:rPr lang="pt-PT" dirty="0"/>
              <a:t>Acessibilidade na Utilização</a:t>
            </a:r>
          </a:p>
          <a:p>
            <a:r>
              <a:rPr lang="pt-PT" dirty="0"/>
              <a:t>Agregação das Principais Ferramentas Financeiras</a:t>
            </a:r>
          </a:p>
        </p:txBody>
      </p:sp>
    </p:spTree>
    <p:extLst>
      <p:ext uri="{BB962C8B-B14F-4D97-AF65-F5344CB8AC3E}">
        <p14:creationId xmlns:p14="http://schemas.microsoft.com/office/powerpoint/2010/main" val="211334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Recursos Suplementares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2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Recursos Suplementares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Análise do Cenário Político e Económico, e a correlação com os Mercados Financeiros</a:t>
            </a:r>
          </a:p>
          <a:p>
            <a:r>
              <a:rPr lang="pt-PT" dirty="0"/>
              <a:t>Informações sobre as Taxas Aplicadas aos Portugueses</a:t>
            </a:r>
          </a:p>
          <a:p>
            <a:r>
              <a:rPr lang="pt-PT" dirty="0"/>
              <a:t>Testemunhos de Indivíduos e Empresas</a:t>
            </a:r>
          </a:p>
        </p:txBody>
      </p:sp>
    </p:spTree>
    <p:extLst>
      <p:ext uri="{BB962C8B-B14F-4D97-AF65-F5344CB8AC3E}">
        <p14:creationId xmlns:p14="http://schemas.microsoft.com/office/powerpoint/2010/main" val="306599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Contexto do negócio e oportunidades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3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209FA-4D24-0148-E718-9C1510C7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Contexto do negócio e oportunidades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65F10BD-3D55-BF92-2559-D3553D8B8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6143" y="2010878"/>
            <a:ext cx="3708512" cy="3448595"/>
          </a:xfrm>
        </p:spPr>
        <p:txBody>
          <a:bodyPr/>
          <a:lstStyle/>
          <a:p>
            <a:pPr marL="0" indent="0">
              <a:buNone/>
            </a:pPr>
            <a:r>
              <a:rPr lang="pt-PT" u="sng" dirty="0"/>
              <a:t>Promotor</a:t>
            </a:r>
          </a:p>
          <a:p>
            <a:r>
              <a:rPr lang="pt-PT" sz="1800" dirty="0"/>
              <a:t>“</a:t>
            </a:r>
            <a:r>
              <a:rPr lang="pt-PT" sz="1800" dirty="0" err="1"/>
              <a:t>FinancialTip</a:t>
            </a:r>
            <a:r>
              <a:rPr lang="pt-PT" sz="1800" dirty="0"/>
              <a:t>”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E5D4841-5C29-E6AC-66B2-93E335AC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95025" y="2010878"/>
            <a:ext cx="3408987" cy="3441520"/>
          </a:xfrm>
        </p:spPr>
        <p:txBody>
          <a:bodyPr anchor="t"/>
          <a:lstStyle/>
          <a:p>
            <a:pPr marL="0" indent="0">
              <a:buNone/>
            </a:pPr>
            <a:r>
              <a:rPr lang="pt-PT" u="sng" dirty="0"/>
              <a:t>Impulso/Oportunidade</a:t>
            </a:r>
          </a:p>
          <a:p>
            <a:r>
              <a:rPr lang="pt-PT" sz="1800" dirty="0"/>
              <a:t>Expandir a carteira de clientes</a:t>
            </a:r>
          </a:p>
          <a:p>
            <a:r>
              <a:rPr lang="pt-PT" sz="1800" dirty="0"/>
              <a:t>Aumentar o seu poder negocial</a:t>
            </a:r>
          </a:p>
          <a:p>
            <a:r>
              <a:rPr lang="pt-PT" sz="1800" dirty="0"/>
              <a:t>Reduzir a dependência financeira dos clientes</a:t>
            </a:r>
          </a:p>
          <a:p>
            <a:r>
              <a:rPr lang="pt-PT" sz="1800" dirty="0"/>
              <a:t>Melhorar o poder de compra dos clientes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2CF51BCB-2469-B572-DE58-0240E8741017}"/>
              </a:ext>
            </a:extLst>
          </p:cNvPr>
          <p:cNvSpPr txBox="1">
            <a:spLocks/>
          </p:cNvSpPr>
          <p:nvPr/>
        </p:nvSpPr>
        <p:spPr>
          <a:xfrm>
            <a:off x="8483488" y="2010878"/>
            <a:ext cx="3708512" cy="344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u="sng" dirty="0"/>
              <a:t>Áreas de Atuação</a:t>
            </a:r>
          </a:p>
          <a:p>
            <a:r>
              <a:rPr lang="pt-PT" sz="1800" dirty="0"/>
              <a:t>Jurídica</a:t>
            </a:r>
          </a:p>
          <a:p>
            <a:r>
              <a:rPr lang="pt-PT" sz="1800" dirty="0"/>
              <a:t>Financeira</a:t>
            </a:r>
          </a:p>
          <a:p>
            <a:r>
              <a:rPr lang="pt-PT" sz="1800" dirty="0"/>
              <a:t>Económica</a:t>
            </a:r>
          </a:p>
        </p:txBody>
      </p:sp>
    </p:spTree>
    <p:extLst>
      <p:ext uri="{BB962C8B-B14F-4D97-AF65-F5344CB8AC3E}">
        <p14:creationId xmlns:p14="http://schemas.microsoft.com/office/powerpoint/2010/main" val="91004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409D6-3AA3-7670-9071-DD0DF9CF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Contexto do negócio e oportunidades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D082B02-EF67-87B5-E87B-D0D61784FB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/>
              <a:t>Transformação Digital</a:t>
            </a:r>
          </a:p>
          <a:p>
            <a:r>
              <a:rPr lang="pt-PT" sz="1800" dirty="0"/>
              <a:t>Introduzir a empresa ao mercado digital, através da inovação nos seus serviços</a:t>
            </a:r>
          </a:p>
          <a:p>
            <a:r>
              <a:rPr lang="pt-PT" sz="1800" dirty="0"/>
              <a:t>Plataforma centrada nos serviços financeiros fundamentais</a:t>
            </a:r>
          </a:p>
          <a:p>
            <a:r>
              <a:rPr lang="pt-PT" sz="1800" dirty="0"/>
              <a:t>Consulta conveniente de peritos na área, atendendo às necessidades do cliente</a:t>
            </a:r>
          </a:p>
          <a:p>
            <a:pPr marL="0" indent="0">
              <a:buNone/>
            </a:pPr>
            <a:endParaRPr lang="pt-PT" sz="1800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110BDDD-461C-CF6B-286B-3AB4D5057B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/>
              <a:t>Formas de Geração de Valor</a:t>
            </a:r>
          </a:p>
          <a:p>
            <a:r>
              <a:rPr lang="pt-PT" sz="1800" dirty="0"/>
              <a:t>Anúncios na plataforma</a:t>
            </a:r>
          </a:p>
          <a:p>
            <a:r>
              <a:rPr lang="pt-PT" sz="1800" dirty="0"/>
              <a:t>Comissões na mediação de crédito</a:t>
            </a:r>
          </a:p>
          <a:p>
            <a:r>
              <a:rPr lang="pt-PT" sz="1800" dirty="0"/>
              <a:t>Ampliar as oportunidades de negócio</a:t>
            </a:r>
          </a:p>
          <a:p>
            <a:r>
              <a:rPr lang="pt-PT" sz="1800" dirty="0"/>
              <a:t>Melhores condições negociais</a:t>
            </a:r>
          </a:p>
        </p:txBody>
      </p:sp>
    </p:spTree>
    <p:extLst>
      <p:ext uri="{BB962C8B-B14F-4D97-AF65-F5344CB8AC3E}">
        <p14:creationId xmlns:p14="http://schemas.microsoft.com/office/powerpoint/2010/main" val="68007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32DE6-6B29-7489-635B-950DAAB3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Contexto do negócio e oportunidades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2AFDAC-88B1-3AB9-A268-4DF9CBD4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u="sng" dirty="0"/>
              <a:t>Principais Objetivos</a:t>
            </a:r>
          </a:p>
          <a:p>
            <a:r>
              <a:rPr lang="pt-PT" sz="1800" dirty="0"/>
              <a:t>Aumentar o Poder Negocial</a:t>
            </a:r>
          </a:p>
          <a:p>
            <a:r>
              <a:rPr lang="pt-PT" sz="1800" dirty="0"/>
              <a:t>Mediar negociações de crédito</a:t>
            </a:r>
          </a:p>
          <a:p>
            <a:r>
              <a:rPr lang="pt-PT" sz="1800" dirty="0"/>
              <a:t>Inovar nos Serviços Financeiros disponibilizados</a:t>
            </a:r>
          </a:p>
          <a:p>
            <a:r>
              <a:rPr lang="pt-PT" sz="1800" dirty="0"/>
              <a:t>Expandir a Carteira de Clientes</a:t>
            </a:r>
            <a:endParaRPr lang="pt-PT" sz="1600" dirty="0"/>
          </a:p>
          <a:p>
            <a:r>
              <a:rPr lang="pt-PT" sz="1800" dirty="0"/>
              <a:t>Disponibilização de uma plataforma financeira gratuita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246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ângulo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Imagem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Conexão Reta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xão Reta 8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Escadas brancas">
            <a:extLst>
              <a:ext uri="{FF2B5EF4-FFF2-40B4-BE49-F238E27FC236}">
                <a16:creationId xmlns:a16="http://schemas.microsoft.com/office/drawing/2014/main" id="{BDEE4019-56F2-459C-B15D-76C0CDC216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" y="10"/>
            <a:ext cx="12191695" cy="68579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sp>
        <p:nvSpPr>
          <p:cNvPr id="88" name="Retângulo 87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4342C-2173-4B23-9C3C-2950C6A3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252601"/>
          </a:xfr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PT" sz="4100" dirty="0">
                <a:solidFill>
                  <a:srgbClr val="FFFFFE"/>
                </a:solidFill>
              </a:rPr>
              <a:t>Definição do produto</a:t>
            </a:r>
          </a:p>
        </p:txBody>
      </p:sp>
      <p:cxnSp>
        <p:nvCxnSpPr>
          <p:cNvPr id="90" name="Conexão Reta 89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96876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643_TF55834886.potx" id="{654FE758-781E-4991-ABB9-BF66FD029ABB}" vid="{A9A98A8A-804B-46AE-ADC9-2B1203C6EBC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96CF9D2-F3E0-450F-B184-8D2A0EB8B1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9EC99-89FF-486C-9E02-31E13FD72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AABB37-1599-4AE8-818C-82E84CA93DF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Galeria para Criativos</Template>
  <TotalTime>118</TotalTime>
  <Words>296</Words>
  <Application>Microsoft Office PowerPoint</Application>
  <PresentationFormat>Ecrã Panorâmico</PresentationFormat>
  <Paragraphs>72</Paragraphs>
  <Slides>12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Galeria</vt:lpstr>
      <vt:lpstr>ECO </vt:lpstr>
      <vt:lpstr>Introdução</vt:lpstr>
      <vt:lpstr>Recursos Suplementares</vt:lpstr>
      <vt:lpstr>Recursos Suplementares</vt:lpstr>
      <vt:lpstr>Contexto do negócio e oportunidades</vt:lpstr>
      <vt:lpstr>Contexto do negócio e oportunidades</vt:lpstr>
      <vt:lpstr>Contexto do negócio e oportunidades</vt:lpstr>
      <vt:lpstr>Contexto do negócio e oportunidades</vt:lpstr>
      <vt:lpstr>Definição do produto</vt:lpstr>
      <vt:lpstr>Definição do Produto</vt:lpstr>
      <vt:lpstr>Definição do Produto</vt:lpstr>
      <vt:lpstr>ECO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Fonseca</dc:creator>
  <cp:lastModifiedBy>Tiago Fonseca</cp:lastModifiedBy>
  <cp:revision>2</cp:revision>
  <dcterms:created xsi:type="dcterms:W3CDTF">2023-04-12T10:05:30Z</dcterms:created>
  <dcterms:modified xsi:type="dcterms:W3CDTF">2023-04-12T12:04:59Z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