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2DB37-D6E6-4D98-8AEC-6F71482A452A}" v="16" dt="2023-05-03T14:34:00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23D2DB37-D6E6-4D98-8AEC-6F71482A452A}"/>
    <pc:docChg chg="undo custSel addSld modSld">
      <pc:chgData name="Tiago Fonseca" userId="0bf00240-3020-4d01-a24b-06825a2f49d7" providerId="ADAL" clId="{23D2DB37-D6E6-4D98-8AEC-6F71482A452A}" dt="2023-05-03T14:34:02.133" v="88" actId="26606"/>
      <pc:docMkLst>
        <pc:docMk/>
      </pc:docMkLst>
      <pc:sldChg chg="addSp delSp modSp new mod setBg">
        <pc:chgData name="Tiago Fonseca" userId="0bf00240-3020-4d01-a24b-06825a2f49d7" providerId="ADAL" clId="{23D2DB37-D6E6-4D98-8AEC-6F71482A452A}" dt="2023-05-03T14:27:39.079" v="4" actId="26606"/>
        <pc:sldMkLst>
          <pc:docMk/>
          <pc:sldMk cId="420121257" sldId="256"/>
        </pc:sldMkLst>
        <pc:spChg chg="del">
          <ac:chgData name="Tiago Fonseca" userId="0bf00240-3020-4d01-a24b-06825a2f49d7" providerId="ADAL" clId="{23D2DB37-D6E6-4D98-8AEC-6F71482A452A}" dt="2023-05-03T14:27:22.851" v="2" actId="478"/>
          <ac:spMkLst>
            <pc:docMk/>
            <pc:sldMk cId="420121257" sldId="256"/>
            <ac:spMk id="2" creationId="{2E9DD676-5C73-8CAA-906F-2A56E83301C3}"/>
          </ac:spMkLst>
        </pc:spChg>
        <pc:spChg chg="del">
          <ac:chgData name="Tiago Fonseca" userId="0bf00240-3020-4d01-a24b-06825a2f49d7" providerId="ADAL" clId="{23D2DB37-D6E6-4D98-8AEC-6F71482A452A}" dt="2023-05-03T14:27:20.706" v="1" actId="478"/>
          <ac:spMkLst>
            <pc:docMk/>
            <pc:sldMk cId="420121257" sldId="256"/>
            <ac:spMk id="3" creationId="{646A5033-73CA-BD32-261C-293E9D9D612A}"/>
          </ac:spMkLst>
        </pc:spChg>
        <pc:spChg chg="add">
          <ac:chgData name="Tiago Fonseca" userId="0bf00240-3020-4d01-a24b-06825a2f49d7" providerId="ADAL" clId="{23D2DB37-D6E6-4D98-8AEC-6F71482A452A}" dt="2023-05-03T14:27:39.079" v="4" actId="26606"/>
          <ac:spMkLst>
            <pc:docMk/>
            <pc:sldMk cId="420121257" sldId="256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27:39.079" v="4" actId="26606"/>
          <ac:picMkLst>
            <pc:docMk/>
            <pc:sldMk cId="420121257" sldId="256"/>
            <ac:picMk id="5" creationId="{819F136A-EB1B-A4A7-5560-4F810C6C6F10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27:55.652" v="11" actId="26606"/>
        <pc:sldMkLst>
          <pc:docMk/>
          <pc:sldMk cId="1864289777" sldId="257"/>
        </pc:sldMkLst>
        <pc:spChg chg="del">
          <ac:chgData name="Tiago Fonseca" userId="0bf00240-3020-4d01-a24b-06825a2f49d7" providerId="ADAL" clId="{23D2DB37-D6E6-4D98-8AEC-6F71482A452A}" dt="2023-05-03T14:27:47.230" v="7" actId="478"/>
          <ac:spMkLst>
            <pc:docMk/>
            <pc:sldMk cId="1864289777" sldId="257"/>
            <ac:spMk id="2" creationId="{D61291C3-2DD9-982C-3DE1-EEEAF1B5A80F}"/>
          </ac:spMkLst>
        </pc:spChg>
        <pc:spChg chg="del">
          <ac:chgData name="Tiago Fonseca" userId="0bf00240-3020-4d01-a24b-06825a2f49d7" providerId="ADAL" clId="{23D2DB37-D6E6-4D98-8AEC-6F71482A452A}" dt="2023-05-03T14:27:45.926" v="6" actId="478"/>
          <ac:spMkLst>
            <pc:docMk/>
            <pc:sldMk cId="1864289777" sldId="257"/>
            <ac:spMk id="3" creationId="{28ECDF34-5027-B9B7-133C-104B77AFF29B}"/>
          </ac:spMkLst>
        </pc:spChg>
        <pc:spChg chg="add">
          <ac:chgData name="Tiago Fonseca" userId="0bf00240-3020-4d01-a24b-06825a2f49d7" providerId="ADAL" clId="{23D2DB37-D6E6-4D98-8AEC-6F71482A452A}" dt="2023-05-03T14:27:55.652" v="11" actId="26606"/>
          <ac:spMkLst>
            <pc:docMk/>
            <pc:sldMk cId="1864289777" sldId="257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27:55.652" v="11" actId="26606"/>
          <ac:picMkLst>
            <pc:docMk/>
            <pc:sldMk cId="1864289777" sldId="257"/>
            <ac:picMk id="5" creationId="{3352EB4D-D18F-687B-E292-EF7D1C2F928B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28:14.880" v="18" actId="26606"/>
        <pc:sldMkLst>
          <pc:docMk/>
          <pc:sldMk cId="1174435493" sldId="258"/>
        </pc:sldMkLst>
        <pc:spChg chg="del">
          <ac:chgData name="Tiago Fonseca" userId="0bf00240-3020-4d01-a24b-06825a2f49d7" providerId="ADAL" clId="{23D2DB37-D6E6-4D98-8AEC-6F71482A452A}" dt="2023-05-03T14:28:06.623" v="13" actId="478"/>
          <ac:spMkLst>
            <pc:docMk/>
            <pc:sldMk cId="1174435493" sldId="258"/>
            <ac:spMk id="2" creationId="{A0F3A7D3-6C5D-586F-C852-A8FD6DB01BE2}"/>
          </ac:spMkLst>
        </pc:spChg>
        <pc:spChg chg="del">
          <ac:chgData name="Tiago Fonseca" userId="0bf00240-3020-4d01-a24b-06825a2f49d7" providerId="ADAL" clId="{23D2DB37-D6E6-4D98-8AEC-6F71482A452A}" dt="2023-05-03T14:28:07.696" v="14" actId="478"/>
          <ac:spMkLst>
            <pc:docMk/>
            <pc:sldMk cId="1174435493" sldId="258"/>
            <ac:spMk id="3" creationId="{662EFF4D-80A0-52BC-492C-1A9020B5E867}"/>
          </ac:spMkLst>
        </pc:spChg>
        <pc:spChg chg="add">
          <ac:chgData name="Tiago Fonseca" userId="0bf00240-3020-4d01-a24b-06825a2f49d7" providerId="ADAL" clId="{23D2DB37-D6E6-4D98-8AEC-6F71482A452A}" dt="2023-05-03T14:28:14.880" v="18" actId="26606"/>
          <ac:spMkLst>
            <pc:docMk/>
            <pc:sldMk cId="1174435493" sldId="258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28:14.880" v="18" actId="26606"/>
          <ac:picMkLst>
            <pc:docMk/>
            <pc:sldMk cId="1174435493" sldId="258"/>
            <ac:picMk id="5" creationId="{78871F74-8111-A158-446A-0BD56E4B8FAF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29:03.030" v="27"/>
        <pc:sldMkLst>
          <pc:docMk/>
          <pc:sldMk cId="3762388243" sldId="259"/>
        </pc:sldMkLst>
        <pc:spChg chg="del">
          <ac:chgData name="Tiago Fonseca" userId="0bf00240-3020-4d01-a24b-06825a2f49d7" providerId="ADAL" clId="{23D2DB37-D6E6-4D98-8AEC-6F71482A452A}" dt="2023-05-03T14:28:30.479" v="20" actId="478"/>
          <ac:spMkLst>
            <pc:docMk/>
            <pc:sldMk cId="3762388243" sldId="259"/>
            <ac:spMk id="2" creationId="{EFBC27F2-1280-0409-2DB1-B2E59B339F6F}"/>
          </ac:spMkLst>
        </pc:spChg>
        <pc:spChg chg="del">
          <ac:chgData name="Tiago Fonseca" userId="0bf00240-3020-4d01-a24b-06825a2f49d7" providerId="ADAL" clId="{23D2DB37-D6E6-4D98-8AEC-6F71482A452A}" dt="2023-05-03T14:28:31.243" v="21" actId="478"/>
          <ac:spMkLst>
            <pc:docMk/>
            <pc:sldMk cId="3762388243" sldId="259"/>
            <ac:spMk id="3" creationId="{E4A8448D-E94B-72B1-F029-DD115C2DB083}"/>
          </ac:spMkLst>
        </pc:spChg>
        <pc:spChg chg="add mod">
          <ac:chgData name="Tiago Fonseca" userId="0bf00240-3020-4d01-a24b-06825a2f49d7" providerId="ADAL" clId="{23D2DB37-D6E6-4D98-8AEC-6F71482A452A}" dt="2023-05-03T14:29:03.030" v="27"/>
          <ac:spMkLst>
            <pc:docMk/>
            <pc:sldMk cId="3762388243" sldId="259"/>
            <ac:spMk id="6" creationId="{99A10B4A-0393-C129-933B-C652D1A19476}"/>
          </ac:spMkLst>
        </pc:spChg>
        <pc:spChg chg="add">
          <ac:chgData name="Tiago Fonseca" userId="0bf00240-3020-4d01-a24b-06825a2f49d7" providerId="ADAL" clId="{23D2DB37-D6E6-4D98-8AEC-6F71482A452A}" dt="2023-05-03T14:28:51.310" v="25" actId="26606"/>
          <ac:spMkLst>
            <pc:docMk/>
            <pc:sldMk cId="3762388243" sldId="259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28:51.310" v="25" actId="26606"/>
          <ac:picMkLst>
            <pc:docMk/>
            <pc:sldMk cId="3762388243" sldId="259"/>
            <ac:picMk id="5" creationId="{686882B0-CEFD-27F4-E70E-39FFE9AEBE44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29:13.778" v="34" actId="26606"/>
        <pc:sldMkLst>
          <pc:docMk/>
          <pc:sldMk cId="3380208594" sldId="260"/>
        </pc:sldMkLst>
        <pc:spChg chg="del">
          <ac:chgData name="Tiago Fonseca" userId="0bf00240-3020-4d01-a24b-06825a2f49d7" providerId="ADAL" clId="{23D2DB37-D6E6-4D98-8AEC-6F71482A452A}" dt="2023-05-03T14:29:06.483" v="29" actId="478"/>
          <ac:spMkLst>
            <pc:docMk/>
            <pc:sldMk cId="3380208594" sldId="260"/>
            <ac:spMk id="2" creationId="{94DD00FB-17C2-69DE-F2C5-8BFF6FBAE71D}"/>
          </ac:spMkLst>
        </pc:spChg>
        <pc:spChg chg="del">
          <ac:chgData name="Tiago Fonseca" userId="0bf00240-3020-4d01-a24b-06825a2f49d7" providerId="ADAL" clId="{23D2DB37-D6E6-4D98-8AEC-6F71482A452A}" dt="2023-05-03T14:29:07.476" v="30" actId="478"/>
          <ac:spMkLst>
            <pc:docMk/>
            <pc:sldMk cId="3380208594" sldId="260"/>
            <ac:spMk id="3" creationId="{129DD094-9930-04EE-884B-857E7054E54A}"/>
          </ac:spMkLst>
        </pc:spChg>
        <pc:spChg chg="add">
          <ac:chgData name="Tiago Fonseca" userId="0bf00240-3020-4d01-a24b-06825a2f49d7" providerId="ADAL" clId="{23D2DB37-D6E6-4D98-8AEC-6F71482A452A}" dt="2023-05-03T14:29:13.778" v="34" actId="26606"/>
          <ac:spMkLst>
            <pc:docMk/>
            <pc:sldMk cId="3380208594" sldId="260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29:13.778" v="34" actId="26606"/>
          <ac:picMkLst>
            <pc:docMk/>
            <pc:sldMk cId="3380208594" sldId="260"/>
            <ac:picMk id="5" creationId="{C640CE2A-3DBB-4822-F385-00E307E0C153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29:45.955" v="41" actId="26606"/>
        <pc:sldMkLst>
          <pc:docMk/>
          <pc:sldMk cId="129959711" sldId="261"/>
        </pc:sldMkLst>
        <pc:spChg chg="del">
          <ac:chgData name="Tiago Fonseca" userId="0bf00240-3020-4d01-a24b-06825a2f49d7" providerId="ADAL" clId="{23D2DB37-D6E6-4D98-8AEC-6F71482A452A}" dt="2023-05-03T14:29:30.479" v="36" actId="478"/>
          <ac:spMkLst>
            <pc:docMk/>
            <pc:sldMk cId="129959711" sldId="261"/>
            <ac:spMk id="2" creationId="{10CB3F79-3FBA-9A11-DB23-5DAED51D9A0E}"/>
          </ac:spMkLst>
        </pc:spChg>
        <pc:spChg chg="del">
          <ac:chgData name="Tiago Fonseca" userId="0bf00240-3020-4d01-a24b-06825a2f49d7" providerId="ADAL" clId="{23D2DB37-D6E6-4D98-8AEC-6F71482A452A}" dt="2023-05-03T14:29:31.410" v="37" actId="478"/>
          <ac:spMkLst>
            <pc:docMk/>
            <pc:sldMk cId="129959711" sldId="261"/>
            <ac:spMk id="3" creationId="{C1C20835-11AC-5A3F-D340-33E20F11E67D}"/>
          </ac:spMkLst>
        </pc:spChg>
        <pc:spChg chg="add">
          <ac:chgData name="Tiago Fonseca" userId="0bf00240-3020-4d01-a24b-06825a2f49d7" providerId="ADAL" clId="{23D2DB37-D6E6-4D98-8AEC-6F71482A452A}" dt="2023-05-03T14:29:45.955" v="41" actId="26606"/>
          <ac:spMkLst>
            <pc:docMk/>
            <pc:sldMk cId="129959711" sldId="261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29:45.955" v="41" actId="26606"/>
          <ac:picMkLst>
            <pc:docMk/>
            <pc:sldMk cId="129959711" sldId="261"/>
            <ac:picMk id="5" creationId="{A9C5EBBE-FA82-4E9E-E17C-ACDA6D1CDCF1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30:02.590" v="48" actId="26606"/>
        <pc:sldMkLst>
          <pc:docMk/>
          <pc:sldMk cId="520390482" sldId="262"/>
        </pc:sldMkLst>
        <pc:spChg chg="del">
          <ac:chgData name="Tiago Fonseca" userId="0bf00240-3020-4d01-a24b-06825a2f49d7" providerId="ADAL" clId="{23D2DB37-D6E6-4D98-8AEC-6F71482A452A}" dt="2023-05-03T14:29:52.314" v="43" actId="478"/>
          <ac:spMkLst>
            <pc:docMk/>
            <pc:sldMk cId="520390482" sldId="262"/>
            <ac:spMk id="2" creationId="{CA5CBC4D-366A-FBA9-0F57-09A8CC52B695}"/>
          </ac:spMkLst>
        </pc:spChg>
        <pc:spChg chg="del">
          <ac:chgData name="Tiago Fonseca" userId="0bf00240-3020-4d01-a24b-06825a2f49d7" providerId="ADAL" clId="{23D2DB37-D6E6-4D98-8AEC-6F71482A452A}" dt="2023-05-03T14:29:54.163" v="44" actId="478"/>
          <ac:spMkLst>
            <pc:docMk/>
            <pc:sldMk cId="520390482" sldId="262"/>
            <ac:spMk id="3" creationId="{D608FBB3-F276-B043-DE72-93903675804A}"/>
          </ac:spMkLst>
        </pc:spChg>
        <pc:spChg chg="add">
          <ac:chgData name="Tiago Fonseca" userId="0bf00240-3020-4d01-a24b-06825a2f49d7" providerId="ADAL" clId="{23D2DB37-D6E6-4D98-8AEC-6F71482A452A}" dt="2023-05-03T14:30:02.590" v="48" actId="26606"/>
          <ac:spMkLst>
            <pc:docMk/>
            <pc:sldMk cId="520390482" sldId="262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30:02.590" v="48" actId="26606"/>
          <ac:picMkLst>
            <pc:docMk/>
            <pc:sldMk cId="520390482" sldId="262"/>
            <ac:picMk id="5" creationId="{E56E947A-BCDC-1ECD-1946-2ABD7FFD8193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30:18.672" v="53" actId="26606"/>
        <pc:sldMkLst>
          <pc:docMk/>
          <pc:sldMk cId="2924849759" sldId="263"/>
        </pc:sldMkLst>
        <pc:spChg chg="del">
          <ac:chgData name="Tiago Fonseca" userId="0bf00240-3020-4d01-a24b-06825a2f49d7" providerId="ADAL" clId="{23D2DB37-D6E6-4D98-8AEC-6F71482A452A}" dt="2023-05-03T14:30:11.255" v="50" actId="478"/>
          <ac:spMkLst>
            <pc:docMk/>
            <pc:sldMk cId="2924849759" sldId="263"/>
            <ac:spMk id="2" creationId="{50BDF343-EE1F-96B6-83F2-5056EDD01605}"/>
          </ac:spMkLst>
        </pc:spChg>
        <pc:spChg chg="del">
          <ac:chgData name="Tiago Fonseca" userId="0bf00240-3020-4d01-a24b-06825a2f49d7" providerId="ADAL" clId="{23D2DB37-D6E6-4D98-8AEC-6F71482A452A}" dt="2023-05-03T14:30:12.403" v="51" actId="478"/>
          <ac:spMkLst>
            <pc:docMk/>
            <pc:sldMk cId="2924849759" sldId="263"/>
            <ac:spMk id="3" creationId="{1DC90094-6DD9-4597-6F42-FB802C5C5218}"/>
          </ac:spMkLst>
        </pc:spChg>
        <pc:spChg chg="add">
          <ac:chgData name="Tiago Fonseca" userId="0bf00240-3020-4d01-a24b-06825a2f49d7" providerId="ADAL" clId="{23D2DB37-D6E6-4D98-8AEC-6F71482A452A}" dt="2023-05-03T14:30:18.672" v="53" actId="26606"/>
          <ac:spMkLst>
            <pc:docMk/>
            <pc:sldMk cId="2924849759" sldId="263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30:18.672" v="53" actId="26606"/>
          <ac:picMkLst>
            <pc:docMk/>
            <pc:sldMk cId="2924849759" sldId="263"/>
            <ac:picMk id="5" creationId="{068A908E-5A65-D05D-4F92-38EACAB31893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30:41.376" v="58" actId="26606"/>
        <pc:sldMkLst>
          <pc:docMk/>
          <pc:sldMk cId="1979191858" sldId="264"/>
        </pc:sldMkLst>
        <pc:spChg chg="del">
          <ac:chgData name="Tiago Fonseca" userId="0bf00240-3020-4d01-a24b-06825a2f49d7" providerId="ADAL" clId="{23D2DB37-D6E6-4D98-8AEC-6F71482A452A}" dt="2023-05-03T14:30:24.641" v="55" actId="478"/>
          <ac:spMkLst>
            <pc:docMk/>
            <pc:sldMk cId="1979191858" sldId="264"/>
            <ac:spMk id="2" creationId="{64E7E524-2AC6-63E0-EBE7-73C0B8CE6B37}"/>
          </ac:spMkLst>
        </pc:spChg>
        <pc:spChg chg="del">
          <ac:chgData name="Tiago Fonseca" userId="0bf00240-3020-4d01-a24b-06825a2f49d7" providerId="ADAL" clId="{23D2DB37-D6E6-4D98-8AEC-6F71482A452A}" dt="2023-05-03T14:30:26.271" v="56" actId="478"/>
          <ac:spMkLst>
            <pc:docMk/>
            <pc:sldMk cId="1979191858" sldId="264"/>
            <ac:spMk id="3" creationId="{2B12698C-5256-59D7-15F2-88D4167D3CD6}"/>
          </ac:spMkLst>
        </pc:spChg>
        <pc:spChg chg="add">
          <ac:chgData name="Tiago Fonseca" userId="0bf00240-3020-4d01-a24b-06825a2f49d7" providerId="ADAL" clId="{23D2DB37-D6E6-4D98-8AEC-6F71482A452A}" dt="2023-05-03T14:30:41.376" v="58" actId="26606"/>
          <ac:spMkLst>
            <pc:docMk/>
            <pc:sldMk cId="1979191858" sldId="264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30:41.376" v="58" actId="26606"/>
          <ac:picMkLst>
            <pc:docMk/>
            <pc:sldMk cId="1979191858" sldId="264"/>
            <ac:picMk id="5" creationId="{73D12DB2-13EC-ACA6-64DC-DAB00A20145B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30:59.320" v="63" actId="26606"/>
        <pc:sldMkLst>
          <pc:docMk/>
          <pc:sldMk cId="4230201678" sldId="265"/>
        </pc:sldMkLst>
        <pc:spChg chg="del">
          <ac:chgData name="Tiago Fonseca" userId="0bf00240-3020-4d01-a24b-06825a2f49d7" providerId="ADAL" clId="{23D2DB37-D6E6-4D98-8AEC-6F71482A452A}" dt="2023-05-03T14:30:51.580" v="60" actId="478"/>
          <ac:spMkLst>
            <pc:docMk/>
            <pc:sldMk cId="4230201678" sldId="265"/>
            <ac:spMk id="2" creationId="{6AB9C9C1-628F-D7AB-6C3D-AC2D9577AB1B}"/>
          </ac:spMkLst>
        </pc:spChg>
        <pc:spChg chg="del">
          <ac:chgData name="Tiago Fonseca" userId="0bf00240-3020-4d01-a24b-06825a2f49d7" providerId="ADAL" clId="{23D2DB37-D6E6-4D98-8AEC-6F71482A452A}" dt="2023-05-03T14:30:52.685" v="61" actId="478"/>
          <ac:spMkLst>
            <pc:docMk/>
            <pc:sldMk cId="4230201678" sldId="265"/>
            <ac:spMk id="3" creationId="{7DB6A5E9-2430-057B-C534-31DF4D8BF3DA}"/>
          </ac:spMkLst>
        </pc:spChg>
        <pc:spChg chg="add">
          <ac:chgData name="Tiago Fonseca" userId="0bf00240-3020-4d01-a24b-06825a2f49d7" providerId="ADAL" clId="{23D2DB37-D6E6-4D98-8AEC-6F71482A452A}" dt="2023-05-03T14:30:59.320" v="63" actId="26606"/>
          <ac:spMkLst>
            <pc:docMk/>
            <pc:sldMk cId="4230201678" sldId="265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30:59.320" v="63" actId="26606"/>
          <ac:picMkLst>
            <pc:docMk/>
            <pc:sldMk cId="4230201678" sldId="265"/>
            <ac:picMk id="5" creationId="{365008CC-DFB4-C3C3-EC9E-7E725B88CB46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32:14.765" v="72" actId="26606"/>
        <pc:sldMkLst>
          <pc:docMk/>
          <pc:sldMk cId="2422873504" sldId="266"/>
        </pc:sldMkLst>
        <pc:spChg chg="del">
          <ac:chgData name="Tiago Fonseca" userId="0bf00240-3020-4d01-a24b-06825a2f49d7" providerId="ADAL" clId="{23D2DB37-D6E6-4D98-8AEC-6F71482A452A}" dt="2023-05-03T14:31:04.369" v="65" actId="478"/>
          <ac:spMkLst>
            <pc:docMk/>
            <pc:sldMk cId="2422873504" sldId="266"/>
            <ac:spMk id="2" creationId="{CB97A08B-A39E-CA34-B2A2-92566E4F9246}"/>
          </ac:spMkLst>
        </pc:spChg>
        <pc:spChg chg="del">
          <ac:chgData name="Tiago Fonseca" userId="0bf00240-3020-4d01-a24b-06825a2f49d7" providerId="ADAL" clId="{23D2DB37-D6E6-4D98-8AEC-6F71482A452A}" dt="2023-05-03T14:31:05.746" v="66" actId="478"/>
          <ac:spMkLst>
            <pc:docMk/>
            <pc:sldMk cId="2422873504" sldId="266"/>
            <ac:spMk id="3" creationId="{151CB0FA-B537-20F5-EB7B-61847D9AF508}"/>
          </ac:spMkLst>
        </pc:spChg>
        <pc:spChg chg="add del">
          <ac:chgData name="Tiago Fonseca" userId="0bf00240-3020-4d01-a24b-06825a2f49d7" providerId="ADAL" clId="{23D2DB37-D6E6-4D98-8AEC-6F71482A452A}" dt="2023-05-03T14:32:14.764" v="71" actId="26606"/>
          <ac:spMkLst>
            <pc:docMk/>
            <pc:sldMk cId="2422873504" sldId="266"/>
            <ac:spMk id="10" creationId="{32BC26D8-82FB-445E-AA49-62A77D7C1EE0}"/>
          </ac:spMkLst>
        </pc:spChg>
        <pc:spChg chg="add del">
          <ac:chgData name="Tiago Fonseca" userId="0bf00240-3020-4d01-a24b-06825a2f49d7" providerId="ADAL" clId="{23D2DB37-D6E6-4D98-8AEC-6F71482A452A}" dt="2023-05-03T14:32:14.764" v="71" actId="26606"/>
          <ac:spMkLst>
            <pc:docMk/>
            <pc:sldMk cId="2422873504" sldId="266"/>
            <ac:spMk id="12" creationId="{CB44330D-EA18-4254-AA95-EB49948539B8}"/>
          </ac:spMkLst>
        </pc:spChg>
        <pc:picChg chg="add mod">
          <ac:chgData name="Tiago Fonseca" userId="0bf00240-3020-4d01-a24b-06825a2f49d7" providerId="ADAL" clId="{23D2DB37-D6E6-4D98-8AEC-6F71482A452A}" dt="2023-05-03T14:32:14.765" v="72" actId="26606"/>
          <ac:picMkLst>
            <pc:docMk/>
            <pc:sldMk cId="2422873504" sldId="266"/>
            <ac:picMk id="5" creationId="{D51C01B4-CCE9-9F09-4F4A-3DCB474E9CDA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32:51.659" v="77" actId="26606"/>
        <pc:sldMkLst>
          <pc:docMk/>
          <pc:sldMk cId="4183258399" sldId="267"/>
        </pc:sldMkLst>
        <pc:spChg chg="del">
          <ac:chgData name="Tiago Fonseca" userId="0bf00240-3020-4d01-a24b-06825a2f49d7" providerId="ADAL" clId="{23D2DB37-D6E6-4D98-8AEC-6F71482A452A}" dt="2023-05-03T14:32:24.870" v="74" actId="478"/>
          <ac:spMkLst>
            <pc:docMk/>
            <pc:sldMk cId="4183258399" sldId="267"/>
            <ac:spMk id="2" creationId="{99D1F4B4-7E92-B0EE-9C89-F7CD61DCEAB4}"/>
          </ac:spMkLst>
        </pc:spChg>
        <pc:spChg chg="del">
          <ac:chgData name="Tiago Fonseca" userId="0bf00240-3020-4d01-a24b-06825a2f49d7" providerId="ADAL" clId="{23D2DB37-D6E6-4D98-8AEC-6F71482A452A}" dt="2023-05-03T14:32:26.231" v="75" actId="478"/>
          <ac:spMkLst>
            <pc:docMk/>
            <pc:sldMk cId="4183258399" sldId="267"/>
            <ac:spMk id="3" creationId="{A18FF9BC-5129-0EEE-13AB-59879705CB39}"/>
          </ac:spMkLst>
        </pc:spChg>
        <pc:spChg chg="add">
          <ac:chgData name="Tiago Fonseca" userId="0bf00240-3020-4d01-a24b-06825a2f49d7" providerId="ADAL" clId="{23D2DB37-D6E6-4D98-8AEC-6F71482A452A}" dt="2023-05-03T14:32:51.659" v="77" actId="26606"/>
          <ac:spMkLst>
            <pc:docMk/>
            <pc:sldMk cId="4183258399" sldId="267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32:51.659" v="77" actId="26606"/>
          <ac:picMkLst>
            <pc:docMk/>
            <pc:sldMk cId="4183258399" sldId="267"/>
            <ac:picMk id="5" creationId="{4CF59A00-BC50-BC29-7310-E2562FDEF6C0}"/>
          </ac:picMkLst>
        </pc:picChg>
      </pc:sldChg>
      <pc:sldChg chg="addSp delSp modSp new mod setBg">
        <pc:chgData name="Tiago Fonseca" userId="0bf00240-3020-4d01-a24b-06825a2f49d7" providerId="ADAL" clId="{23D2DB37-D6E6-4D98-8AEC-6F71482A452A}" dt="2023-05-03T14:33:10.003" v="82" actId="26606"/>
        <pc:sldMkLst>
          <pc:docMk/>
          <pc:sldMk cId="2567896115" sldId="268"/>
        </pc:sldMkLst>
        <pc:spChg chg="del">
          <ac:chgData name="Tiago Fonseca" userId="0bf00240-3020-4d01-a24b-06825a2f49d7" providerId="ADAL" clId="{23D2DB37-D6E6-4D98-8AEC-6F71482A452A}" dt="2023-05-03T14:33:00.814" v="79" actId="478"/>
          <ac:spMkLst>
            <pc:docMk/>
            <pc:sldMk cId="2567896115" sldId="268"/>
            <ac:spMk id="2" creationId="{BD6D5CC1-DCDE-1AED-8398-420E7F4833C1}"/>
          </ac:spMkLst>
        </pc:spChg>
        <pc:spChg chg="del">
          <ac:chgData name="Tiago Fonseca" userId="0bf00240-3020-4d01-a24b-06825a2f49d7" providerId="ADAL" clId="{23D2DB37-D6E6-4D98-8AEC-6F71482A452A}" dt="2023-05-03T14:33:01.731" v="80" actId="478"/>
          <ac:spMkLst>
            <pc:docMk/>
            <pc:sldMk cId="2567896115" sldId="268"/>
            <ac:spMk id="3" creationId="{758A4CB1-4D7D-F834-E25D-AD0FB62FC509}"/>
          </ac:spMkLst>
        </pc:spChg>
        <pc:spChg chg="add">
          <ac:chgData name="Tiago Fonseca" userId="0bf00240-3020-4d01-a24b-06825a2f49d7" providerId="ADAL" clId="{23D2DB37-D6E6-4D98-8AEC-6F71482A452A}" dt="2023-05-03T14:33:10.003" v="82" actId="26606"/>
          <ac:spMkLst>
            <pc:docMk/>
            <pc:sldMk cId="2567896115" sldId="268"/>
            <ac:spMk id="10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33:10.003" v="82" actId="26606"/>
          <ac:picMkLst>
            <pc:docMk/>
            <pc:sldMk cId="2567896115" sldId="268"/>
            <ac:picMk id="5" creationId="{D60A051F-769B-A568-F138-A666D9ED0554}"/>
          </ac:picMkLst>
        </pc:picChg>
      </pc:sldChg>
      <pc:sldChg chg="addSp delSp modSp add mod">
        <pc:chgData name="Tiago Fonseca" userId="0bf00240-3020-4d01-a24b-06825a2f49d7" providerId="ADAL" clId="{23D2DB37-D6E6-4D98-8AEC-6F71482A452A}" dt="2023-05-03T14:34:02.133" v="88" actId="26606"/>
        <pc:sldMkLst>
          <pc:docMk/>
          <pc:sldMk cId="3030109260" sldId="269"/>
        </pc:sldMkLst>
        <pc:spChg chg="del">
          <ac:chgData name="Tiago Fonseca" userId="0bf00240-3020-4d01-a24b-06825a2f49d7" providerId="ADAL" clId="{23D2DB37-D6E6-4D98-8AEC-6F71482A452A}" dt="2023-05-03T14:34:02.133" v="88" actId="26606"/>
          <ac:spMkLst>
            <pc:docMk/>
            <pc:sldMk cId="3030109260" sldId="269"/>
            <ac:spMk id="10" creationId="{42A4FC2C-047E-45A5-965D-8E1E3BF09BC6}"/>
          </ac:spMkLst>
        </pc:spChg>
        <pc:spChg chg="add">
          <ac:chgData name="Tiago Fonseca" userId="0bf00240-3020-4d01-a24b-06825a2f49d7" providerId="ADAL" clId="{23D2DB37-D6E6-4D98-8AEC-6F71482A452A}" dt="2023-05-03T14:34:02.133" v="88" actId="26606"/>
          <ac:spMkLst>
            <pc:docMk/>
            <pc:sldMk cId="3030109260" sldId="269"/>
            <ac:spMk id="15" creationId="{42A4FC2C-047E-45A5-965D-8E1E3BF09BC6}"/>
          </ac:spMkLst>
        </pc:spChg>
        <pc:picChg chg="add mod">
          <ac:chgData name="Tiago Fonseca" userId="0bf00240-3020-4d01-a24b-06825a2f49d7" providerId="ADAL" clId="{23D2DB37-D6E6-4D98-8AEC-6F71482A452A}" dt="2023-05-03T14:34:02.133" v="88" actId="26606"/>
          <ac:picMkLst>
            <pc:docMk/>
            <pc:sldMk cId="3030109260" sldId="269"/>
            <ac:picMk id="3" creationId="{E18FEB20-8901-D673-F254-1F94370B1C27}"/>
          </ac:picMkLst>
        </pc:picChg>
        <pc:picChg chg="del">
          <ac:chgData name="Tiago Fonseca" userId="0bf00240-3020-4d01-a24b-06825a2f49d7" providerId="ADAL" clId="{23D2DB37-D6E6-4D98-8AEC-6F71482A452A}" dt="2023-05-03T14:33:55.266" v="84" actId="478"/>
          <ac:picMkLst>
            <pc:docMk/>
            <pc:sldMk cId="3030109260" sldId="269"/>
            <ac:picMk id="5" creationId="{C640CE2A-3DBB-4822-F385-00E307E0C1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6079-DCDB-696C-78FB-45F5F9939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EEFBA-0F39-613C-3061-C3DD4B787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D5FDAD-3CAE-CEBA-233B-80CB9259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8E45B15-4391-D76F-37FB-AD15746F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5ED932-19BD-3A8B-D70A-1FADE7AE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26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F211-45CE-D893-0B31-084BA943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459B374-A4CD-8A4C-F586-E0309C62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5AD1B0-EC6B-C24E-55EC-BADC8928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A7B545-3A86-F4C4-F098-AB448FD9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7CDFA7-731E-5A1D-4A25-D4E79F7C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73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CE08D0-60E5-59CA-DA18-4CC652427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8432596-19C0-B8A4-4C8E-8A278F69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271A87-21DC-095C-0E37-637F44D6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50936C-3CDA-37AF-A66B-33012D06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51DD4BA-E2CA-ADFF-6006-E0B9F070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80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CCC53-8A70-0187-A2B9-5917EFD3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EF14FD-06FD-E496-AB70-7AFDAAFF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8AB281-0CF6-81C8-A2C6-AE40939A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D60B3AB-5C95-6A76-69EF-40605404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63FFE2-9DAA-B42B-54AB-C255B4F7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8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79CF0-D92F-1FA6-47C4-FF738EE1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BD851BB-3F2E-97DD-7FB2-7F17D1719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D8F3B0-43FC-D6D9-3AEA-5B87FE20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E9F1A4-98F5-3D03-8258-A88B284C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836CF8-85AC-37D3-164F-B51C93A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769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FC7B6-5F5B-C165-DECC-292BAEDC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48091F-BE8B-F1ED-C7CD-1A8C861A2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538A3F0-6BF7-0D10-F93F-3E2DA481F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869960-C2EC-F331-F597-04724AA5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F0AC68-7769-137C-AC82-B9E9607C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AB74A34-DBBE-AA23-367F-5725A636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99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6453A-B6B2-A4EE-BC2A-0A802354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131D4B-7D6D-37DB-26B5-03218D4B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DFA13CC-0742-CD9D-DA42-33E40F943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652DDCA-FA04-691D-FCC2-C54520538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170C98-B6CA-0F9E-0878-D6E589AB1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F98E52A-DF6E-021F-D3E8-54BDC0D2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259162E-3F34-B0D4-4289-503C5AC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00E79D6-E3BD-F7C2-C4EA-67546E59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327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5F230-3D36-98FF-6742-D04FF402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8BBF876-8161-4BA8-EA37-C900FE99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E9D923F-06C3-C3C1-7987-BBDACF6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60D8B2-69F5-42E2-35FA-C243A93D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8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4B942E-3825-B65D-F6B6-9E3B4F33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12CDC94-D84B-5947-E44B-6AD7632E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C1D02D-E699-EB00-394A-E6B6BA8C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791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26680-570D-6907-48DD-86CCB660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712A37-667C-79E8-0D57-BAFABF0E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7C03A9B-3604-6CB7-FECE-15B324DB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DB4816-FBDB-5EDF-165F-A933487A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DC4B03-E605-2CA3-A7CF-0D8D1418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A850396-C7FA-3CE9-A7D9-B2AFAD46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558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0C8A1-2E84-8FC1-E273-7DB280D5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BA748398-2919-7992-6A72-AE148E6FE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9215F20-0864-4660-73BB-A136C34F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34AF670-2876-4E24-9145-7F10409E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0ADACD-1D1D-C3FB-07C5-41F2603B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17CCC82-887C-DCDC-713D-FE6EE7A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97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F46A448-9A5A-D12F-0F88-8491F2FE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754E6DB-4512-B7DD-268D-DBB88C7A1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1AAEE4-55FD-0EA6-18B0-00D1B9D17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890-38CE-4FCA-9D4C-EEA3F068EDC2}" type="datetimeFigureOut">
              <a:rPr lang="pt-PT" smtClean="0"/>
              <a:t>03/05/2023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9CC890-A74B-254F-9843-0BBB94599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85F1D3-01DC-B4FE-212A-7CFD3F963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F8A6-44AD-4160-B038-BFD852F47E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30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9F136A-EB1B-A4A7-5560-4F810C6C6F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r="29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D12DB2-13EC-ACA6-64DC-DAB00A2014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9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5008CC-DFB4-C3C3-EC9E-7E725B88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D51C01B4-CCE9-9F09-4F4A-3DCB474E9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569" y="643466"/>
            <a:ext cx="80448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7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F59A00-BC50-BC29-7310-E2562FDEF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" r="45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5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0A051F-769B-A568-F138-A666D9ED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r="10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9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Uma imagem com Website&#10;&#10;Descrição gerada automaticamente">
            <a:extLst>
              <a:ext uri="{FF2B5EF4-FFF2-40B4-BE49-F238E27FC236}">
                <a16:creationId xmlns:a16="http://schemas.microsoft.com/office/drawing/2014/main" id="{3352EB4D-D18F-687B-E292-EF7D1C2F9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" r="47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Uma imagem com Website&#10;&#10;Descrição gerada automaticamente">
            <a:extLst>
              <a:ext uri="{FF2B5EF4-FFF2-40B4-BE49-F238E27FC236}">
                <a16:creationId xmlns:a16="http://schemas.microsoft.com/office/drawing/2014/main" id="{78871F74-8111-A158-446A-0BD56E4B8F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r="43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Uma imagem com Website&#10;&#10;Descrição gerada automaticamente">
            <a:extLst>
              <a:ext uri="{FF2B5EF4-FFF2-40B4-BE49-F238E27FC236}">
                <a16:creationId xmlns:a16="http://schemas.microsoft.com/office/drawing/2014/main" id="{686882B0-CEFD-27F4-E70E-39FFE9AEBE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" r="82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8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Uma imagem com Website&#10;&#10;Descrição gerada automaticamente">
            <a:extLst>
              <a:ext uri="{FF2B5EF4-FFF2-40B4-BE49-F238E27FC236}">
                <a16:creationId xmlns:a16="http://schemas.microsoft.com/office/drawing/2014/main" id="{C640CE2A-3DBB-4822-F385-00E307E0C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r="43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Uma imagem com Website&#10;&#10;Descrição gerada automaticamente">
            <a:extLst>
              <a:ext uri="{FF2B5EF4-FFF2-40B4-BE49-F238E27FC236}">
                <a16:creationId xmlns:a16="http://schemas.microsoft.com/office/drawing/2014/main" id="{E18FEB20-8901-D673-F254-1F94370B1C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" r="42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A9C5EBBE-FA82-4E9E-E17C-ACDA6D1CD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Uma imagem com mesa&#10;&#10;Descrição gerada automaticamente">
            <a:extLst>
              <a:ext uri="{FF2B5EF4-FFF2-40B4-BE49-F238E27FC236}">
                <a16:creationId xmlns:a16="http://schemas.microsoft.com/office/drawing/2014/main" id="{E56E947A-BCDC-1ECD-1946-2ABD7FFD81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9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8A908E-5A65-D05D-4F92-38EACAB31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" r="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9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Ecrã Panorâmico</PresentationFormat>
  <Paragraphs>0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1</cp:revision>
  <dcterms:created xsi:type="dcterms:W3CDTF">2023-05-03T14:27:14Z</dcterms:created>
  <dcterms:modified xsi:type="dcterms:W3CDTF">2023-05-03T14:34:02Z</dcterms:modified>
</cp:coreProperties>
</file>