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272" r:id="rId7"/>
    <p:sldId id="287" r:id="rId8"/>
    <p:sldId id="280" r:id="rId9"/>
    <p:sldId id="282" r:id="rId10"/>
    <p:sldId id="281" r:id="rId11"/>
    <p:sldId id="277" r:id="rId12"/>
    <p:sldId id="284" r:id="rId13"/>
    <p:sldId id="286" r:id="rId14"/>
    <p:sldId id="267" r:id="rId15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87568-9E66-4C67-8420-88369500C5DA}" v="304" dt="2023-05-17T15:54:57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Fonseca" userId="0bf00240-3020-4d01-a24b-06825a2f49d7" providerId="ADAL" clId="{972BC957-0A45-4C3E-B1D6-43CFE1FD1AEE}"/>
    <pc:docChg chg="undo custSel addSld delSld modSld sldOrd">
      <pc:chgData name="Tiago Fonseca" userId="0bf00240-3020-4d01-a24b-06825a2f49d7" providerId="ADAL" clId="{972BC957-0A45-4C3E-B1D6-43CFE1FD1AEE}" dt="2023-05-03T14:22:13.068" v="3496" actId="14100"/>
      <pc:docMkLst>
        <pc:docMk/>
      </pc:docMkLst>
      <pc:sldChg chg="modSp mod">
        <pc:chgData name="Tiago Fonseca" userId="0bf00240-3020-4d01-a24b-06825a2f49d7" providerId="ADAL" clId="{972BC957-0A45-4C3E-B1D6-43CFE1FD1AEE}" dt="2023-05-03T11:39:59.063" v="18" actId="20577"/>
        <pc:sldMkLst>
          <pc:docMk/>
          <pc:sldMk cId="300101176" sldId="256"/>
        </pc:sldMkLst>
        <pc:spChg chg="mod">
          <ac:chgData name="Tiago Fonseca" userId="0bf00240-3020-4d01-a24b-06825a2f49d7" providerId="ADAL" clId="{972BC957-0A45-4C3E-B1D6-43CFE1FD1AEE}" dt="2023-05-03T11:39:59.063" v="18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add del">
        <pc:chgData name="Tiago Fonseca" userId="0bf00240-3020-4d01-a24b-06825a2f49d7" providerId="ADAL" clId="{972BC957-0A45-4C3E-B1D6-43CFE1FD1AEE}" dt="2023-05-03T13:38:06.482" v="84" actId="47"/>
        <pc:sldMkLst>
          <pc:docMk/>
          <pc:sldMk cId="2113348865" sldId="271"/>
        </pc:sldMkLst>
      </pc:sldChg>
      <pc:sldChg chg="addSp modSp mod">
        <pc:chgData name="Tiago Fonseca" userId="0bf00240-3020-4d01-a24b-06825a2f49d7" providerId="ADAL" clId="{972BC957-0A45-4C3E-B1D6-43CFE1FD1AEE}" dt="2023-05-03T13:42:14.789" v="601" actId="20577"/>
        <pc:sldMkLst>
          <pc:docMk/>
          <pc:sldMk cId="3065993080" sldId="272"/>
        </pc:sldMkLst>
        <pc:spChg chg="mod">
          <ac:chgData name="Tiago Fonseca" userId="0bf00240-3020-4d01-a24b-06825a2f49d7" providerId="ADAL" clId="{972BC957-0A45-4C3E-B1D6-43CFE1FD1AEE}" dt="2023-05-03T13:38:20.628" v="110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39:52.858" v="244" actId="14100"/>
          <ac:spMkLst>
            <pc:docMk/>
            <pc:sldMk cId="3065993080" sldId="272"/>
            <ac:spMk id="3" creationId="{E82AFDAC-88B1-3AB9-A268-4DF9CBD41DFE}"/>
          </ac:spMkLst>
        </pc:spChg>
        <pc:spChg chg="add mod">
          <ac:chgData name="Tiago Fonseca" userId="0bf00240-3020-4d01-a24b-06825a2f49d7" providerId="ADAL" clId="{972BC957-0A45-4C3E-B1D6-43CFE1FD1AEE}" dt="2023-05-03T13:41:08.773" v="467" actId="20577"/>
          <ac:spMkLst>
            <pc:docMk/>
            <pc:sldMk cId="3065993080" sldId="272"/>
            <ac:spMk id="4" creationId="{92CFAAB8-82E9-6F73-6CC3-681D1C6495C1}"/>
          </ac:spMkLst>
        </pc:spChg>
        <pc:spChg chg="add mod">
          <ac:chgData name="Tiago Fonseca" userId="0bf00240-3020-4d01-a24b-06825a2f49d7" providerId="ADAL" clId="{972BC957-0A45-4C3E-B1D6-43CFE1FD1AEE}" dt="2023-05-03T13:42:14.789" v="601" actId="20577"/>
          <ac:spMkLst>
            <pc:docMk/>
            <pc:sldMk cId="3065993080" sldId="272"/>
            <ac:spMk id="5" creationId="{523D7428-4450-98A4-7C9A-A059F73C4BBB}"/>
          </ac:spMkLst>
        </pc:spChg>
      </pc:sldChg>
      <pc:sldChg chg="del">
        <pc:chgData name="Tiago Fonseca" userId="0bf00240-3020-4d01-a24b-06825a2f49d7" providerId="ADAL" clId="{972BC957-0A45-4C3E-B1D6-43CFE1FD1AEE}" dt="2023-05-03T13:48:57.812" v="1152" actId="47"/>
        <pc:sldMkLst>
          <pc:docMk/>
          <pc:sldMk cId="910042957" sldId="274"/>
        </pc:sldMkLst>
      </pc:sldChg>
      <pc:sldChg chg="del">
        <pc:chgData name="Tiago Fonseca" userId="0bf00240-3020-4d01-a24b-06825a2f49d7" providerId="ADAL" clId="{972BC957-0A45-4C3E-B1D6-43CFE1FD1AEE}" dt="2023-05-03T13:49:03.826" v="1155" actId="47"/>
        <pc:sldMkLst>
          <pc:docMk/>
          <pc:sldMk cId="680076668" sldId="275"/>
        </pc:sldMkLst>
      </pc:sldChg>
      <pc:sldChg chg="del">
        <pc:chgData name="Tiago Fonseca" userId="0bf00240-3020-4d01-a24b-06825a2f49d7" providerId="ADAL" clId="{972BC957-0A45-4C3E-B1D6-43CFE1FD1AEE}" dt="2023-05-03T13:49:04.889" v="1156" actId="47"/>
        <pc:sldMkLst>
          <pc:docMk/>
          <pc:sldMk cId="972465295" sldId="276"/>
        </pc:sldMkLst>
      </pc:sldChg>
      <pc:sldChg chg="addSp delSp modSp mod">
        <pc:chgData name="Tiago Fonseca" userId="0bf00240-3020-4d01-a24b-06825a2f49d7" providerId="ADAL" clId="{972BC957-0A45-4C3E-B1D6-43CFE1FD1AEE}" dt="2023-05-03T14:00:29.409" v="1546" actId="313"/>
        <pc:sldMkLst>
          <pc:docMk/>
          <pc:sldMk cId="1489756019" sldId="277"/>
        </pc:sldMkLst>
        <pc:spChg chg="mod">
          <ac:chgData name="Tiago Fonseca" userId="0bf00240-3020-4d01-a24b-06825a2f49d7" providerId="ADAL" clId="{972BC957-0A45-4C3E-B1D6-43CFE1FD1AEE}" dt="2023-05-03T14:00:29.409" v="1546" actId="313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00:26.972" v="1545" actId="313"/>
          <ac:spMkLst>
            <pc:docMk/>
            <pc:sldMk cId="1489756019" sldId="277"/>
            <ac:spMk id="3" creationId="{19D03FC5-AAFD-D05F-F5BB-2BCF0AE0B45C}"/>
          </ac:spMkLst>
        </pc:spChg>
        <pc:spChg chg="del">
          <ac:chgData name="Tiago Fonseca" userId="0bf00240-3020-4d01-a24b-06825a2f49d7" providerId="ADAL" clId="{972BC957-0A45-4C3E-B1D6-43CFE1FD1AEE}" dt="2023-05-03T13:49:42.369" v="1178" actId="478"/>
          <ac:spMkLst>
            <pc:docMk/>
            <pc:sldMk cId="1489756019" sldId="277"/>
            <ac:spMk id="4" creationId="{2721AF49-4A4E-A592-68FA-93F3A1029D40}"/>
          </ac:spMkLst>
        </pc:spChg>
        <pc:spChg chg="del">
          <ac:chgData name="Tiago Fonseca" userId="0bf00240-3020-4d01-a24b-06825a2f49d7" providerId="ADAL" clId="{972BC957-0A45-4C3E-B1D6-43CFE1FD1AEE}" dt="2023-05-03T13:50:15.642" v="1182" actId="478"/>
          <ac:spMkLst>
            <pc:docMk/>
            <pc:sldMk cId="1489756019" sldId="277"/>
            <ac:spMk id="5" creationId="{EA967136-6D3A-65E4-0498-29BD719A84A3}"/>
          </ac:spMkLst>
        </pc:spChg>
        <pc:spChg chg="del">
          <ac:chgData name="Tiago Fonseca" userId="0bf00240-3020-4d01-a24b-06825a2f49d7" providerId="ADAL" clId="{972BC957-0A45-4C3E-B1D6-43CFE1FD1AEE}" dt="2023-05-03T13:49:40.862" v="1177" actId="478"/>
          <ac:spMkLst>
            <pc:docMk/>
            <pc:sldMk cId="1489756019" sldId="277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972BC957-0A45-4C3E-B1D6-43CFE1FD1AEE}" dt="2023-05-03T13:50:14.096" v="1181" actId="478"/>
          <ac:spMkLst>
            <pc:docMk/>
            <pc:sldMk cId="1489756019" sldId="277"/>
            <ac:spMk id="8" creationId="{6E16CC7F-0BC7-64B8-B1B6-85C13E8E45AF}"/>
          </ac:spMkLst>
        </pc:spChg>
        <pc:spChg chg="add del mod">
          <ac:chgData name="Tiago Fonseca" userId="0bf00240-3020-4d01-a24b-06825a2f49d7" providerId="ADAL" clId="{972BC957-0A45-4C3E-B1D6-43CFE1FD1AEE}" dt="2023-05-03T13:55:22.906" v="1539" actId="113"/>
          <ac:spMkLst>
            <pc:docMk/>
            <pc:sldMk cId="1489756019" sldId="277"/>
            <ac:spMk id="10" creationId="{99A10B4A-0393-C129-933B-C652D1A19476}"/>
          </ac:spMkLst>
        </pc:spChg>
        <pc:spChg chg="add del mod">
          <ac:chgData name="Tiago Fonseca" userId="0bf00240-3020-4d01-a24b-06825a2f49d7" providerId="ADAL" clId="{972BC957-0A45-4C3E-B1D6-43CFE1FD1AEE}" dt="2023-05-03T13:50:17.671" v="1183" actId="478"/>
          <ac:spMkLst>
            <pc:docMk/>
            <pc:sldMk cId="1489756019" sldId="277"/>
            <ac:spMk id="12" creationId="{D0C0105B-FF0A-488F-E0AD-A32E1BED3C08}"/>
          </ac:spMkLst>
        </pc:spChg>
        <pc:picChg chg="add mod">
          <ac:chgData name="Tiago Fonseca" userId="0bf00240-3020-4d01-a24b-06825a2f49d7" providerId="ADAL" clId="{972BC957-0A45-4C3E-B1D6-43CFE1FD1AEE}" dt="2023-05-03T14:00:15.934" v="1544" actId="1076"/>
          <ac:picMkLst>
            <pc:docMk/>
            <pc:sldMk cId="1489756019" sldId="277"/>
            <ac:picMk id="14" creationId="{776C1E57-4FCA-B5C8-00AF-657B17C1D566}"/>
          </ac:picMkLst>
        </pc:picChg>
      </pc:sldChg>
      <pc:sldChg chg="del">
        <pc:chgData name="Tiago Fonseca" userId="0bf00240-3020-4d01-a24b-06825a2f49d7" providerId="ADAL" clId="{972BC957-0A45-4C3E-B1D6-43CFE1FD1AEE}" dt="2023-05-03T14:08:38.084" v="1938" actId="47"/>
        <pc:sldMkLst>
          <pc:docMk/>
          <pc:sldMk cId="161939914" sldId="278"/>
        </pc:sldMkLst>
      </pc:sldChg>
      <pc:sldChg chg="modSp mod">
        <pc:chgData name="Tiago Fonseca" userId="0bf00240-3020-4d01-a24b-06825a2f49d7" providerId="ADAL" clId="{972BC957-0A45-4C3E-B1D6-43CFE1FD1AEE}" dt="2023-05-03T14:08:44.686" v="1939" actId="1037"/>
        <pc:sldMkLst>
          <pc:docMk/>
          <pc:sldMk cId="996926825" sldId="279"/>
        </pc:sldMkLst>
        <pc:spChg chg="mod">
          <ac:chgData name="Tiago Fonseca" userId="0bf00240-3020-4d01-a24b-06825a2f49d7" providerId="ADAL" clId="{972BC957-0A45-4C3E-B1D6-43CFE1FD1AEE}" dt="2023-05-03T13:38:03.795" v="83" actId="404"/>
          <ac:spMkLst>
            <pc:docMk/>
            <pc:sldMk cId="996926825" sldId="279"/>
            <ac:spMk id="2" creationId="{E734342C-2173-4B23-9C3C-2950C6A3983D}"/>
          </ac:spMkLst>
        </pc:spChg>
        <pc:picChg chg="mod">
          <ac:chgData name="Tiago Fonseca" userId="0bf00240-3020-4d01-a24b-06825a2f49d7" providerId="ADAL" clId="{972BC957-0A45-4C3E-B1D6-43CFE1FD1AEE}" dt="2023-05-03T14:08:44.686" v="1939" actId="1037"/>
          <ac:picMkLst>
            <pc:docMk/>
            <pc:sldMk cId="996926825" sldId="279"/>
            <ac:picMk id="5" creationId="{BDEE4019-56F2-459C-B15D-76C0CDC216FA}"/>
          </ac:picMkLst>
        </pc:picChg>
      </pc:sldChg>
      <pc:sldChg chg="modSp mod">
        <pc:chgData name="Tiago Fonseca" userId="0bf00240-3020-4d01-a24b-06825a2f49d7" providerId="ADAL" clId="{972BC957-0A45-4C3E-B1D6-43CFE1FD1AEE}" dt="2023-05-03T13:42:54.275" v="640" actId="404"/>
        <pc:sldMkLst>
          <pc:docMk/>
          <pc:sldMk cId="825530817" sldId="280"/>
        </pc:sldMkLst>
        <pc:spChg chg="mod">
          <ac:chgData name="Tiago Fonseca" userId="0bf00240-3020-4d01-a24b-06825a2f49d7" providerId="ADAL" clId="{972BC957-0A45-4C3E-B1D6-43CFE1FD1AEE}" dt="2023-05-03T13:42:54.275" v="640" actId="404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972BC957-0A45-4C3E-B1D6-43CFE1FD1AEE}" dt="2023-05-03T13:49:12.317" v="1170" actId="404"/>
        <pc:sldMkLst>
          <pc:docMk/>
          <pc:sldMk cId="1850968765" sldId="281"/>
        </pc:sldMkLst>
        <pc:spChg chg="mod">
          <ac:chgData name="Tiago Fonseca" userId="0bf00240-3020-4d01-a24b-06825a2f49d7" providerId="ADAL" clId="{972BC957-0A45-4C3E-B1D6-43CFE1FD1AEE}" dt="2023-05-03T13:49:12.317" v="1170" actId="404"/>
          <ac:spMkLst>
            <pc:docMk/>
            <pc:sldMk cId="1850968765" sldId="281"/>
            <ac:spMk id="2" creationId="{E734342C-2173-4B23-9C3C-2950C6A3983D}"/>
          </ac:spMkLst>
        </pc:spChg>
      </pc:sldChg>
      <pc:sldChg chg="modSp add del mod ord">
        <pc:chgData name="Tiago Fonseca" userId="0bf00240-3020-4d01-a24b-06825a2f49d7" providerId="ADAL" clId="{972BC957-0A45-4C3E-B1D6-43CFE1FD1AEE}" dt="2023-05-03T13:49:01.186" v="1154" actId="47"/>
        <pc:sldMkLst>
          <pc:docMk/>
          <pc:sldMk cId="2855269777" sldId="282"/>
        </pc:sldMkLst>
        <pc:spChg chg="mod">
          <ac:chgData name="Tiago Fonseca" userId="0bf00240-3020-4d01-a24b-06825a2f49d7" providerId="ADAL" clId="{972BC957-0A45-4C3E-B1D6-43CFE1FD1AEE}" dt="2023-05-03T13:43:05.791" v="647" actId="20577"/>
          <ac:spMkLst>
            <pc:docMk/>
            <pc:sldMk cId="2855269777" sldId="28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44:45.644" v="853" actId="20577"/>
          <ac:spMkLst>
            <pc:docMk/>
            <pc:sldMk cId="2855269777" sldId="282"/>
            <ac:spMk id="3" creationId="{E82AFDAC-88B1-3AB9-A268-4DF9CBD41DFE}"/>
          </ac:spMkLst>
        </pc:spChg>
        <pc:spChg chg="mod">
          <ac:chgData name="Tiago Fonseca" userId="0bf00240-3020-4d01-a24b-06825a2f49d7" providerId="ADAL" clId="{972BC957-0A45-4C3E-B1D6-43CFE1FD1AEE}" dt="2023-05-03T13:48:32.721" v="1150" actId="1076"/>
          <ac:spMkLst>
            <pc:docMk/>
            <pc:sldMk cId="2855269777" sldId="282"/>
            <ac:spMk id="4" creationId="{92CFAAB8-82E9-6F73-6CC3-681D1C6495C1}"/>
          </ac:spMkLst>
        </pc:spChg>
        <pc:spChg chg="mod">
          <ac:chgData name="Tiago Fonseca" userId="0bf00240-3020-4d01-a24b-06825a2f49d7" providerId="ADAL" clId="{972BC957-0A45-4C3E-B1D6-43CFE1FD1AEE}" dt="2023-05-03T13:48:41.628" v="1151" actId="1076"/>
          <ac:spMkLst>
            <pc:docMk/>
            <pc:sldMk cId="2855269777" sldId="282"/>
            <ac:spMk id="5" creationId="{523D7428-4450-98A4-7C9A-A059F73C4BBB}"/>
          </ac:spMkLst>
        </pc:spChg>
      </pc:sldChg>
      <pc:sldChg chg="addSp delSp modSp add mod">
        <pc:chgData name="Tiago Fonseca" userId="0bf00240-3020-4d01-a24b-06825a2f49d7" providerId="ADAL" clId="{972BC957-0A45-4C3E-B1D6-43CFE1FD1AEE}" dt="2023-05-03T14:06:07.189" v="1917" actId="1076"/>
        <pc:sldMkLst>
          <pc:docMk/>
          <pc:sldMk cId="1860145206" sldId="283"/>
        </pc:sldMkLst>
        <pc:spChg chg="mod">
          <ac:chgData name="Tiago Fonseca" userId="0bf00240-3020-4d01-a24b-06825a2f49d7" providerId="ADAL" clId="{972BC957-0A45-4C3E-B1D6-43CFE1FD1AEE}" dt="2023-05-03T14:03:52.452" v="1902" actId="313"/>
          <ac:spMkLst>
            <pc:docMk/>
            <pc:sldMk cId="1860145206" sldId="283"/>
            <ac:spMk id="3" creationId="{19D03FC5-AAFD-D05F-F5BB-2BCF0AE0B45C}"/>
          </ac:spMkLst>
        </pc:spChg>
        <pc:spChg chg="mod">
          <ac:chgData name="Tiago Fonseca" userId="0bf00240-3020-4d01-a24b-06825a2f49d7" providerId="ADAL" clId="{972BC957-0A45-4C3E-B1D6-43CFE1FD1AEE}" dt="2023-05-03T14:05:30.350" v="1908" actId="20577"/>
          <ac:spMkLst>
            <pc:docMk/>
            <pc:sldMk cId="1860145206" sldId="283"/>
            <ac:spMk id="10" creationId="{99A10B4A-0393-C129-933B-C652D1A19476}"/>
          </ac:spMkLst>
        </pc:spChg>
        <pc:picChg chg="add mod">
          <ac:chgData name="Tiago Fonseca" userId="0bf00240-3020-4d01-a24b-06825a2f49d7" providerId="ADAL" clId="{972BC957-0A45-4C3E-B1D6-43CFE1FD1AEE}" dt="2023-05-03T14:06:07.189" v="1917" actId="1076"/>
          <ac:picMkLst>
            <pc:docMk/>
            <pc:sldMk cId="1860145206" sldId="283"/>
            <ac:picMk id="5" creationId="{C7ACC4F7-B86A-FFAD-DE78-CB91E6FA7AC5}"/>
          </ac:picMkLst>
        </pc:picChg>
        <pc:picChg chg="del">
          <ac:chgData name="Tiago Fonseca" userId="0bf00240-3020-4d01-a24b-06825a2f49d7" providerId="ADAL" clId="{972BC957-0A45-4C3E-B1D6-43CFE1FD1AEE}" dt="2023-05-03T14:06:04.914" v="1916" actId="478"/>
          <ac:picMkLst>
            <pc:docMk/>
            <pc:sldMk cId="1860145206" sldId="283"/>
            <ac:picMk id="14" creationId="{776C1E57-4FCA-B5C8-00AF-657B17C1D566}"/>
          </ac:picMkLst>
        </pc:picChg>
      </pc:sldChg>
      <pc:sldChg chg="modSp add mod ord">
        <pc:chgData name="Tiago Fonseca" userId="0bf00240-3020-4d01-a24b-06825a2f49d7" providerId="ADAL" clId="{972BC957-0A45-4C3E-B1D6-43CFE1FD1AEE}" dt="2023-05-03T14:09:03.501" v="1947" actId="20577"/>
        <pc:sldMkLst>
          <pc:docMk/>
          <pc:sldMk cId="1498194460" sldId="284"/>
        </pc:sldMkLst>
        <pc:spChg chg="mod">
          <ac:chgData name="Tiago Fonseca" userId="0bf00240-3020-4d01-a24b-06825a2f49d7" providerId="ADAL" clId="{972BC957-0A45-4C3E-B1D6-43CFE1FD1AEE}" dt="2023-05-03T14:09:03.501" v="1947" actId="20577"/>
          <ac:spMkLst>
            <pc:docMk/>
            <pc:sldMk cId="1498194460" sldId="284"/>
            <ac:spMk id="2" creationId="{E734342C-2173-4B23-9C3C-2950C6A3983D}"/>
          </ac:spMkLst>
        </pc:spChg>
      </pc:sldChg>
      <pc:sldChg chg="addSp delSp modSp add del mod ord">
        <pc:chgData name="Tiago Fonseca" userId="0bf00240-3020-4d01-a24b-06825a2f49d7" providerId="ADAL" clId="{972BC957-0A45-4C3E-B1D6-43CFE1FD1AEE}" dt="2023-05-03T14:09:49.919" v="2034" actId="47"/>
        <pc:sldMkLst>
          <pc:docMk/>
          <pc:sldMk cId="722823016" sldId="285"/>
        </pc:sldMkLst>
        <pc:spChg chg="mod">
          <ac:chgData name="Tiago Fonseca" userId="0bf00240-3020-4d01-a24b-06825a2f49d7" providerId="ADAL" clId="{972BC957-0A45-4C3E-B1D6-43CFE1FD1AEE}" dt="2023-05-03T14:08:59.667" v="1946" actId="20577"/>
          <ac:spMkLst>
            <pc:docMk/>
            <pc:sldMk cId="722823016" sldId="285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4:09:38.400" v="2027" actId="1076"/>
          <ac:spMkLst>
            <pc:docMk/>
            <pc:sldMk cId="722823016" sldId="285"/>
            <ac:spMk id="3" creationId="{E82AFDAC-88B1-3AB9-A268-4DF9CBD41DFE}"/>
          </ac:spMkLst>
        </pc:spChg>
        <pc:spChg chg="del">
          <ac:chgData name="Tiago Fonseca" userId="0bf00240-3020-4d01-a24b-06825a2f49d7" providerId="ADAL" clId="{972BC957-0A45-4C3E-B1D6-43CFE1FD1AEE}" dt="2023-05-03T14:09:06.599" v="1948" actId="478"/>
          <ac:spMkLst>
            <pc:docMk/>
            <pc:sldMk cId="722823016" sldId="285"/>
            <ac:spMk id="4" creationId="{92CFAAB8-82E9-6F73-6CC3-681D1C6495C1}"/>
          </ac:spMkLst>
        </pc:spChg>
        <pc:spChg chg="del">
          <ac:chgData name="Tiago Fonseca" userId="0bf00240-3020-4d01-a24b-06825a2f49d7" providerId="ADAL" clId="{972BC957-0A45-4C3E-B1D6-43CFE1FD1AEE}" dt="2023-05-03T14:09:07.958" v="1949" actId="478"/>
          <ac:spMkLst>
            <pc:docMk/>
            <pc:sldMk cId="722823016" sldId="285"/>
            <ac:spMk id="5" creationId="{523D7428-4450-98A4-7C9A-A059F73C4BBB}"/>
          </ac:spMkLst>
        </pc:spChg>
        <pc:spChg chg="add del mod">
          <ac:chgData name="Tiago Fonseca" userId="0bf00240-3020-4d01-a24b-06825a2f49d7" providerId="ADAL" clId="{972BC957-0A45-4C3E-B1D6-43CFE1FD1AEE}" dt="2023-05-03T14:09:42.137" v="2030" actId="478"/>
          <ac:spMkLst>
            <pc:docMk/>
            <pc:sldMk cId="722823016" sldId="285"/>
            <ac:spMk id="6" creationId="{CAF84C2A-34EA-3ABD-75F3-50AFC28812EB}"/>
          </ac:spMkLst>
        </pc:spChg>
      </pc:sldChg>
      <pc:sldChg chg="addSp delSp modSp add mod ord">
        <pc:chgData name="Tiago Fonseca" userId="0bf00240-3020-4d01-a24b-06825a2f49d7" providerId="ADAL" clId="{972BC957-0A45-4C3E-B1D6-43CFE1FD1AEE}" dt="2023-05-03T14:22:13.068" v="3496" actId="14100"/>
        <pc:sldMkLst>
          <pc:docMk/>
          <pc:sldMk cId="4239780882" sldId="286"/>
        </pc:sldMkLst>
        <pc:spChg chg="mod">
          <ac:chgData name="Tiago Fonseca" userId="0bf00240-3020-4d01-a24b-06825a2f49d7" providerId="ADAL" clId="{972BC957-0A45-4C3E-B1D6-43CFE1FD1AEE}" dt="2023-05-03T14:09:57.305" v="2053" actId="20577"/>
          <ac:spMkLst>
            <pc:docMk/>
            <pc:sldMk cId="4239780882" sldId="286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19:23.284" v="3400" actId="14100"/>
          <ac:spMkLst>
            <pc:docMk/>
            <pc:sldMk cId="4239780882" sldId="286"/>
            <ac:spMk id="3" creationId="{19D03FC5-AAFD-D05F-F5BB-2BCF0AE0B45C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4" creationId="{FC9CD485-94B2-9F44-4CB4-8E3B684ED391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6" creationId="{0D056FC2-8908-436E-600E-9B35305D97D9}"/>
          </ac:spMkLst>
        </pc:spChg>
        <pc:spChg chg="mod">
          <ac:chgData name="Tiago Fonseca" userId="0bf00240-3020-4d01-a24b-06825a2f49d7" providerId="ADAL" clId="{972BC957-0A45-4C3E-B1D6-43CFE1FD1AEE}" dt="2023-05-03T14:20:33.524" v="3457" actId="123"/>
          <ac:spMkLst>
            <pc:docMk/>
            <pc:sldMk cId="4239780882" sldId="286"/>
            <ac:spMk id="10" creationId="{99A10B4A-0393-C129-933B-C652D1A19476}"/>
          </ac:spMkLst>
        </pc:spChg>
        <pc:picChg chg="del">
          <ac:chgData name="Tiago Fonseca" userId="0bf00240-3020-4d01-a24b-06825a2f49d7" providerId="ADAL" clId="{972BC957-0A45-4C3E-B1D6-43CFE1FD1AEE}" dt="2023-05-03T14:09:58.706" v="2054" actId="478"/>
          <ac:picMkLst>
            <pc:docMk/>
            <pc:sldMk cId="4239780882" sldId="286"/>
            <ac:picMk id="5" creationId="{C7ACC4F7-B86A-FFAD-DE78-CB91E6FA7AC5}"/>
          </ac:picMkLst>
        </pc:picChg>
      </pc:sldChg>
    </pc:docChg>
  </pc:docChgLst>
  <pc:docChgLst>
    <pc:chgData name="Tiago Fonseca" userId="0bf00240-3020-4d01-a24b-06825a2f49d7" providerId="ADAL" clId="{E6087568-9E66-4C67-8420-88369500C5DA}"/>
    <pc:docChg chg="undo custSel addSld delSld modSld">
      <pc:chgData name="Tiago Fonseca" userId="0bf00240-3020-4d01-a24b-06825a2f49d7" providerId="ADAL" clId="{E6087568-9E66-4C67-8420-88369500C5DA}" dt="2023-05-17T16:12:31.678" v="2136" actId="20577"/>
      <pc:docMkLst>
        <pc:docMk/>
      </pc:docMkLst>
      <pc:sldChg chg="modSp mod">
        <pc:chgData name="Tiago Fonseca" userId="0bf00240-3020-4d01-a24b-06825a2f49d7" providerId="ADAL" clId="{E6087568-9E66-4C67-8420-88369500C5DA}" dt="2023-05-17T15:22:52.118" v="11" actId="20577"/>
        <pc:sldMkLst>
          <pc:docMk/>
          <pc:sldMk cId="300101176" sldId="256"/>
        </pc:sldMkLst>
        <pc:spChg chg="mod">
          <ac:chgData name="Tiago Fonseca" userId="0bf00240-3020-4d01-a24b-06825a2f49d7" providerId="ADAL" clId="{E6087568-9E66-4C67-8420-88369500C5DA}" dt="2023-05-17T15:22:52.118" v="11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modSp mod">
        <pc:chgData name="Tiago Fonseca" userId="0bf00240-3020-4d01-a24b-06825a2f49d7" providerId="ADAL" clId="{E6087568-9E66-4C67-8420-88369500C5DA}" dt="2023-05-17T15:23:21.451" v="78" actId="20577"/>
        <pc:sldMkLst>
          <pc:docMk/>
          <pc:sldMk cId="3065993080" sldId="272"/>
        </pc:sldMkLst>
        <pc:spChg chg="mod">
          <ac:chgData name="Tiago Fonseca" userId="0bf00240-3020-4d01-a24b-06825a2f49d7" providerId="ADAL" clId="{E6087568-9E66-4C67-8420-88369500C5DA}" dt="2023-05-17T15:23:21.451" v="78" actId="20577"/>
          <ac:spMkLst>
            <pc:docMk/>
            <pc:sldMk cId="3065993080" sldId="272"/>
            <ac:spMk id="2" creationId="{98A32DE6-6B29-7489-635B-950DAAB3B577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5:55:11.849" v="752" actId="1076"/>
        <pc:sldMkLst>
          <pc:docMk/>
          <pc:sldMk cId="1489756019" sldId="277"/>
        </pc:sldMkLst>
        <pc:spChg chg="mod">
          <ac:chgData name="Tiago Fonseca" userId="0bf00240-3020-4d01-a24b-06825a2f49d7" providerId="ADAL" clId="{E6087568-9E66-4C67-8420-88369500C5DA}" dt="2023-05-17T15:24:43.586" v="184" actId="20577"/>
          <ac:spMkLst>
            <pc:docMk/>
            <pc:sldMk cId="1489756019" sldId="277"/>
            <ac:spMk id="2" creationId="{931451AD-4895-B705-D9DD-AE4EECD87102}"/>
          </ac:spMkLst>
        </pc:spChg>
        <pc:spChg chg="del">
          <ac:chgData name="Tiago Fonseca" userId="0bf00240-3020-4d01-a24b-06825a2f49d7" providerId="ADAL" clId="{E6087568-9E66-4C67-8420-88369500C5DA}" dt="2023-05-17T15:52:25.790" v="645" actId="478"/>
          <ac:spMkLst>
            <pc:docMk/>
            <pc:sldMk cId="1489756019" sldId="277"/>
            <ac:spMk id="3" creationId="{19D03FC5-AAFD-D05F-F5BB-2BCF0AE0B45C}"/>
          </ac:spMkLst>
        </pc:spChg>
        <pc:spChg chg="add del mod">
          <ac:chgData name="Tiago Fonseca" userId="0bf00240-3020-4d01-a24b-06825a2f49d7" providerId="ADAL" clId="{E6087568-9E66-4C67-8420-88369500C5DA}" dt="2023-05-17T15:52:28.297" v="647" actId="478"/>
          <ac:spMkLst>
            <pc:docMk/>
            <pc:sldMk cId="1489756019" sldId="277"/>
            <ac:spMk id="5" creationId="{F3877713-C286-C2D3-DEA6-89B0A0E077FF}"/>
          </ac:spMkLst>
        </pc:spChg>
        <pc:spChg chg="add del mod">
          <ac:chgData name="Tiago Fonseca" userId="0bf00240-3020-4d01-a24b-06825a2f49d7" providerId="ADAL" clId="{E6087568-9E66-4C67-8420-88369500C5DA}" dt="2023-05-17T15:52:27.103" v="646" actId="478"/>
          <ac:spMkLst>
            <pc:docMk/>
            <pc:sldMk cId="1489756019" sldId="277"/>
            <ac:spMk id="7" creationId="{E0542AA6-5B12-2EF4-D76E-E048D094DD56}"/>
          </ac:spMkLst>
        </pc:spChg>
        <pc:spChg chg="del">
          <ac:chgData name="Tiago Fonseca" userId="0bf00240-3020-4d01-a24b-06825a2f49d7" providerId="ADAL" clId="{E6087568-9E66-4C67-8420-88369500C5DA}" dt="2023-05-17T15:52:23.862" v="644" actId="478"/>
          <ac:spMkLst>
            <pc:docMk/>
            <pc:sldMk cId="1489756019" sldId="277"/>
            <ac:spMk id="10" creationId="{99A10B4A-0393-C129-933B-C652D1A19476}"/>
          </ac:spMkLst>
        </pc:spChg>
        <pc:picChg chg="add mod">
          <ac:chgData name="Tiago Fonseca" userId="0bf00240-3020-4d01-a24b-06825a2f49d7" providerId="ADAL" clId="{E6087568-9E66-4C67-8420-88369500C5DA}" dt="2023-05-17T15:55:11.849" v="752" actId="1076"/>
          <ac:picMkLst>
            <pc:docMk/>
            <pc:sldMk cId="1489756019" sldId="277"/>
            <ac:picMk id="9" creationId="{00C5EE42-8150-CB92-B759-B505AD943BCD}"/>
          </ac:picMkLst>
        </pc:picChg>
        <pc:picChg chg="del">
          <ac:chgData name="Tiago Fonseca" userId="0bf00240-3020-4d01-a24b-06825a2f49d7" providerId="ADAL" clId="{E6087568-9E66-4C67-8420-88369500C5DA}" dt="2023-05-17T15:52:28.984" v="648" actId="478"/>
          <ac:picMkLst>
            <pc:docMk/>
            <pc:sldMk cId="1489756019" sldId="277"/>
            <ac:picMk id="14" creationId="{776C1E57-4FCA-B5C8-00AF-657B17C1D566}"/>
          </ac:picMkLst>
        </pc:picChg>
      </pc:sldChg>
      <pc:sldChg chg="modSp mod">
        <pc:chgData name="Tiago Fonseca" userId="0bf00240-3020-4d01-a24b-06825a2f49d7" providerId="ADAL" clId="{E6087568-9E66-4C67-8420-88369500C5DA}" dt="2023-05-17T15:23:04.069" v="36" actId="20577"/>
        <pc:sldMkLst>
          <pc:docMk/>
          <pc:sldMk cId="996926825" sldId="279"/>
        </pc:sldMkLst>
        <pc:spChg chg="mod">
          <ac:chgData name="Tiago Fonseca" userId="0bf00240-3020-4d01-a24b-06825a2f49d7" providerId="ADAL" clId="{E6087568-9E66-4C67-8420-88369500C5DA}" dt="2023-05-17T15:23:04.069" v="36" actId="20577"/>
          <ac:spMkLst>
            <pc:docMk/>
            <pc:sldMk cId="996926825" sldId="279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E6087568-9E66-4C67-8420-88369500C5DA}" dt="2023-05-17T15:23:47.034" v="109" actId="20577"/>
        <pc:sldMkLst>
          <pc:docMk/>
          <pc:sldMk cId="825530817" sldId="280"/>
        </pc:sldMkLst>
        <pc:spChg chg="mod">
          <ac:chgData name="Tiago Fonseca" userId="0bf00240-3020-4d01-a24b-06825a2f49d7" providerId="ADAL" clId="{E6087568-9E66-4C67-8420-88369500C5DA}" dt="2023-05-17T15:23:47.034" v="109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E6087568-9E66-4C67-8420-88369500C5DA}" dt="2023-05-17T15:24:36.880" v="171" actId="20577"/>
        <pc:sldMkLst>
          <pc:docMk/>
          <pc:sldMk cId="1850968765" sldId="281"/>
        </pc:sldMkLst>
        <pc:spChg chg="mod">
          <ac:chgData name="Tiago Fonseca" userId="0bf00240-3020-4d01-a24b-06825a2f49d7" providerId="ADAL" clId="{E6087568-9E66-4C67-8420-88369500C5DA}" dt="2023-05-17T15:24:36.880" v="171" actId="20577"/>
          <ac:spMkLst>
            <pc:docMk/>
            <pc:sldMk cId="1850968765" sldId="281"/>
            <ac:spMk id="2" creationId="{E734342C-2173-4B23-9C3C-2950C6A3983D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6:12:31.678" v="2136" actId="20577"/>
        <pc:sldMkLst>
          <pc:docMk/>
          <pc:sldMk cId="2855269777" sldId="282"/>
        </pc:sldMkLst>
        <pc:spChg chg="mod">
          <ac:chgData name="Tiago Fonseca" userId="0bf00240-3020-4d01-a24b-06825a2f49d7" providerId="ADAL" clId="{E6087568-9E66-4C67-8420-88369500C5DA}" dt="2023-05-17T15:24:00.287" v="140" actId="20577"/>
          <ac:spMkLst>
            <pc:docMk/>
            <pc:sldMk cId="2855269777" sldId="282"/>
            <ac:spMk id="2" creationId="{98A32DE6-6B29-7489-635B-950DAAB3B577}"/>
          </ac:spMkLst>
        </pc:spChg>
        <pc:spChg chg="del">
          <ac:chgData name="Tiago Fonseca" userId="0bf00240-3020-4d01-a24b-06825a2f49d7" providerId="ADAL" clId="{E6087568-9E66-4C67-8420-88369500C5DA}" dt="2023-05-17T15:33:58.026" v="246" actId="478"/>
          <ac:spMkLst>
            <pc:docMk/>
            <pc:sldMk cId="2855269777" sldId="282"/>
            <ac:spMk id="3" creationId="{E82AFDAC-88B1-3AB9-A268-4DF9CBD41DFE}"/>
          </ac:spMkLst>
        </pc:spChg>
        <pc:spChg chg="del">
          <ac:chgData name="Tiago Fonseca" userId="0bf00240-3020-4d01-a24b-06825a2f49d7" providerId="ADAL" clId="{E6087568-9E66-4C67-8420-88369500C5DA}" dt="2023-05-17T15:34:08.944" v="248" actId="478"/>
          <ac:spMkLst>
            <pc:docMk/>
            <pc:sldMk cId="2855269777" sldId="282"/>
            <ac:spMk id="4" creationId="{92CFAAB8-82E9-6F73-6CC3-681D1C6495C1}"/>
          </ac:spMkLst>
        </pc:spChg>
        <pc:spChg chg="del">
          <ac:chgData name="Tiago Fonseca" userId="0bf00240-3020-4d01-a24b-06825a2f49d7" providerId="ADAL" clId="{E6087568-9E66-4C67-8420-88369500C5DA}" dt="2023-05-17T15:34:10.019" v="249" actId="478"/>
          <ac:spMkLst>
            <pc:docMk/>
            <pc:sldMk cId="2855269777" sldId="282"/>
            <ac:spMk id="5" creationId="{523D7428-4450-98A4-7C9A-A059F73C4BBB}"/>
          </ac:spMkLst>
        </pc:spChg>
        <pc:spChg chg="add del mod">
          <ac:chgData name="Tiago Fonseca" userId="0bf00240-3020-4d01-a24b-06825a2f49d7" providerId="ADAL" clId="{E6087568-9E66-4C67-8420-88369500C5DA}" dt="2023-05-17T15:34:13.879" v="251"/>
          <ac:spMkLst>
            <pc:docMk/>
            <pc:sldMk cId="2855269777" sldId="282"/>
            <ac:spMk id="7" creationId="{40546524-E15D-6DEC-2473-E207FE33940F}"/>
          </ac:spMkLst>
        </pc:spChg>
        <pc:spChg chg="add del mod">
          <ac:chgData name="Tiago Fonseca" userId="0bf00240-3020-4d01-a24b-06825a2f49d7" providerId="ADAL" clId="{E6087568-9E66-4C67-8420-88369500C5DA}" dt="2023-05-17T16:12:31.678" v="2136" actId="20577"/>
          <ac:spMkLst>
            <pc:docMk/>
            <pc:sldMk cId="2855269777" sldId="282"/>
            <ac:spMk id="25" creationId="{755E53B2-5520-6E8D-8CAB-B271D144BFA6}"/>
          </ac:spMkLst>
        </pc:spChg>
        <pc:picChg chg="add mod">
          <ac:chgData name="Tiago Fonseca" userId="0bf00240-3020-4d01-a24b-06825a2f49d7" providerId="ADAL" clId="{E6087568-9E66-4C67-8420-88369500C5DA}" dt="2023-05-17T15:50:48.169" v="579" actId="1038"/>
          <ac:picMkLst>
            <pc:docMk/>
            <pc:sldMk cId="2855269777" sldId="282"/>
            <ac:picMk id="8" creationId="{A0483AA2-5778-A9BA-0090-1DE993A20FAA}"/>
          </ac:picMkLst>
        </pc:picChg>
        <pc:picChg chg="add del mod">
          <ac:chgData name="Tiago Fonseca" userId="0bf00240-3020-4d01-a24b-06825a2f49d7" providerId="ADAL" clId="{E6087568-9E66-4C67-8420-88369500C5DA}" dt="2023-05-17T15:39:21.002" v="306" actId="478"/>
          <ac:picMkLst>
            <pc:docMk/>
            <pc:sldMk cId="2855269777" sldId="282"/>
            <ac:picMk id="10" creationId="{D2236EEE-FD3A-5586-45EC-DFB4A45A052D}"/>
          </ac:picMkLst>
        </pc:picChg>
        <pc:picChg chg="add del mod">
          <ac:chgData name="Tiago Fonseca" userId="0bf00240-3020-4d01-a24b-06825a2f49d7" providerId="ADAL" clId="{E6087568-9E66-4C67-8420-88369500C5DA}" dt="2023-05-17T15:39:19.944" v="305" actId="478"/>
          <ac:picMkLst>
            <pc:docMk/>
            <pc:sldMk cId="2855269777" sldId="282"/>
            <ac:picMk id="12" creationId="{6147AB06-CAEC-7BD7-CBD2-9C5071B92FC3}"/>
          </ac:picMkLst>
        </pc:picChg>
        <pc:picChg chg="add del mod">
          <ac:chgData name="Tiago Fonseca" userId="0bf00240-3020-4d01-a24b-06825a2f49d7" providerId="ADAL" clId="{E6087568-9E66-4C67-8420-88369500C5DA}" dt="2023-05-17T15:42:22.010" v="416" actId="478"/>
          <ac:picMkLst>
            <pc:docMk/>
            <pc:sldMk cId="2855269777" sldId="282"/>
            <ac:picMk id="14" creationId="{B75422AF-E4F8-09DF-2BB6-225E45B7FCB2}"/>
          </ac:picMkLst>
        </pc:picChg>
        <pc:picChg chg="add del mod">
          <ac:chgData name="Tiago Fonseca" userId="0bf00240-3020-4d01-a24b-06825a2f49d7" providerId="ADAL" clId="{E6087568-9E66-4C67-8420-88369500C5DA}" dt="2023-05-17T15:43:59.476" v="444" actId="478"/>
          <ac:picMkLst>
            <pc:docMk/>
            <pc:sldMk cId="2855269777" sldId="282"/>
            <ac:picMk id="16" creationId="{F1C9A541-7851-FF4F-6749-43C08CB4A131}"/>
          </ac:picMkLst>
        </pc:picChg>
        <pc:picChg chg="add mod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18" creationId="{7DCB987D-7684-AD7D-58E6-89941F2AD818}"/>
          </ac:picMkLst>
        </pc:picChg>
        <pc:picChg chg="add mod modCrop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0" creationId="{9FB24E0D-6FB9-03DD-E86D-CC648A1CE684}"/>
          </ac:picMkLst>
        </pc:picChg>
        <pc:picChg chg="add mod modCrop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2" creationId="{FF220D31-1EB1-3986-1338-BE16F72102AD}"/>
          </ac:picMkLst>
        </pc:picChg>
        <pc:picChg chg="add mod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4" creationId="{511D8B16-8B9E-628C-23BB-CDF52DB39E38}"/>
          </ac:picMkLst>
        </pc:picChg>
      </pc:sldChg>
      <pc:sldChg chg="del">
        <pc:chgData name="Tiago Fonseca" userId="0bf00240-3020-4d01-a24b-06825a2f49d7" providerId="ADAL" clId="{E6087568-9E66-4C67-8420-88369500C5DA}" dt="2023-05-17T15:24:59.278" v="185" actId="47"/>
        <pc:sldMkLst>
          <pc:docMk/>
          <pc:sldMk cId="1860145206" sldId="283"/>
        </pc:sldMkLst>
      </pc:sldChg>
      <pc:sldChg chg="modSp mod">
        <pc:chgData name="Tiago Fonseca" userId="0bf00240-3020-4d01-a24b-06825a2f49d7" providerId="ADAL" clId="{E6087568-9E66-4C67-8420-88369500C5DA}" dt="2023-05-17T15:25:18.176" v="217" actId="404"/>
        <pc:sldMkLst>
          <pc:docMk/>
          <pc:sldMk cId="1498194460" sldId="284"/>
        </pc:sldMkLst>
        <pc:spChg chg="mod">
          <ac:chgData name="Tiago Fonseca" userId="0bf00240-3020-4d01-a24b-06825a2f49d7" providerId="ADAL" clId="{E6087568-9E66-4C67-8420-88369500C5DA}" dt="2023-05-17T15:25:18.176" v="217" actId="404"/>
          <ac:spMkLst>
            <pc:docMk/>
            <pc:sldMk cId="1498194460" sldId="284"/>
            <ac:spMk id="2" creationId="{E734342C-2173-4B23-9C3C-2950C6A3983D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6:10:12.966" v="1879" actId="20577"/>
        <pc:sldMkLst>
          <pc:docMk/>
          <pc:sldMk cId="4239780882" sldId="286"/>
        </pc:sldMkLst>
        <pc:spChg chg="mod">
          <ac:chgData name="Tiago Fonseca" userId="0bf00240-3020-4d01-a24b-06825a2f49d7" providerId="ADAL" clId="{E6087568-9E66-4C67-8420-88369500C5DA}" dt="2023-05-17T15:25:25.841" v="245" actId="20577"/>
          <ac:spMkLst>
            <pc:docMk/>
            <pc:sldMk cId="4239780882" sldId="286"/>
            <ac:spMk id="2" creationId="{931451AD-4895-B705-D9DD-AE4EECD87102}"/>
          </ac:spMkLst>
        </pc:spChg>
        <pc:spChg chg="del">
          <ac:chgData name="Tiago Fonseca" userId="0bf00240-3020-4d01-a24b-06825a2f49d7" providerId="ADAL" clId="{E6087568-9E66-4C67-8420-88369500C5DA}" dt="2023-05-17T15:59:29.883" v="754" actId="478"/>
          <ac:spMkLst>
            <pc:docMk/>
            <pc:sldMk cId="4239780882" sldId="286"/>
            <ac:spMk id="3" creationId="{19D03FC5-AAFD-D05F-F5BB-2BCF0AE0B45C}"/>
          </ac:spMkLst>
        </pc:spChg>
        <pc:spChg chg="del mod">
          <ac:chgData name="Tiago Fonseca" userId="0bf00240-3020-4d01-a24b-06825a2f49d7" providerId="ADAL" clId="{E6087568-9E66-4C67-8420-88369500C5DA}" dt="2023-05-17T15:59:38.525" v="759" actId="478"/>
          <ac:spMkLst>
            <pc:docMk/>
            <pc:sldMk cId="4239780882" sldId="286"/>
            <ac:spMk id="4" creationId="{FC9CD485-94B2-9F44-4CB4-8E3B684ED391}"/>
          </ac:spMkLst>
        </pc:spChg>
        <pc:spChg chg="del">
          <ac:chgData name="Tiago Fonseca" userId="0bf00240-3020-4d01-a24b-06825a2f49d7" providerId="ADAL" clId="{E6087568-9E66-4C67-8420-88369500C5DA}" dt="2023-05-17T15:59:32.855" v="756" actId="478"/>
          <ac:spMkLst>
            <pc:docMk/>
            <pc:sldMk cId="4239780882" sldId="286"/>
            <ac:spMk id="6" creationId="{0D056FC2-8908-436E-600E-9B35305D97D9}"/>
          </ac:spMkLst>
        </pc:spChg>
        <pc:spChg chg="add mod">
          <ac:chgData name="Tiago Fonseca" userId="0bf00240-3020-4d01-a24b-06825a2f49d7" providerId="ADAL" clId="{E6087568-9E66-4C67-8420-88369500C5DA}" dt="2023-05-17T16:10:12.966" v="1879" actId="20577"/>
          <ac:spMkLst>
            <pc:docMk/>
            <pc:sldMk cId="4239780882" sldId="286"/>
            <ac:spMk id="7" creationId="{3781BB72-06CF-6EC3-7E08-64DE68C0CE29}"/>
          </ac:spMkLst>
        </pc:spChg>
        <pc:spChg chg="add del mod">
          <ac:chgData name="Tiago Fonseca" userId="0bf00240-3020-4d01-a24b-06825a2f49d7" providerId="ADAL" clId="{E6087568-9E66-4C67-8420-88369500C5DA}" dt="2023-05-17T15:59:31.586" v="755" actId="478"/>
          <ac:spMkLst>
            <pc:docMk/>
            <pc:sldMk cId="4239780882" sldId="286"/>
            <ac:spMk id="9" creationId="{0363952A-4923-627C-B1E0-D15A470E30BC}"/>
          </ac:spMkLst>
        </pc:spChg>
        <pc:spChg chg="del">
          <ac:chgData name="Tiago Fonseca" userId="0bf00240-3020-4d01-a24b-06825a2f49d7" providerId="ADAL" clId="{E6087568-9E66-4C67-8420-88369500C5DA}" dt="2023-05-17T15:59:28.146" v="753" actId="478"/>
          <ac:spMkLst>
            <pc:docMk/>
            <pc:sldMk cId="4239780882" sldId="286"/>
            <ac:spMk id="10" creationId="{99A10B4A-0393-C129-933B-C652D1A19476}"/>
          </ac:spMkLst>
        </pc:spChg>
      </pc:sldChg>
      <pc:sldChg chg="modSp add mod">
        <pc:chgData name="Tiago Fonseca" userId="0bf00240-3020-4d01-a24b-06825a2f49d7" providerId="ADAL" clId="{E6087568-9E66-4C67-8420-88369500C5DA}" dt="2023-05-17T15:23:35.578" v="91" actId="20577"/>
        <pc:sldMkLst>
          <pc:docMk/>
          <pc:sldMk cId="1586823910" sldId="287"/>
        </pc:sldMkLst>
        <pc:spChg chg="mod">
          <ac:chgData name="Tiago Fonseca" userId="0bf00240-3020-4d01-a24b-06825a2f49d7" providerId="ADAL" clId="{E6087568-9E66-4C67-8420-88369500C5DA}" dt="2023-05-17T15:23:35.578" v="91" actId="20577"/>
          <ac:spMkLst>
            <pc:docMk/>
            <pc:sldMk cId="1586823910" sldId="287"/>
            <ac:spMk id="2" creationId="{98A32DE6-6B29-7489-635B-950DAAB3B577}"/>
          </ac:spMkLst>
        </pc:spChg>
      </pc:sldChg>
    </pc:docChg>
  </pc:docChgLst>
  <pc:docChgLst>
    <pc:chgData name="Tiago Fonseca" userId="0bf00240-3020-4d01-a24b-06825a2f49d7" providerId="ADAL" clId="{76692306-DFA8-4EB1-855B-CE25E963310A}"/>
    <pc:docChg chg="undo custSel addSld delSld modSld sldOrd">
      <pc:chgData name="Tiago Fonseca" userId="0bf00240-3020-4d01-a24b-06825a2f49d7" providerId="ADAL" clId="{76692306-DFA8-4EB1-855B-CE25E963310A}" dt="2023-04-12T12:04:52.549" v="4278" actId="20577"/>
      <pc:docMkLst>
        <pc:docMk/>
      </pc:docMkLst>
      <pc:sldChg chg="addSp modSp mod">
        <pc:chgData name="Tiago Fonseca" userId="0bf00240-3020-4d01-a24b-06825a2f49d7" providerId="ADAL" clId="{76692306-DFA8-4EB1-855B-CE25E963310A}" dt="2023-04-12T12:03:10.795" v="4135" actId="20577"/>
        <pc:sldMkLst>
          <pc:docMk/>
          <pc:sldMk cId="300101176" sldId="256"/>
        </pc:sldMkLst>
        <pc:spChg chg="mod">
          <ac:chgData name="Tiago Fonseca" userId="0bf00240-3020-4d01-a24b-06825a2f49d7" providerId="ADAL" clId="{76692306-DFA8-4EB1-855B-CE25E963310A}" dt="2023-04-12T12:00:17.477" v="4083" actId="20577"/>
          <ac:spMkLst>
            <pc:docMk/>
            <pc:sldMk cId="300101176" sldId="256"/>
            <ac:spMk id="2" creationId="{08BDDBEB-2A0E-4470-BE29-A528A3A60875}"/>
          </ac:spMkLst>
        </pc:spChg>
        <pc:spChg chg="mod">
          <ac:chgData name="Tiago Fonseca" userId="0bf00240-3020-4d01-a24b-06825a2f49d7" providerId="ADAL" clId="{76692306-DFA8-4EB1-855B-CE25E963310A}" dt="2023-04-12T12:03:10.795" v="4135" actId="20577"/>
          <ac:spMkLst>
            <pc:docMk/>
            <pc:sldMk cId="300101176" sldId="256"/>
            <ac:spMk id="3" creationId="{1D090625-51CE-4ECB-81A4-C4905F3FBFE9}"/>
          </ac:spMkLst>
        </pc:spChg>
        <pc:spChg chg="add mod">
          <ac:chgData name="Tiago Fonseca" userId="0bf00240-3020-4d01-a24b-06825a2f49d7" providerId="ADAL" clId="{76692306-DFA8-4EB1-855B-CE25E963310A}" dt="2023-04-12T12:01:45.356" v="4126" actId="1076"/>
          <ac:spMkLst>
            <pc:docMk/>
            <pc:sldMk cId="300101176" sldId="256"/>
            <ac:spMk id="4" creationId="{199806C4-19A8-84C4-89D6-D85C7F67C10E}"/>
          </ac:spMkLst>
        </pc:spChg>
      </pc:sldChg>
      <pc:sldChg chg="del">
        <pc:chgData name="Tiago Fonseca" userId="0bf00240-3020-4d01-a24b-06825a2f49d7" providerId="ADAL" clId="{76692306-DFA8-4EB1-855B-CE25E963310A}" dt="2023-04-12T11:59:06.282" v="4022" actId="47"/>
        <pc:sldMkLst>
          <pc:docMk/>
          <pc:sldMk cId="1779314252" sldId="265"/>
        </pc:sldMkLst>
      </pc:sldChg>
      <pc:sldChg chg="addSp modSp mod">
        <pc:chgData name="Tiago Fonseca" userId="0bf00240-3020-4d01-a24b-06825a2f49d7" providerId="ADAL" clId="{76692306-DFA8-4EB1-855B-CE25E963310A}" dt="2023-04-12T12:03:04.950" v="4132" actId="20577"/>
        <pc:sldMkLst>
          <pc:docMk/>
          <pc:sldMk cId="3179833211" sldId="267"/>
        </pc:sldMkLst>
        <pc:spChg chg="mod">
          <ac:chgData name="Tiago Fonseca" userId="0bf00240-3020-4d01-a24b-06825a2f49d7" providerId="ADAL" clId="{76692306-DFA8-4EB1-855B-CE25E963310A}" dt="2023-04-12T12:02:47.655" v="4129"/>
          <ac:spMkLst>
            <pc:docMk/>
            <pc:sldMk cId="3179833211" sldId="267"/>
            <ac:spMk id="2" creationId="{E734342C-2173-4B23-9C3C-2950C6A3983D}"/>
          </ac:spMkLst>
        </pc:spChg>
        <pc:spChg chg="mod">
          <ac:chgData name="Tiago Fonseca" userId="0bf00240-3020-4d01-a24b-06825a2f49d7" providerId="ADAL" clId="{76692306-DFA8-4EB1-855B-CE25E963310A}" dt="2023-04-12T12:03:04.950" v="4132" actId="20577"/>
          <ac:spMkLst>
            <pc:docMk/>
            <pc:sldMk cId="3179833211" sldId="267"/>
            <ac:spMk id="3" creationId="{6A75989C-CEF6-4790-9F3D-DDEC3CEECEF5}"/>
          </ac:spMkLst>
        </pc:spChg>
        <pc:spChg chg="add mod">
          <ac:chgData name="Tiago Fonseca" userId="0bf00240-3020-4d01-a24b-06825a2f49d7" providerId="ADAL" clId="{76692306-DFA8-4EB1-855B-CE25E963310A}" dt="2023-04-12T12:03:00.976" v="4131" actId="1076"/>
          <ac:spMkLst>
            <pc:docMk/>
            <pc:sldMk cId="3179833211" sldId="267"/>
            <ac:spMk id="4" creationId="{F71B7273-E2EE-1174-E617-78EF32D51BA2}"/>
          </ac:spMkLst>
        </pc:spChg>
      </pc:sldChg>
      <pc:sldChg chg="del">
        <pc:chgData name="Tiago Fonseca" userId="0bf00240-3020-4d01-a24b-06825a2f49d7" providerId="ADAL" clId="{76692306-DFA8-4EB1-855B-CE25E963310A}" dt="2023-04-12T11:59:07.598" v="4023" actId="47"/>
        <pc:sldMkLst>
          <pc:docMk/>
          <pc:sldMk cId="3019627190" sldId="268"/>
        </pc:sldMkLst>
      </pc:sldChg>
      <pc:sldChg chg="modSp del mod">
        <pc:chgData name="Tiago Fonseca" userId="0bf00240-3020-4d01-a24b-06825a2f49d7" providerId="ADAL" clId="{76692306-DFA8-4EB1-855B-CE25E963310A}" dt="2023-04-12T11:59:05.602" v="4021" actId="47"/>
        <pc:sldMkLst>
          <pc:docMk/>
          <pc:sldMk cId="825492604" sldId="270"/>
        </pc:sldMkLst>
        <pc:spChg chg="mod">
          <ac:chgData name="Tiago Fonseca" userId="0bf00240-3020-4d01-a24b-06825a2f49d7" providerId="ADAL" clId="{76692306-DFA8-4EB1-855B-CE25E963310A}" dt="2023-04-12T10:24:10.886" v="487" actId="20577"/>
          <ac:spMkLst>
            <pc:docMk/>
            <pc:sldMk cId="825492604" sldId="270"/>
            <ac:spMk id="63" creationId="{69F1744A-CA11-44DA-AE09-C24B436C1B4F}"/>
          </ac:spMkLst>
        </pc:spChg>
        <pc:graphicFrameChg chg="mod">
          <ac:chgData name="Tiago Fonseca" userId="0bf00240-3020-4d01-a24b-06825a2f49d7" providerId="ADAL" clId="{76692306-DFA8-4EB1-855B-CE25E963310A}" dt="2023-04-12T11:56:22.831" v="3787"/>
          <ac:graphicFrameMkLst>
            <pc:docMk/>
            <pc:sldMk cId="825492604" sldId="270"/>
            <ac:graphicFrameMk id="18" creationId="{FB509DA5-15CF-4F50-8076-F311C53562F4}"/>
          </ac:graphicFrameMkLst>
        </pc:graphicFrameChg>
        <pc:picChg chg="mod">
          <ac:chgData name="Tiago Fonseca" userId="0bf00240-3020-4d01-a24b-06825a2f49d7" providerId="ADAL" clId="{76692306-DFA8-4EB1-855B-CE25E963310A}" dt="2023-04-12T10:24:13.577" v="488" actId="1076"/>
          <ac:picMkLst>
            <pc:docMk/>
            <pc:sldMk cId="825492604" sldId="270"/>
            <ac:picMk id="6" creationId="{65EB9C0E-82E1-4B5B-A48D-C50A96A0164A}"/>
          </ac:picMkLst>
        </pc:picChg>
      </pc:sldChg>
      <pc:sldChg chg="modSp new mod">
        <pc:chgData name="Tiago Fonseca" userId="0bf00240-3020-4d01-a24b-06825a2f49d7" providerId="ADAL" clId="{76692306-DFA8-4EB1-855B-CE25E963310A}" dt="2023-04-12T11:13:54.918" v="1686" actId="20577"/>
        <pc:sldMkLst>
          <pc:docMk/>
          <pc:sldMk cId="2113348865" sldId="271"/>
        </pc:sldMkLst>
        <pc:spChg chg="mod">
          <ac:chgData name="Tiago Fonseca" userId="0bf00240-3020-4d01-a24b-06825a2f49d7" providerId="ADAL" clId="{76692306-DFA8-4EB1-855B-CE25E963310A}" dt="2023-04-12T10:12:56.314" v="175" actId="122"/>
          <ac:spMkLst>
            <pc:docMk/>
            <pc:sldMk cId="2113348865" sldId="271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4.918" v="1686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add mod">
        <pc:chgData name="Tiago Fonseca" userId="0bf00240-3020-4d01-a24b-06825a2f49d7" providerId="ADAL" clId="{76692306-DFA8-4EB1-855B-CE25E963310A}" dt="2023-04-12T11:13:50.031" v="1682" actId="20577"/>
        <pc:sldMkLst>
          <pc:docMk/>
          <pc:sldMk cId="3065993080" sldId="272"/>
        </pc:sldMkLst>
        <pc:spChg chg="mod">
          <ac:chgData name="Tiago Fonseca" userId="0bf00240-3020-4d01-a24b-06825a2f49d7" providerId="ADAL" clId="{76692306-DFA8-4EB1-855B-CE25E963310A}" dt="2023-04-12T10:26:22.953" v="534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0.031" v="1682" actId="20577"/>
          <ac:spMkLst>
            <pc:docMk/>
            <pc:sldMk cId="3065993080" sldId="272"/>
            <ac:spMk id="3" creationId="{E82AFDAC-88B1-3AB9-A268-4DF9CBD41DFE}"/>
          </ac:spMkLst>
        </pc:spChg>
      </pc:sldChg>
      <pc:sldChg chg="modSp new del mod">
        <pc:chgData name="Tiago Fonseca" userId="0bf00240-3020-4d01-a24b-06825a2f49d7" providerId="ADAL" clId="{76692306-DFA8-4EB1-855B-CE25E963310A}" dt="2023-04-12T11:00:16.033" v="1014" actId="47"/>
        <pc:sldMkLst>
          <pc:docMk/>
          <pc:sldMk cId="1307581228" sldId="273"/>
        </pc:sldMkLst>
        <pc:spChg chg="mod">
          <ac:chgData name="Tiago Fonseca" userId="0bf00240-3020-4d01-a24b-06825a2f49d7" providerId="ADAL" clId="{76692306-DFA8-4EB1-855B-CE25E963310A}" dt="2023-04-12T11:00:14.509" v="1013" actId="20577"/>
          <ac:spMkLst>
            <pc:docMk/>
            <pc:sldMk cId="1307581228" sldId="273"/>
            <ac:spMk id="2" creationId="{A9C16738-60BE-4E5A-8BF9-EB5A41EB2D1F}"/>
          </ac:spMkLst>
        </pc:spChg>
        <pc:spChg chg="mod">
          <ac:chgData name="Tiago Fonseca" userId="0bf00240-3020-4d01-a24b-06825a2f49d7" providerId="ADAL" clId="{76692306-DFA8-4EB1-855B-CE25E963310A}" dt="2023-04-12T11:00:14.390" v="1012" actId="1076"/>
          <ac:spMkLst>
            <pc:docMk/>
            <pc:sldMk cId="1307581228" sldId="273"/>
            <ac:spMk id="3" creationId="{BB96EA41-C393-7CAF-6F16-1045263A701A}"/>
          </ac:spMkLst>
        </pc:spChg>
      </pc:sldChg>
      <pc:sldChg chg="modSp add del mod">
        <pc:chgData name="Tiago Fonseca" userId="0bf00240-3020-4d01-a24b-06825a2f49d7" providerId="ADAL" clId="{76692306-DFA8-4EB1-855B-CE25E963310A}" dt="2023-04-12T11:13:46.243" v="1679" actId="47"/>
        <pc:sldMkLst>
          <pc:docMk/>
          <pc:sldMk cId="1478104791" sldId="273"/>
        </pc:sldMkLst>
        <pc:spChg chg="mod">
          <ac:chgData name="Tiago Fonseca" userId="0bf00240-3020-4d01-a24b-06825a2f49d7" providerId="ADAL" clId="{76692306-DFA8-4EB1-855B-CE25E963310A}" dt="2023-04-12T11:00:29.931" v="1053" actId="20577"/>
          <ac:spMkLst>
            <pc:docMk/>
            <pc:sldMk cId="1478104791" sldId="273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00:47.825" v="1054" actId="20577"/>
          <ac:spMkLst>
            <pc:docMk/>
            <pc:sldMk cId="1478104791" sldId="273"/>
            <ac:spMk id="3" creationId="{E82AFDAC-88B1-3AB9-A268-4DF9CBD41DFE}"/>
          </ac:spMkLst>
        </pc:spChg>
      </pc:sldChg>
      <pc:sldChg chg="addSp delSp modSp new mod">
        <pc:chgData name="Tiago Fonseca" userId="0bf00240-3020-4d01-a24b-06825a2f49d7" providerId="ADAL" clId="{76692306-DFA8-4EB1-855B-CE25E963310A}" dt="2023-04-12T11:39:39.054" v="2771" actId="20577"/>
        <pc:sldMkLst>
          <pc:docMk/>
          <pc:sldMk cId="910042957" sldId="274"/>
        </pc:sldMkLst>
        <pc:spChg chg="mod">
          <ac:chgData name="Tiago Fonseca" userId="0bf00240-3020-4d01-a24b-06825a2f49d7" providerId="ADAL" clId="{76692306-DFA8-4EB1-855B-CE25E963310A}" dt="2023-04-12T11:01:06.952" v="1057" actId="122"/>
          <ac:spMkLst>
            <pc:docMk/>
            <pc:sldMk cId="910042957" sldId="274"/>
            <ac:spMk id="2" creationId="{F80209FA-4D24-0148-E718-9C1510C7C568}"/>
          </ac:spMkLst>
        </pc:spChg>
        <pc:spChg chg="mod">
          <ac:chgData name="Tiago Fonseca" userId="0bf00240-3020-4d01-a24b-06825a2f49d7" providerId="ADAL" clId="{76692306-DFA8-4EB1-855B-CE25E963310A}" dt="2023-04-12T11:13:39.641" v="1678" actId="20577"/>
          <ac:spMkLst>
            <pc:docMk/>
            <pc:sldMk cId="910042957" sldId="274"/>
            <ac:spMk id="3" creationId="{065F10BD-3D55-BF92-2559-D3553D8B83C6}"/>
          </ac:spMkLst>
        </pc:spChg>
        <pc:spChg chg="mod">
          <ac:chgData name="Tiago Fonseca" userId="0bf00240-3020-4d01-a24b-06825a2f49d7" providerId="ADAL" clId="{76692306-DFA8-4EB1-855B-CE25E963310A}" dt="2023-04-12T11:39:39.054" v="2771" actId="20577"/>
          <ac:spMkLst>
            <pc:docMk/>
            <pc:sldMk cId="910042957" sldId="274"/>
            <ac:spMk id="4" creationId="{5E5D4841-5C29-E6AC-66B2-93E335ACD303}"/>
          </ac:spMkLst>
        </pc:spChg>
        <pc:spChg chg="add del mod">
          <ac:chgData name="Tiago Fonseca" userId="0bf00240-3020-4d01-a24b-06825a2f49d7" providerId="ADAL" clId="{76692306-DFA8-4EB1-855B-CE25E963310A}" dt="2023-04-12T11:13:36.502" v="1673" actId="20577"/>
          <ac:spMkLst>
            <pc:docMk/>
            <pc:sldMk cId="910042957" sldId="274"/>
            <ac:spMk id="5" creationId="{2CF51BCB-2469-B572-DE58-0240E8741017}"/>
          </ac:spMkLst>
        </pc:spChg>
      </pc:sldChg>
      <pc:sldChg chg="modSp new mod">
        <pc:chgData name="Tiago Fonseca" userId="0bf00240-3020-4d01-a24b-06825a2f49d7" providerId="ADAL" clId="{76692306-DFA8-4EB1-855B-CE25E963310A}" dt="2023-04-12T11:35:09.743" v="2636" actId="20577"/>
        <pc:sldMkLst>
          <pc:docMk/>
          <pc:sldMk cId="680076668" sldId="275"/>
        </pc:sldMkLst>
        <pc:spChg chg="mod">
          <ac:chgData name="Tiago Fonseca" userId="0bf00240-3020-4d01-a24b-06825a2f49d7" providerId="ADAL" clId="{76692306-DFA8-4EB1-855B-CE25E963310A}" dt="2023-04-12T11:14:51.801" v="1689" actId="122"/>
          <ac:spMkLst>
            <pc:docMk/>
            <pc:sldMk cId="680076668" sldId="275"/>
            <ac:spMk id="2" creationId="{0DD409D6-3AA3-7670-9071-DD0DF9CF1E10}"/>
          </ac:spMkLst>
        </pc:spChg>
        <pc:spChg chg="mod">
          <ac:chgData name="Tiago Fonseca" userId="0bf00240-3020-4d01-a24b-06825a2f49d7" providerId="ADAL" clId="{76692306-DFA8-4EB1-855B-CE25E963310A}" dt="2023-04-12T11:30:11.907" v="2239" actId="20577"/>
          <ac:spMkLst>
            <pc:docMk/>
            <pc:sldMk cId="680076668" sldId="275"/>
            <ac:spMk id="3" creationId="{CD082B02-EF67-87B5-E87B-D0D61784FB0D}"/>
          </ac:spMkLst>
        </pc:spChg>
        <pc:spChg chg="mod">
          <ac:chgData name="Tiago Fonseca" userId="0bf00240-3020-4d01-a24b-06825a2f49d7" providerId="ADAL" clId="{76692306-DFA8-4EB1-855B-CE25E963310A}" dt="2023-04-12T11:35:09.743" v="2636" actId="20577"/>
          <ac:spMkLst>
            <pc:docMk/>
            <pc:sldMk cId="680076668" sldId="275"/>
            <ac:spMk id="4" creationId="{F110BDDD-461C-CF6B-286B-3AB4D5057BE1}"/>
          </ac:spMkLst>
        </pc:spChg>
      </pc:sldChg>
      <pc:sldChg chg="modSp add mod ord">
        <pc:chgData name="Tiago Fonseca" userId="0bf00240-3020-4d01-a24b-06825a2f49d7" providerId="ADAL" clId="{76692306-DFA8-4EB1-855B-CE25E963310A}" dt="2023-04-12T11:41:59.293" v="3009" actId="20577"/>
        <pc:sldMkLst>
          <pc:docMk/>
          <pc:sldMk cId="972465295" sldId="276"/>
        </pc:sldMkLst>
        <pc:spChg chg="mod">
          <ac:chgData name="Tiago Fonseca" userId="0bf00240-3020-4d01-a24b-06825a2f49d7" providerId="ADAL" clId="{76692306-DFA8-4EB1-855B-CE25E963310A}" dt="2023-04-12T11:35:51.588" v="2640"/>
          <ac:spMkLst>
            <pc:docMk/>
            <pc:sldMk cId="972465295" sldId="276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41:59.293" v="3009" actId="20577"/>
          <ac:spMkLst>
            <pc:docMk/>
            <pc:sldMk cId="972465295" sldId="276"/>
            <ac:spMk id="3" creationId="{E82AFDAC-88B1-3AB9-A268-4DF9CBD41DFE}"/>
          </ac:spMkLst>
        </pc:spChg>
      </pc:sldChg>
      <pc:sldChg chg="modSp new mod">
        <pc:chgData name="Tiago Fonseca" userId="0bf00240-3020-4d01-a24b-06825a2f49d7" providerId="ADAL" clId="{76692306-DFA8-4EB1-855B-CE25E963310A}" dt="2023-04-12T11:48:28.043" v="3646" actId="122"/>
        <pc:sldMkLst>
          <pc:docMk/>
          <pc:sldMk cId="1489756019" sldId="277"/>
        </pc:sldMkLst>
        <pc:spChg chg="mod">
          <ac:chgData name="Tiago Fonseca" userId="0bf00240-3020-4d01-a24b-06825a2f49d7" providerId="ADAL" clId="{76692306-DFA8-4EB1-855B-CE25E963310A}" dt="2023-04-12T11:43:20.747" v="3042" actId="122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76692306-DFA8-4EB1-855B-CE25E963310A}" dt="2023-04-12T11:43:31.057" v="3072" actId="122"/>
          <ac:spMkLst>
            <pc:docMk/>
            <pc:sldMk cId="1489756019" sldId="277"/>
            <ac:spMk id="3" creationId="{19D03FC5-AAFD-D05F-F5BB-2BCF0AE0B45C}"/>
          </ac:spMkLst>
        </pc:spChg>
        <pc:spChg chg="mod">
          <ac:chgData name="Tiago Fonseca" userId="0bf00240-3020-4d01-a24b-06825a2f49d7" providerId="ADAL" clId="{76692306-DFA8-4EB1-855B-CE25E963310A}" dt="2023-04-12T11:48:28.043" v="3646" actId="122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45:54.127" v="3392" actId="20577"/>
          <ac:spMkLst>
            <pc:docMk/>
            <pc:sldMk cId="1489756019" sldId="277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48:23.327" v="3645" actId="20577"/>
          <ac:spMkLst>
            <pc:docMk/>
            <pc:sldMk cId="1489756019" sldId="277"/>
            <ac:spMk id="6" creationId="{E35D8F96-B8AD-CDB0-20C5-3C57BE40BF8F}"/>
          </ac:spMkLst>
        </pc:spChg>
      </pc:sldChg>
      <pc:sldChg chg="addSp delSp modSp add mod">
        <pc:chgData name="Tiago Fonseca" userId="0bf00240-3020-4d01-a24b-06825a2f49d7" providerId="ADAL" clId="{76692306-DFA8-4EB1-855B-CE25E963310A}" dt="2023-04-12T11:58:53.049" v="4020" actId="14100"/>
        <pc:sldMkLst>
          <pc:docMk/>
          <pc:sldMk cId="161939914" sldId="278"/>
        </pc:sldMkLst>
        <pc:spChg chg="mod">
          <ac:chgData name="Tiago Fonseca" userId="0bf00240-3020-4d01-a24b-06825a2f49d7" providerId="ADAL" clId="{76692306-DFA8-4EB1-855B-CE25E963310A}" dt="2023-04-12T11:50:06.983" v="3669" actId="20577"/>
          <ac:spMkLst>
            <pc:docMk/>
            <pc:sldMk cId="161939914" sldId="278"/>
            <ac:spMk id="3" creationId="{19D03FC5-AAFD-D05F-F5BB-2BCF0AE0B45C}"/>
          </ac:spMkLst>
        </pc:spChg>
        <pc:spChg chg="del mod">
          <ac:chgData name="Tiago Fonseca" userId="0bf00240-3020-4d01-a24b-06825a2f49d7" providerId="ADAL" clId="{76692306-DFA8-4EB1-855B-CE25E963310A}" dt="2023-04-12T11:50:13.061" v="3673" actId="478"/>
          <ac:spMkLst>
            <pc:docMk/>
            <pc:sldMk cId="161939914" sldId="278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57:38.180" v="3836" actId="20577"/>
          <ac:spMkLst>
            <pc:docMk/>
            <pc:sldMk cId="161939914" sldId="278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58:53.049" v="4020" actId="14100"/>
          <ac:spMkLst>
            <pc:docMk/>
            <pc:sldMk cId="161939914" sldId="278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76692306-DFA8-4EB1-855B-CE25E963310A}" dt="2023-04-12T11:53:30.901" v="3727" actId="478"/>
          <ac:spMkLst>
            <pc:docMk/>
            <pc:sldMk cId="161939914" sldId="278"/>
            <ac:spMk id="7" creationId="{69707711-68FE-BAE2-56EC-35762EE33225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9" creationId="{944D995E-D83D-18C3-48AB-DB1B0B8096BE}"/>
          </ac:spMkLst>
        </pc:spChg>
        <pc:spChg chg="add del mod">
          <ac:chgData name="Tiago Fonseca" userId="0bf00240-3020-4d01-a24b-06825a2f49d7" providerId="ADAL" clId="{76692306-DFA8-4EB1-855B-CE25E963310A}" dt="2023-04-12T11:56:26.914" v="3788" actId="478"/>
          <ac:spMkLst>
            <pc:docMk/>
            <pc:sldMk cId="161939914" sldId="278"/>
            <ac:spMk id="11" creationId="{D5EC9E16-5DF7-E8A4-4A15-914612A44D0A}"/>
          </ac:spMkLst>
        </pc:spChg>
        <pc:spChg chg="add del mod">
          <ac:chgData name="Tiago Fonseca" userId="0bf00240-3020-4d01-a24b-06825a2f49d7" providerId="ADAL" clId="{76692306-DFA8-4EB1-855B-CE25E963310A}" dt="2023-04-12T11:55:42.191" v="3752" actId="478"/>
          <ac:spMkLst>
            <pc:docMk/>
            <pc:sldMk cId="161939914" sldId="278"/>
            <ac:spMk id="13" creationId="{80785B91-98E9-33F4-ED04-4235BD6BE59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5" creationId="{4247156B-2B9A-A2A0-AA10-DDFD8C5FA830}"/>
          </ac:spMkLst>
        </pc:spChg>
        <pc:spChg chg="add mod">
          <ac:chgData name="Tiago Fonseca" userId="0bf00240-3020-4d01-a24b-06825a2f49d7" providerId="ADAL" clId="{76692306-DFA8-4EB1-855B-CE25E963310A}" dt="2023-04-12T11:55:57.803" v="3786" actId="20577"/>
          <ac:spMkLst>
            <pc:docMk/>
            <pc:sldMk cId="161939914" sldId="278"/>
            <ac:spMk id="16" creationId="{55636A7F-5BB6-BCDE-788B-0B57D5C493E0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7" creationId="{7FE6D273-1AA5-27FB-A178-EBDA6D82937E}"/>
          </ac:spMkLst>
        </pc:spChg>
        <pc:spChg chg="add mod">
          <ac:chgData name="Tiago Fonseca" userId="0bf00240-3020-4d01-a24b-06825a2f49d7" providerId="ADAL" clId="{76692306-DFA8-4EB1-855B-CE25E963310A}" dt="2023-04-12T11:56:43.224" v="3804" actId="20577"/>
          <ac:spMkLst>
            <pc:docMk/>
            <pc:sldMk cId="161939914" sldId="278"/>
            <ac:spMk id="18" creationId="{4DC04336-F4DD-24EF-10DB-31EFE23A002D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9" creationId="{F11F09F9-514C-F78A-9EAF-7A8D9526EFA4}"/>
          </ac:spMkLst>
        </pc:spChg>
        <pc:spChg chg="add mod">
          <ac:chgData name="Tiago Fonseca" userId="0bf00240-3020-4d01-a24b-06825a2f49d7" providerId="ADAL" clId="{76692306-DFA8-4EB1-855B-CE25E963310A}" dt="2023-04-12T11:51:01.297" v="3721"/>
          <ac:spMkLst>
            <pc:docMk/>
            <pc:sldMk cId="161939914" sldId="278"/>
            <ac:spMk id="20" creationId="{3AF3475E-35F2-B8F0-5AF1-97D81832BAA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21" creationId="{2AA129E7-29F0-0EBC-A0D9-9B187A25618C}"/>
          </ac:spMkLst>
        </pc:spChg>
        <pc:spChg chg="add mod">
          <ac:chgData name="Tiago Fonseca" userId="0bf00240-3020-4d01-a24b-06825a2f49d7" providerId="ADAL" clId="{76692306-DFA8-4EB1-855B-CE25E963310A}" dt="2023-04-12T11:53:51.784" v="3747" actId="20577"/>
          <ac:spMkLst>
            <pc:docMk/>
            <pc:sldMk cId="161939914" sldId="278"/>
            <ac:spMk id="22" creationId="{02DED6E8-DCAB-A8EA-6E63-9E8200EAD292}"/>
          </ac:spMkLst>
        </pc:spChg>
        <pc:spChg chg="add del">
          <ac:chgData name="Tiago Fonseca" userId="0bf00240-3020-4d01-a24b-06825a2f49d7" providerId="ADAL" clId="{76692306-DFA8-4EB1-855B-CE25E963310A}" dt="2023-04-12T11:50:58.327" v="3720" actId="22"/>
          <ac:spMkLst>
            <pc:docMk/>
            <pc:sldMk cId="161939914" sldId="278"/>
            <ac:spMk id="24" creationId="{12E19AD0-0767-1A2E-4C4F-B45C94542B87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5" creationId="{1856EEED-6E7B-2275-368A-0AEC8FEF1D60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6" creationId="{C8DAACAB-519A-4567-A479-8972FE217083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7" creationId="{55BBC641-2F8E-6AC9-214D-B3666E0AB105}"/>
          </ac:spMkLst>
        </pc:s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8" creationId="{D103C0C7-88A6-DAA6-9E00-AEAA838178DF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0" creationId="{7C0D1C03-E6C7-8A96-EF04-0207A6DCC379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2" creationId="{9922C3A4-1571-F61F-D687-4CB5B0E06392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4" creationId="{35EF173A-A155-7E28-9CA6-0EA171F89FF7}"/>
          </ac:grpSpMkLst>
        </pc:grpChg>
      </pc:sldChg>
      <pc:sldChg chg="delSp modSp add mod ord">
        <pc:chgData name="Tiago Fonseca" userId="0bf00240-3020-4d01-a24b-06825a2f49d7" providerId="ADAL" clId="{76692306-DFA8-4EB1-855B-CE25E963310A}" dt="2023-04-12T12:04:05.420" v="4173" actId="20577"/>
        <pc:sldMkLst>
          <pc:docMk/>
          <pc:sldMk cId="996926825" sldId="279"/>
        </pc:sldMkLst>
        <pc:spChg chg="mod">
          <ac:chgData name="Tiago Fonseca" userId="0bf00240-3020-4d01-a24b-06825a2f49d7" providerId="ADAL" clId="{76692306-DFA8-4EB1-855B-CE25E963310A}" dt="2023-04-12T12:04:05.420" v="4173" actId="20577"/>
          <ac:spMkLst>
            <pc:docMk/>
            <pc:sldMk cId="996926825" sldId="279"/>
            <ac:spMk id="2" creationId="{E734342C-2173-4B23-9C3C-2950C6A3983D}"/>
          </ac:spMkLst>
        </pc:spChg>
        <pc:spChg chg="del mod">
          <ac:chgData name="Tiago Fonseca" userId="0bf00240-3020-4d01-a24b-06825a2f49d7" providerId="ADAL" clId="{76692306-DFA8-4EB1-855B-CE25E963310A}" dt="2023-04-12T12:03:53.177" v="4141" actId="478"/>
          <ac:spMkLst>
            <pc:docMk/>
            <pc:sldMk cId="996926825" sldId="279"/>
            <ac:spMk id="3" creationId="{6A75989C-CEF6-4790-9F3D-DDEC3CEECEF5}"/>
          </ac:spMkLst>
        </pc:spChg>
        <pc:spChg chg="del">
          <ac:chgData name="Tiago Fonseca" userId="0bf00240-3020-4d01-a24b-06825a2f49d7" providerId="ADAL" clId="{76692306-DFA8-4EB1-855B-CE25E963310A}" dt="2023-04-12T12:03:56.285" v="4142" actId="478"/>
          <ac:spMkLst>
            <pc:docMk/>
            <pc:sldMk cId="996926825" sldId="279"/>
            <ac:spMk id="4" creationId="{F71B7273-E2EE-1174-E617-78EF32D51BA2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32.374" v="4248" actId="20577"/>
        <pc:sldMkLst>
          <pc:docMk/>
          <pc:sldMk cId="825530817" sldId="280"/>
        </pc:sldMkLst>
        <pc:spChg chg="mod">
          <ac:chgData name="Tiago Fonseca" userId="0bf00240-3020-4d01-a24b-06825a2f49d7" providerId="ADAL" clId="{76692306-DFA8-4EB1-855B-CE25E963310A}" dt="2023-04-12T12:04:32.374" v="4248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52.549" v="4278" actId="20577"/>
        <pc:sldMkLst>
          <pc:docMk/>
          <pc:sldMk cId="1850968765" sldId="281"/>
        </pc:sldMkLst>
        <pc:spChg chg="mod">
          <ac:chgData name="Tiago Fonseca" userId="0bf00240-3020-4d01-a24b-06825a2f49d7" providerId="ADAL" clId="{76692306-DFA8-4EB1-855B-CE25E963310A}" dt="2023-04-12T12:04:52.549" v="4278" actId="20577"/>
          <ac:spMkLst>
            <pc:docMk/>
            <pc:sldMk cId="1850968765" sldId="281"/>
            <ac:spMk id="2" creationId="{E734342C-2173-4B23-9C3C-2950C6A3983D}"/>
          </ac:spMkLst>
        </pc:spChg>
      </pc:sldChg>
    </pc:docChg>
  </pc:docChgLst>
  <pc:docChgLst>
    <pc:chgData name="Tiago Fonseca" userId="0bf00240-3020-4d01-a24b-06825a2f49d7" providerId="ADAL" clId="{3560B347-D4E4-4F91-A83E-BCFB5DC5A660}"/>
    <pc:docChg chg="modSld">
      <pc:chgData name="Tiago Fonseca" userId="0bf00240-3020-4d01-a24b-06825a2f49d7" providerId="ADAL" clId="{3560B347-D4E4-4F91-A83E-BCFB5DC5A660}" dt="2023-04-13T10:21:52.360" v="43" actId="20577"/>
      <pc:docMkLst>
        <pc:docMk/>
      </pc:docMkLst>
      <pc:sldChg chg="modSp mod">
        <pc:chgData name="Tiago Fonseca" userId="0bf00240-3020-4d01-a24b-06825a2f49d7" providerId="ADAL" clId="{3560B347-D4E4-4F91-A83E-BCFB5DC5A660}" dt="2023-04-13T10:21:52.360" v="43" actId="20577"/>
        <pc:sldMkLst>
          <pc:docMk/>
          <pc:sldMk cId="2113348865" sldId="271"/>
        </pc:sldMkLst>
        <pc:spChg chg="mod">
          <ac:chgData name="Tiago Fonseca" userId="0bf00240-3020-4d01-a24b-06825a2f49d7" providerId="ADAL" clId="{3560B347-D4E4-4F91-A83E-BCFB5DC5A660}" dt="2023-04-13T10:21:52.360" v="43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mod">
        <pc:chgData name="Tiago Fonseca" userId="0bf00240-3020-4d01-a24b-06825a2f49d7" providerId="ADAL" clId="{3560B347-D4E4-4F91-A83E-BCFB5DC5A660}" dt="2023-04-13T08:03:28.687" v="37" actId="20577"/>
        <pc:sldMkLst>
          <pc:docMk/>
          <pc:sldMk cId="1489756019" sldId="277"/>
        </pc:sldMkLst>
        <pc:spChg chg="mod">
          <ac:chgData name="Tiago Fonseca" userId="0bf00240-3020-4d01-a24b-06825a2f49d7" providerId="ADAL" clId="{3560B347-D4E4-4F91-A83E-BCFB5DC5A660}" dt="2023-04-13T08:03:15.575" v="8" actId="20577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3560B347-D4E4-4F91-A83E-BCFB5DC5A660}" dt="2023-04-13T08:03:28.687" v="37" actId="20577"/>
          <ac:spMkLst>
            <pc:docMk/>
            <pc:sldMk cId="1489756019" sldId="277"/>
            <ac:spMk id="6" creationId="{E35D8F96-B8AD-CDB0-20C5-3C57BE40BF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CAC16E1-9ABF-47EB-A651-ED6840DCBB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5B3EF2F-FB93-4673-95B4-763F88A0F7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36A62-A875-4277-8A16-493F38412961}" type="datetime1">
              <a:rPr lang="pt-PT" smtClean="0"/>
              <a:t>17/05/2023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8F5DDA-E4BE-4397-8338-A8BD4A49D7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40F2D3-A167-4DE3-BE81-9DB28E1B20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16A9-32C7-4DF8-B93D-A33B5C502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365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F3F9-B67B-4F27-BE75-227E70802F2F}" type="datetime1">
              <a:rPr lang="pt-PT" smtClean="0"/>
              <a:pPr/>
              <a:t>17/05/2023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/>
              <a:t>Editar estilos de texto do Modelo Global</a:t>
            </a:r>
          </a:p>
          <a:p>
            <a:pPr lvl="1"/>
            <a:r>
              <a:rPr lang="pt-PT" noProof="0" dirty="0"/>
              <a:t>Segundo nível</a:t>
            </a:r>
          </a:p>
          <a:p>
            <a:pPr lvl="2"/>
            <a:r>
              <a:rPr lang="pt-PT" noProof="0" dirty="0"/>
              <a:t>Terceiro nível</a:t>
            </a:r>
          </a:p>
          <a:p>
            <a:pPr lvl="3"/>
            <a:r>
              <a:rPr lang="pt-PT" noProof="0" dirty="0"/>
              <a:t>Quarto nível</a:t>
            </a:r>
          </a:p>
          <a:p>
            <a:pPr lvl="4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25C07-A26B-43C4-826F-2469C0661D24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856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8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27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71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9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56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56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F587F8-FA17-455A-8A00-703CCEE25921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3EE91-6B45-4017-AD42-B2329289C442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6" name="Conexão Reta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0D85C-D33A-4C75-B1F4-90B4B43E0A2E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E31215-3AA2-4E07-BD89-8366B4EADC19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3" name="Conexão Reta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A80334-0323-4E20-AD7A-8ACCF6B591D0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38C40-5F7E-4311-AF5A-B29D2C969CD2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5" name="Conexão Reta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5681A-4BE1-41EB-B484-891CF1CBCA06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9" name="Conexão Reta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5063B-819E-492C-A7C2-E1829FA159C4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5" name="Conexão Reta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1FFB3-F6B6-4411-A5F4-B2FC50F77E82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57A85-4FE8-47BC-A31A-F7326AAD7004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7" name="Conexão Reta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08BED7F-40FB-4334-A984-6AEE9A357FE3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1" name="Conexão Reta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E81E91-8178-42DA-ACD7-17B3FDA5134B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10" name="Conexão Reta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molduras de imagem vazias numa parede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51" y="3236470"/>
            <a:ext cx="6829044" cy="1252601"/>
          </a:xfrm>
        </p:spPr>
        <p:txBody>
          <a:bodyPr rtlCol="0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50" y="4784894"/>
            <a:ext cx="6829043" cy="716529"/>
          </a:xfrm>
        </p:spPr>
        <p:txBody>
          <a:bodyPr rtlCol="0">
            <a:normAutofit/>
          </a:bodyPr>
          <a:lstStyle/>
          <a:p>
            <a:pPr rtl="0"/>
            <a:r>
              <a:rPr lang="pt-PT" sz="1600" dirty="0">
                <a:solidFill>
                  <a:schemeClr val="bg2"/>
                </a:solidFill>
              </a:rPr>
              <a:t>Construção</a:t>
            </a:r>
          </a:p>
        </p:txBody>
      </p: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806C4-19A8-84C4-89D6-D85C7F67C10E}"/>
              </a:ext>
            </a:extLst>
          </p:cNvPr>
          <p:cNvSpPr txBox="1"/>
          <p:nvPr/>
        </p:nvSpPr>
        <p:spPr>
          <a:xfrm>
            <a:off x="2277835" y="4082985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Estratégia </a:t>
            </a:r>
            <a:r>
              <a:rPr lang="pt-PT"/>
              <a:t>de implementação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781BB72-06CF-6EC3-7E08-64DE68C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244606"/>
            <a:ext cx="9697059" cy="2645802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Uso de </a:t>
            </a:r>
            <a:r>
              <a:rPr lang="pt-PT" dirty="0" err="1"/>
              <a:t>Python</a:t>
            </a:r>
            <a:r>
              <a:rPr lang="pt-PT" dirty="0"/>
              <a:t>, para a construção do “</a:t>
            </a:r>
            <a:r>
              <a:rPr lang="pt-PT" dirty="0" err="1"/>
              <a:t>backend</a:t>
            </a:r>
            <a:r>
              <a:rPr lang="pt-PT" dirty="0"/>
              <a:t>”, devido à sua simplicidade, legibilidade e vasta biblioteca de “</a:t>
            </a:r>
            <a:r>
              <a:rPr lang="pt-PT" dirty="0" err="1"/>
              <a:t>frameworks</a:t>
            </a:r>
            <a:r>
              <a:rPr lang="pt-PT" dirty="0"/>
              <a:t>” que facilitam o desenvolvimento WEB</a:t>
            </a:r>
          </a:p>
          <a:p>
            <a:r>
              <a:rPr lang="pt-PT" dirty="0"/>
              <a:t>Uso de </a:t>
            </a:r>
            <a:r>
              <a:rPr lang="pt-PT" dirty="0" err="1"/>
              <a:t>Flask</a:t>
            </a:r>
            <a:r>
              <a:rPr lang="pt-PT" dirty="0"/>
              <a:t>, como “</a:t>
            </a:r>
            <a:r>
              <a:rPr lang="pt-PT" dirty="0" err="1"/>
              <a:t>framework</a:t>
            </a:r>
            <a:r>
              <a:rPr lang="pt-PT" dirty="0"/>
              <a:t>” designada, devido à sua facilidade de uso, permitindo o desenvolvimento rápido e flexível</a:t>
            </a:r>
          </a:p>
          <a:p>
            <a:r>
              <a:rPr lang="pt-PT" dirty="0"/>
              <a:t>Uso de HTML, CSS e JAVA, para a construção do “</a:t>
            </a:r>
            <a:r>
              <a:rPr lang="pt-PT" dirty="0" err="1"/>
              <a:t>frontend</a:t>
            </a:r>
            <a:r>
              <a:rPr lang="pt-PT" dirty="0"/>
              <a:t>”, devido à sua versatilidade e rápida reutilização</a:t>
            </a:r>
          </a:p>
          <a:p>
            <a:r>
              <a:rPr lang="pt-PT" dirty="0"/>
              <a:t>Para a coordenação do desenvolvimento do software, foi utilizado o </a:t>
            </a:r>
            <a:r>
              <a:rPr lang="pt-PT" dirty="0" err="1"/>
              <a:t>Github</a:t>
            </a:r>
            <a:r>
              <a:rPr lang="pt-PT" dirty="0"/>
              <a:t>, de forma a manter um alto controlo de versões.</a:t>
            </a:r>
          </a:p>
        </p:txBody>
      </p:sp>
    </p:spTree>
    <p:extLst>
      <p:ext uri="{BB962C8B-B14F-4D97-AF65-F5344CB8AC3E}">
        <p14:creationId xmlns:p14="http://schemas.microsoft.com/office/powerpoint/2010/main" val="423978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 fontScale="77500" lnSpcReduction="20000"/>
          </a:bodyPr>
          <a:lstStyle/>
          <a:p>
            <a:pPr rtl="0"/>
            <a:r>
              <a:rPr lang="pt-PT" sz="1800" dirty="0">
                <a:solidFill>
                  <a:schemeClr val="bg2"/>
                </a:solidFill>
              </a:rPr>
              <a:t>GRUPO 105</a:t>
            </a:r>
          </a:p>
          <a:p>
            <a:pPr rtl="0"/>
            <a:r>
              <a:rPr lang="pt-PT" sz="1600" dirty="0">
                <a:solidFill>
                  <a:schemeClr val="bg2"/>
                </a:solidFill>
              </a:rPr>
              <a:t>Filipe Sousa (76639), Hugo Xavier (108180), Lucas matos (93245), Tiago Fonseca (107266)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1B7273-E2EE-1174-E617-78EF32D51BA2}"/>
              </a:ext>
            </a:extLst>
          </p:cNvPr>
          <p:cNvSpPr txBox="1"/>
          <p:nvPr/>
        </p:nvSpPr>
        <p:spPr>
          <a:xfrm>
            <a:off x="5167992" y="4091566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6040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Objetivos pretendidos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2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qualidades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25221" cy="345061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Interface e Usabilidade:</a:t>
            </a:r>
          </a:p>
          <a:p>
            <a:r>
              <a:rPr lang="pt-PT" dirty="0"/>
              <a:t>Navegabilidade Livre</a:t>
            </a:r>
          </a:p>
          <a:p>
            <a:r>
              <a:rPr lang="pt-PT" dirty="0"/>
              <a:t>Facilidade de Uso</a:t>
            </a:r>
          </a:p>
          <a:p>
            <a:r>
              <a:rPr lang="pt-PT" dirty="0"/>
              <a:t>Compatibilidade na Internet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2CFAAB8-82E9-6F73-6CC3-681D1C6495C1}"/>
              </a:ext>
            </a:extLst>
          </p:cNvPr>
          <p:cNvSpPr txBox="1">
            <a:spLocks/>
          </p:cNvSpPr>
          <p:nvPr/>
        </p:nvSpPr>
        <p:spPr>
          <a:xfrm>
            <a:off x="4876800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Desempenho:</a:t>
            </a:r>
          </a:p>
          <a:p>
            <a:r>
              <a:rPr lang="pt-PT" dirty="0"/>
              <a:t>Rápida Autenticação</a:t>
            </a:r>
          </a:p>
          <a:p>
            <a:r>
              <a:rPr lang="pt-PT" dirty="0"/>
              <a:t>Navegabilidade Rápida</a:t>
            </a:r>
          </a:p>
          <a:p>
            <a:r>
              <a:rPr lang="pt-PT" dirty="0"/>
              <a:t>Escalabilidade da Plataforma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23D7428-4450-98A4-7C9A-A059F73C4BBB}"/>
              </a:ext>
            </a:extLst>
          </p:cNvPr>
          <p:cNvSpPr txBox="1">
            <a:spLocks/>
          </p:cNvSpPr>
          <p:nvPr/>
        </p:nvSpPr>
        <p:spPr>
          <a:xfrm>
            <a:off x="8302021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Segurança:</a:t>
            </a:r>
          </a:p>
          <a:p>
            <a:r>
              <a:rPr lang="pt-PT" dirty="0"/>
              <a:t>Deteção de inatividade</a:t>
            </a:r>
          </a:p>
          <a:p>
            <a:r>
              <a:rPr lang="pt-PT" dirty="0"/>
              <a:t>Uso de 2FA</a:t>
            </a:r>
          </a:p>
          <a:p>
            <a:r>
              <a:rPr lang="pt-PT" dirty="0"/>
              <a:t>Sem registos de mensagens</a:t>
            </a:r>
          </a:p>
        </p:txBody>
      </p:sp>
    </p:spTree>
    <p:extLst>
      <p:ext uri="{BB962C8B-B14F-4D97-AF65-F5344CB8AC3E}">
        <p14:creationId xmlns:p14="http://schemas.microsoft.com/office/powerpoint/2010/main" val="30659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Restrições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25221" cy="345061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Interface e Usabilidade:</a:t>
            </a:r>
          </a:p>
          <a:p>
            <a:r>
              <a:rPr lang="pt-PT" dirty="0"/>
              <a:t>Navegabilidade Livre</a:t>
            </a:r>
          </a:p>
          <a:p>
            <a:r>
              <a:rPr lang="pt-PT" dirty="0"/>
              <a:t>Facilidade de Uso</a:t>
            </a:r>
          </a:p>
          <a:p>
            <a:r>
              <a:rPr lang="pt-PT" dirty="0"/>
              <a:t>Compatibilidade na Internet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2CFAAB8-82E9-6F73-6CC3-681D1C6495C1}"/>
              </a:ext>
            </a:extLst>
          </p:cNvPr>
          <p:cNvSpPr txBox="1">
            <a:spLocks/>
          </p:cNvSpPr>
          <p:nvPr/>
        </p:nvSpPr>
        <p:spPr>
          <a:xfrm>
            <a:off x="4876800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Desempenho:</a:t>
            </a:r>
          </a:p>
          <a:p>
            <a:r>
              <a:rPr lang="pt-PT" dirty="0"/>
              <a:t>Rápida Autenticação</a:t>
            </a:r>
          </a:p>
          <a:p>
            <a:r>
              <a:rPr lang="pt-PT" dirty="0"/>
              <a:t>Navegabilidade Rápida</a:t>
            </a:r>
          </a:p>
          <a:p>
            <a:r>
              <a:rPr lang="pt-PT" dirty="0"/>
              <a:t>Escalabilidade da Plataforma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23D7428-4450-98A4-7C9A-A059F73C4BBB}"/>
              </a:ext>
            </a:extLst>
          </p:cNvPr>
          <p:cNvSpPr txBox="1">
            <a:spLocks/>
          </p:cNvSpPr>
          <p:nvPr/>
        </p:nvSpPr>
        <p:spPr>
          <a:xfrm>
            <a:off x="8302021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Segurança:</a:t>
            </a:r>
          </a:p>
          <a:p>
            <a:r>
              <a:rPr lang="pt-PT" dirty="0"/>
              <a:t>Deteção de inatividade</a:t>
            </a:r>
          </a:p>
          <a:p>
            <a:r>
              <a:rPr lang="pt-PT" dirty="0"/>
              <a:t>Uso de 2FA</a:t>
            </a:r>
          </a:p>
          <a:p>
            <a:r>
              <a:rPr lang="pt-PT" dirty="0"/>
              <a:t>Sem registos de mensagens</a:t>
            </a:r>
          </a:p>
        </p:txBody>
      </p:sp>
    </p:spTree>
    <p:extLst>
      <p:ext uri="{BB962C8B-B14F-4D97-AF65-F5344CB8AC3E}">
        <p14:creationId xmlns:p14="http://schemas.microsoft.com/office/powerpoint/2010/main" val="158682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Modelo tecnológico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3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tecnológico</a:t>
            </a:r>
          </a:p>
        </p:txBody>
      </p:sp>
      <p:pic>
        <p:nvPicPr>
          <p:cNvPr id="8" name="Google Shape;262;p26">
            <a:extLst>
              <a:ext uri="{FF2B5EF4-FFF2-40B4-BE49-F238E27FC236}">
                <a16:creationId xmlns:a16="http://schemas.microsoft.com/office/drawing/2014/main" id="{A0483AA2-5778-A9BA-0090-1DE993A20FA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3201" y="2155370"/>
            <a:ext cx="1287199" cy="1273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 descr="Uma imagem com logótipo, símbolo, Gráficos, design&#10;&#10;Descrição gerada automaticamente">
            <a:extLst>
              <a:ext uri="{FF2B5EF4-FFF2-40B4-BE49-F238E27FC236}">
                <a16:creationId xmlns:a16="http://schemas.microsoft.com/office/drawing/2014/main" id="{7DCB987D-7684-AD7D-58E6-89941F2AD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28" b="91139" l="9916" r="89662">
                        <a14:foregroundMark x1="56329" y1="40506" x2="56329" y2="40506"/>
                        <a14:foregroundMark x1="54219" y1="46835" x2="57384" y2="43671"/>
                        <a14:foregroundMark x1="56751" y1="56118" x2="61181" y2="57173"/>
                        <a14:foregroundMark x1="48312" y1="8228" x2="49789" y2="9072"/>
                        <a14:foregroundMark x1="63291" y1="9072" x2="65401" y2="8650"/>
                        <a14:foregroundMark x1="34599" y1="9072" x2="37131" y2="9072"/>
                        <a14:foregroundMark x1="52954" y1="91139" x2="47679" y2="90717"/>
                        <a14:foregroundMark x1="59283" y1="34599" x2="61181" y2="626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826" y="1943100"/>
            <a:ext cx="1729469" cy="1729469"/>
          </a:xfrm>
          <a:prstGeom prst="rect">
            <a:avLst/>
          </a:prstGeom>
        </p:spPr>
      </p:pic>
      <p:pic>
        <p:nvPicPr>
          <p:cNvPr id="20" name="Imagem 19" descr="Uma imagem com Gráficos, logótipo, design gráfico, Tipo de letra&#10;&#10;Descrição gerada automaticamente">
            <a:extLst>
              <a:ext uri="{FF2B5EF4-FFF2-40B4-BE49-F238E27FC236}">
                <a16:creationId xmlns:a16="http://schemas.microsoft.com/office/drawing/2014/main" id="{9FB24E0D-6FB9-03DD-E86D-CC648A1CE6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63" y1="12700" x2="47188" y2="12400"/>
                        <a14:foregroundMark x1="42313" y1="14500" x2="42063" y2="16300"/>
                        <a14:foregroundMark x1="52875" y1="14300" x2="53125" y2="14800"/>
                        <a14:foregroundMark x1="58938" y1="13500" x2="58938" y2="15700"/>
                      </a14:backgroundRemoval>
                    </a14:imgEffect>
                  </a14:imgLayer>
                </a14:imgProps>
              </a:ext>
            </a:extLst>
          </a:blip>
          <a:srcRect l="22993" t="4258" r="25490" b="13317"/>
          <a:stretch/>
        </p:blipFill>
        <p:spPr>
          <a:xfrm>
            <a:off x="5282295" y="1943100"/>
            <a:ext cx="1729469" cy="1729469"/>
          </a:xfrm>
          <a:prstGeom prst="rect">
            <a:avLst/>
          </a:prstGeom>
        </p:spPr>
      </p:pic>
      <p:pic>
        <p:nvPicPr>
          <p:cNvPr id="22" name="Imagem 21" descr="Uma imagem com logótipo, símbolo, design, Gráficos&#10;&#10;Descrição gerada automaticamente">
            <a:extLst>
              <a:ext uri="{FF2B5EF4-FFF2-40B4-BE49-F238E27FC236}">
                <a16:creationId xmlns:a16="http://schemas.microsoft.com/office/drawing/2014/main" id="{FF220D31-1EB1-3986-1338-BE16F72102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4852" y1="36287" x2="62447" y2="36709"/>
                        <a14:foregroundMark x1="57384" y1="55907" x2="63502" y2="56118"/>
                        <a14:foregroundMark x1="54641" y1="12658" x2="56118" y2="13924"/>
                        <a14:foregroundMark x1="46835" y1="11392" x2="45992" y2="14135"/>
                      </a14:backgroundRemoval>
                    </a14:imgEffect>
                  </a14:imgLayer>
                </a14:imgProps>
              </a:ext>
            </a:extLst>
          </a:blip>
          <a:srcRect t="-243" r="4681" b="4923"/>
          <a:stretch/>
        </p:blipFill>
        <p:spPr>
          <a:xfrm>
            <a:off x="7011764" y="1943100"/>
            <a:ext cx="1729469" cy="1729469"/>
          </a:xfrm>
          <a:prstGeom prst="rect">
            <a:avLst/>
          </a:prstGeom>
        </p:spPr>
      </p:pic>
      <p:pic>
        <p:nvPicPr>
          <p:cNvPr id="24" name="Imagem 23" descr="Uma imagem com desenho, texto, esboço, ilustração&#10;&#10;Descrição gerada automaticamente">
            <a:extLst>
              <a:ext uri="{FF2B5EF4-FFF2-40B4-BE49-F238E27FC236}">
                <a16:creationId xmlns:a16="http://schemas.microsoft.com/office/drawing/2014/main" id="{511D8B16-8B9E-628C-23BB-CDF52DB39E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02" b="91483" l="10000" r="90000">
                        <a14:foregroundMark x1="37674" y1="27166" x2="37907" y2="29809"/>
                        <a14:foregroundMark x1="36047" y1="20705" x2="37674" y2="20117"/>
                        <a14:foregroundMark x1="29535" y1="7048" x2="28953" y2="7342"/>
                        <a14:foregroundMark x1="35233" y1="46549" x2="36628" y2="47430"/>
                        <a14:foregroundMark x1="37326" y1="56828" x2="37326" y2="56828"/>
                        <a14:foregroundMark x1="25465" y1="78561" x2="25000" y2="79883"/>
                        <a14:foregroundMark x1="39186" y1="80323" x2="39419" y2="82526"/>
                        <a14:foregroundMark x1="45000" y1="89868" x2="45233" y2="90896"/>
                        <a14:foregroundMark x1="45233" y1="91483" x2="45233" y2="91483"/>
                        <a14:foregroundMark x1="58605" y1="87518" x2="60233" y2="88399"/>
                        <a14:foregroundMark x1="67791" y1="85022" x2="67674" y2="85903"/>
                        <a14:foregroundMark x1="51628" y1="58590" x2="35814" y2="468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1232" y="2055358"/>
            <a:ext cx="2042293" cy="161721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755E53B2-5520-6E8D-8CAB-B271D144BFA6}"/>
              </a:ext>
            </a:extLst>
          </p:cNvPr>
          <p:cNvSpPr txBox="1"/>
          <p:nvPr/>
        </p:nvSpPr>
        <p:spPr>
          <a:xfrm>
            <a:off x="1379764" y="3780064"/>
            <a:ext cx="9675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Python</a:t>
            </a:r>
            <a:r>
              <a:rPr lang="pt-PT" dirty="0"/>
              <a:t> para linguagem principal do “</a:t>
            </a:r>
            <a:r>
              <a:rPr lang="pt-PT" dirty="0" err="1"/>
              <a:t>backend</a:t>
            </a:r>
            <a:r>
              <a:rPr lang="pt-PT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Flask</a:t>
            </a:r>
            <a:r>
              <a:rPr lang="pt-PT" dirty="0"/>
              <a:t> como “</a:t>
            </a:r>
            <a:r>
              <a:rPr lang="pt-PT" dirty="0" err="1"/>
              <a:t>framework</a:t>
            </a:r>
            <a:r>
              <a:rPr lang="pt-PT" dirty="0"/>
              <a:t>” designada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HTML, CSS e JS como linguagem principal de “</a:t>
            </a:r>
            <a:r>
              <a:rPr lang="pt-PT" dirty="0" err="1"/>
              <a:t>frontend</a:t>
            </a:r>
            <a:r>
              <a:rPr lang="pt-PT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CSV e JSON como formatos de dados, de forma a manter uma base de dados consistente </a:t>
            </a:r>
            <a:r>
              <a:rPr lang="pt-PT"/>
              <a:t>e adequada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526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Vista lógica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96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Vista lógica</a:t>
            </a:r>
          </a:p>
        </p:txBody>
      </p:sp>
      <p:pic>
        <p:nvPicPr>
          <p:cNvPr id="9" name="Imagem 8" descr="Uma imagem com texto, diagrama, captura de ecrã, Paralelo&#10;&#10;Descrição gerada automaticamente">
            <a:extLst>
              <a:ext uri="{FF2B5EF4-FFF2-40B4-BE49-F238E27FC236}">
                <a16:creationId xmlns:a16="http://schemas.microsoft.com/office/drawing/2014/main" id="{00C5EE42-8150-CB92-B759-B505AD94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01" y="1948843"/>
            <a:ext cx="4680397" cy="40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5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3200" dirty="0">
                <a:solidFill>
                  <a:srgbClr val="FFFFFE"/>
                </a:solidFill>
              </a:rPr>
              <a:t>Estratégia de implementação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94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643_TF55834886.potx" id="{654FE758-781E-4991-ABB9-BF66FD029ABB}" vid="{A9A98A8A-804B-46AE-ADC9-2B1203C6EBC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AABB37-1599-4AE8-818C-82E84CA93DF4}">
  <ds:schemaRefs>
    <ds:schemaRef ds:uri="http://purl.org/dc/elements/1.1/"/>
    <ds:schemaRef ds:uri="http://schemas.microsoft.com/office/infopath/2007/PartnerControls"/>
    <ds:schemaRef ds:uri="http://purl.org/dc/dcmitype/"/>
    <ds:schemaRef ds:uri="71af3243-3dd4-4a8d-8c0d-dd76da1f02a5"/>
    <ds:schemaRef ds:uri="16c05727-aa75-4e4a-9b5f-8a80a116589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Galeria para Criativos</Template>
  <TotalTime>329</TotalTime>
  <Words>261</Words>
  <Application>Microsoft Office PowerPoint</Application>
  <PresentationFormat>Ecrã Panorâmico</PresentationFormat>
  <Paragraphs>54</Paragraphs>
  <Slides>11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Galeria</vt:lpstr>
      <vt:lpstr>ECO </vt:lpstr>
      <vt:lpstr>Objetivos pretendidos</vt:lpstr>
      <vt:lpstr>qualidades</vt:lpstr>
      <vt:lpstr>Restrições</vt:lpstr>
      <vt:lpstr>Modelo tecnológico</vt:lpstr>
      <vt:lpstr>Modelo tecnológico</vt:lpstr>
      <vt:lpstr>Vista lógica</vt:lpstr>
      <vt:lpstr>Vista lógica</vt:lpstr>
      <vt:lpstr>Estratégia de implementação</vt:lpstr>
      <vt:lpstr>Estratégia de implementação</vt:lpstr>
      <vt:lpstr>ECO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Fonseca</dc:creator>
  <cp:lastModifiedBy>Tiago Fonseca</cp:lastModifiedBy>
  <cp:revision>2</cp:revision>
  <dcterms:created xsi:type="dcterms:W3CDTF">2023-04-12T10:05:30Z</dcterms:created>
  <dcterms:modified xsi:type="dcterms:W3CDTF">2023-05-17T16:12:32Z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