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72" r:id="rId7"/>
    <p:sldId id="287" r:id="rId8"/>
    <p:sldId id="280" r:id="rId9"/>
    <p:sldId id="282" r:id="rId10"/>
    <p:sldId id="281" r:id="rId11"/>
    <p:sldId id="277" r:id="rId12"/>
    <p:sldId id="284" r:id="rId13"/>
    <p:sldId id="286" r:id="rId14"/>
    <p:sldId id="267" r:id="rId1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087568-9E66-4C67-8420-88369500C5DA}" v="304" dt="2023-05-17T15:54:5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972BC957-0A45-4C3E-B1D6-43CFE1FD1AEE}"/>
    <pc:docChg chg="undo custSel addSld delSld modSld sldOrd">
      <pc:chgData name="Tiago Fonseca" userId="0bf00240-3020-4d01-a24b-06825a2f49d7" providerId="ADAL" clId="{972BC957-0A45-4C3E-B1D6-43CFE1FD1AEE}" dt="2023-05-03T14:22:13.068" v="3496" actId="14100"/>
      <pc:docMkLst>
        <pc:docMk/>
      </pc:docMkLst>
      <pc:sldChg chg="modSp mod">
        <pc:chgData name="Tiago Fonseca" userId="0bf00240-3020-4d01-a24b-06825a2f49d7" providerId="ADAL" clId="{972BC957-0A45-4C3E-B1D6-43CFE1FD1AEE}" dt="2023-05-03T11:39:59.063" v="18" actId="20577"/>
        <pc:sldMkLst>
          <pc:docMk/>
          <pc:sldMk cId="300101176" sldId="256"/>
        </pc:sldMkLst>
        <pc:spChg chg="mod">
          <ac:chgData name="Tiago Fonseca" userId="0bf00240-3020-4d01-a24b-06825a2f49d7" providerId="ADAL" clId="{972BC957-0A45-4C3E-B1D6-43CFE1FD1AEE}" dt="2023-05-03T11:39:59.063" v="18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add del">
        <pc:chgData name="Tiago Fonseca" userId="0bf00240-3020-4d01-a24b-06825a2f49d7" providerId="ADAL" clId="{972BC957-0A45-4C3E-B1D6-43CFE1FD1AEE}" dt="2023-05-03T13:38:06.482" v="84" actId="47"/>
        <pc:sldMkLst>
          <pc:docMk/>
          <pc:sldMk cId="2113348865" sldId="271"/>
        </pc:sldMkLst>
      </pc:sldChg>
      <pc:sldChg chg="addSp modSp mod">
        <pc:chgData name="Tiago Fonseca" userId="0bf00240-3020-4d01-a24b-06825a2f49d7" providerId="ADAL" clId="{972BC957-0A45-4C3E-B1D6-43CFE1FD1AEE}" dt="2023-05-03T13:42:14.789" v="601" actId="20577"/>
        <pc:sldMkLst>
          <pc:docMk/>
          <pc:sldMk cId="3065993080" sldId="272"/>
        </pc:sldMkLst>
        <pc:spChg chg="mod">
          <ac:chgData name="Tiago Fonseca" userId="0bf00240-3020-4d01-a24b-06825a2f49d7" providerId="ADAL" clId="{972BC957-0A45-4C3E-B1D6-43CFE1FD1AEE}" dt="2023-05-03T13:38:20.628" v="110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39:52.858" v="244" actId="14100"/>
          <ac:spMkLst>
            <pc:docMk/>
            <pc:sldMk cId="3065993080" sldId="272"/>
            <ac:spMk id="3" creationId="{E82AFDAC-88B1-3AB9-A268-4DF9CBD41DFE}"/>
          </ac:spMkLst>
        </pc:spChg>
        <pc:spChg chg="add mod">
          <ac:chgData name="Tiago Fonseca" userId="0bf00240-3020-4d01-a24b-06825a2f49d7" providerId="ADAL" clId="{972BC957-0A45-4C3E-B1D6-43CFE1FD1AEE}" dt="2023-05-03T13:41:08.773" v="467" actId="20577"/>
          <ac:spMkLst>
            <pc:docMk/>
            <pc:sldMk cId="3065993080" sldId="272"/>
            <ac:spMk id="4" creationId="{92CFAAB8-82E9-6F73-6CC3-681D1C6495C1}"/>
          </ac:spMkLst>
        </pc:spChg>
        <pc:spChg chg="add mod">
          <ac:chgData name="Tiago Fonseca" userId="0bf00240-3020-4d01-a24b-06825a2f49d7" providerId="ADAL" clId="{972BC957-0A45-4C3E-B1D6-43CFE1FD1AEE}" dt="2023-05-03T13:42:14.789" v="601" actId="20577"/>
          <ac:spMkLst>
            <pc:docMk/>
            <pc:sldMk cId="3065993080" sldId="272"/>
            <ac:spMk id="5" creationId="{523D7428-4450-98A4-7C9A-A059F73C4BBB}"/>
          </ac:spMkLst>
        </pc:spChg>
      </pc:sldChg>
      <pc:sldChg chg="del">
        <pc:chgData name="Tiago Fonseca" userId="0bf00240-3020-4d01-a24b-06825a2f49d7" providerId="ADAL" clId="{972BC957-0A45-4C3E-B1D6-43CFE1FD1AEE}" dt="2023-05-03T13:48:57.812" v="1152" actId="47"/>
        <pc:sldMkLst>
          <pc:docMk/>
          <pc:sldMk cId="910042957" sldId="274"/>
        </pc:sldMkLst>
      </pc:sldChg>
      <pc:sldChg chg="del">
        <pc:chgData name="Tiago Fonseca" userId="0bf00240-3020-4d01-a24b-06825a2f49d7" providerId="ADAL" clId="{972BC957-0A45-4C3E-B1D6-43CFE1FD1AEE}" dt="2023-05-03T13:49:03.826" v="1155" actId="47"/>
        <pc:sldMkLst>
          <pc:docMk/>
          <pc:sldMk cId="680076668" sldId="275"/>
        </pc:sldMkLst>
      </pc:sldChg>
      <pc:sldChg chg="del">
        <pc:chgData name="Tiago Fonseca" userId="0bf00240-3020-4d01-a24b-06825a2f49d7" providerId="ADAL" clId="{972BC957-0A45-4C3E-B1D6-43CFE1FD1AEE}" dt="2023-05-03T13:49:04.889" v="1156" actId="47"/>
        <pc:sldMkLst>
          <pc:docMk/>
          <pc:sldMk cId="972465295" sldId="276"/>
        </pc:sldMkLst>
      </pc:sldChg>
      <pc:sldChg chg="addSp delSp modSp mod">
        <pc:chgData name="Tiago Fonseca" userId="0bf00240-3020-4d01-a24b-06825a2f49d7" providerId="ADAL" clId="{972BC957-0A45-4C3E-B1D6-43CFE1FD1AEE}" dt="2023-05-03T14:00:29.409" v="1546" actId="313"/>
        <pc:sldMkLst>
          <pc:docMk/>
          <pc:sldMk cId="1489756019" sldId="277"/>
        </pc:sldMkLst>
        <pc:spChg chg="mod">
          <ac:chgData name="Tiago Fonseca" userId="0bf00240-3020-4d01-a24b-06825a2f49d7" providerId="ADAL" clId="{972BC957-0A45-4C3E-B1D6-43CFE1FD1AEE}" dt="2023-05-03T14:00:29.409" v="1546" actId="313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00:26.972" v="1545" actId="313"/>
          <ac:spMkLst>
            <pc:docMk/>
            <pc:sldMk cId="1489756019" sldId="277"/>
            <ac:spMk id="3" creationId="{19D03FC5-AAFD-D05F-F5BB-2BCF0AE0B45C}"/>
          </ac:spMkLst>
        </pc:spChg>
        <pc:spChg chg="del">
          <ac:chgData name="Tiago Fonseca" userId="0bf00240-3020-4d01-a24b-06825a2f49d7" providerId="ADAL" clId="{972BC957-0A45-4C3E-B1D6-43CFE1FD1AEE}" dt="2023-05-03T13:49:42.369" v="1178" actId="478"/>
          <ac:spMkLst>
            <pc:docMk/>
            <pc:sldMk cId="1489756019" sldId="277"/>
            <ac:spMk id="4" creationId="{2721AF49-4A4E-A592-68FA-93F3A1029D40}"/>
          </ac:spMkLst>
        </pc:spChg>
        <pc:spChg chg="del">
          <ac:chgData name="Tiago Fonseca" userId="0bf00240-3020-4d01-a24b-06825a2f49d7" providerId="ADAL" clId="{972BC957-0A45-4C3E-B1D6-43CFE1FD1AEE}" dt="2023-05-03T13:50:15.642" v="1182" actId="478"/>
          <ac:spMkLst>
            <pc:docMk/>
            <pc:sldMk cId="1489756019" sldId="277"/>
            <ac:spMk id="5" creationId="{EA967136-6D3A-65E4-0498-29BD719A84A3}"/>
          </ac:spMkLst>
        </pc:spChg>
        <pc:spChg chg="del">
          <ac:chgData name="Tiago Fonseca" userId="0bf00240-3020-4d01-a24b-06825a2f49d7" providerId="ADAL" clId="{972BC957-0A45-4C3E-B1D6-43CFE1FD1AEE}" dt="2023-05-03T13:49:40.862" v="1177" actId="478"/>
          <ac:spMkLst>
            <pc:docMk/>
            <pc:sldMk cId="1489756019" sldId="277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972BC957-0A45-4C3E-B1D6-43CFE1FD1AEE}" dt="2023-05-03T13:50:14.096" v="1181" actId="478"/>
          <ac:spMkLst>
            <pc:docMk/>
            <pc:sldMk cId="1489756019" sldId="277"/>
            <ac:spMk id="8" creationId="{6E16CC7F-0BC7-64B8-B1B6-85C13E8E45AF}"/>
          </ac:spMkLst>
        </pc:spChg>
        <pc:spChg chg="add del mod">
          <ac:chgData name="Tiago Fonseca" userId="0bf00240-3020-4d01-a24b-06825a2f49d7" providerId="ADAL" clId="{972BC957-0A45-4C3E-B1D6-43CFE1FD1AEE}" dt="2023-05-03T13:55:22.906" v="1539" actId="113"/>
          <ac:spMkLst>
            <pc:docMk/>
            <pc:sldMk cId="1489756019" sldId="277"/>
            <ac:spMk id="10" creationId="{99A10B4A-0393-C129-933B-C652D1A19476}"/>
          </ac:spMkLst>
        </pc:spChg>
        <pc:spChg chg="add del mod">
          <ac:chgData name="Tiago Fonseca" userId="0bf00240-3020-4d01-a24b-06825a2f49d7" providerId="ADAL" clId="{972BC957-0A45-4C3E-B1D6-43CFE1FD1AEE}" dt="2023-05-03T13:50:17.671" v="1183" actId="478"/>
          <ac:spMkLst>
            <pc:docMk/>
            <pc:sldMk cId="1489756019" sldId="277"/>
            <ac:spMk id="12" creationId="{D0C0105B-FF0A-488F-E0AD-A32E1BED3C08}"/>
          </ac:spMkLst>
        </pc:spChg>
        <pc:picChg chg="add mod">
          <ac:chgData name="Tiago Fonseca" userId="0bf00240-3020-4d01-a24b-06825a2f49d7" providerId="ADAL" clId="{972BC957-0A45-4C3E-B1D6-43CFE1FD1AEE}" dt="2023-05-03T14:00:15.934" v="1544" actId="1076"/>
          <ac:picMkLst>
            <pc:docMk/>
            <pc:sldMk cId="1489756019" sldId="277"/>
            <ac:picMk id="14" creationId="{776C1E57-4FCA-B5C8-00AF-657B17C1D566}"/>
          </ac:picMkLst>
        </pc:picChg>
      </pc:sldChg>
      <pc:sldChg chg="del">
        <pc:chgData name="Tiago Fonseca" userId="0bf00240-3020-4d01-a24b-06825a2f49d7" providerId="ADAL" clId="{972BC957-0A45-4C3E-B1D6-43CFE1FD1AEE}" dt="2023-05-03T14:08:38.084" v="1938" actId="47"/>
        <pc:sldMkLst>
          <pc:docMk/>
          <pc:sldMk cId="161939914" sldId="278"/>
        </pc:sldMkLst>
      </pc:sldChg>
      <pc:sldChg chg="modSp mod">
        <pc:chgData name="Tiago Fonseca" userId="0bf00240-3020-4d01-a24b-06825a2f49d7" providerId="ADAL" clId="{972BC957-0A45-4C3E-B1D6-43CFE1FD1AEE}" dt="2023-05-03T14:08:44.686" v="1939" actId="1037"/>
        <pc:sldMkLst>
          <pc:docMk/>
          <pc:sldMk cId="996926825" sldId="279"/>
        </pc:sldMkLst>
        <pc:spChg chg="mod">
          <ac:chgData name="Tiago Fonseca" userId="0bf00240-3020-4d01-a24b-06825a2f49d7" providerId="ADAL" clId="{972BC957-0A45-4C3E-B1D6-43CFE1FD1AEE}" dt="2023-05-03T13:38:03.795" v="83" actId="404"/>
          <ac:spMkLst>
            <pc:docMk/>
            <pc:sldMk cId="996926825" sldId="279"/>
            <ac:spMk id="2" creationId="{E734342C-2173-4B23-9C3C-2950C6A3983D}"/>
          </ac:spMkLst>
        </pc:spChg>
        <pc:picChg chg="mod">
          <ac:chgData name="Tiago Fonseca" userId="0bf00240-3020-4d01-a24b-06825a2f49d7" providerId="ADAL" clId="{972BC957-0A45-4C3E-B1D6-43CFE1FD1AEE}" dt="2023-05-03T14:08:44.686" v="1939" actId="1037"/>
          <ac:picMkLst>
            <pc:docMk/>
            <pc:sldMk cId="996926825" sldId="279"/>
            <ac:picMk id="5" creationId="{BDEE4019-56F2-459C-B15D-76C0CDC216FA}"/>
          </ac:picMkLst>
        </pc:picChg>
      </pc:sldChg>
      <pc:sldChg chg="modSp mod">
        <pc:chgData name="Tiago Fonseca" userId="0bf00240-3020-4d01-a24b-06825a2f49d7" providerId="ADAL" clId="{972BC957-0A45-4C3E-B1D6-43CFE1FD1AEE}" dt="2023-05-03T13:42:54.275" v="640" actId="404"/>
        <pc:sldMkLst>
          <pc:docMk/>
          <pc:sldMk cId="825530817" sldId="280"/>
        </pc:sldMkLst>
        <pc:spChg chg="mod">
          <ac:chgData name="Tiago Fonseca" userId="0bf00240-3020-4d01-a24b-06825a2f49d7" providerId="ADAL" clId="{972BC957-0A45-4C3E-B1D6-43CFE1FD1AEE}" dt="2023-05-03T13:42:54.275" v="640" actId="404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972BC957-0A45-4C3E-B1D6-43CFE1FD1AEE}" dt="2023-05-03T13:49:12.317" v="1170" actId="404"/>
        <pc:sldMkLst>
          <pc:docMk/>
          <pc:sldMk cId="1850968765" sldId="281"/>
        </pc:sldMkLst>
        <pc:spChg chg="mod">
          <ac:chgData name="Tiago Fonseca" userId="0bf00240-3020-4d01-a24b-06825a2f49d7" providerId="ADAL" clId="{972BC957-0A45-4C3E-B1D6-43CFE1FD1AEE}" dt="2023-05-03T13:49:12.317" v="1170" actId="404"/>
          <ac:spMkLst>
            <pc:docMk/>
            <pc:sldMk cId="1850968765" sldId="281"/>
            <ac:spMk id="2" creationId="{E734342C-2173-4B23-9C3C-2950C6A3983D}"/>
          </ac:spMkLst>
        </pc:spChg>
      </pc:sldChg>
      <pc:sldChg chg="modSp add del mod ord">
        <pc:chgData name="Tiago Fonseca" userId="0bf00240-3020-4d01-a24b-06825a2f49d7" providerId="ADAL" clId="{972BC957-0A45-4C3E-B1D6-43CFE1FD1AEE}" dt="2023-05-03T13:49:01.186" v="1154" actId="47"/>
        <pc:sldMkLst>
          <pc:docMk/>
          <pc:sldMk cId="2855269777" sldId="282"/>
        </pc:sldMkLst>
        <pc:spChg chg="mod">
          <ac:chgData name="Tiago Fonseca" userId="0bf00240-3020-4d01-a24b-06825a2f49d7" providerId="ADAL" clId="{972BC957-0A45-4C3E-B1D6-43CFE1FD1AEE}" dt="2023-05-03T13:43:05.791" v="647" actId="20577"/>
          <ac:spMkLst>
            <pc:docMk/>
            <pc:sldMk cId="2855269777" sldId="282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3:44:45.644" v="853" actId="20577"/>
          <ac:spMkLst>
            <pc:docMk/>
            <pc:sldMk cId="2855269777" sldId="282"/>
            <ac:spMk id="3" creationId="{E82AFDAC-88B1-3AB9-A268-4DF9CBD41DFE}"/>
          </ac:spMkLst>
        </pc:spChg>
        <pc:spChg chg="mod">
          <ac:chgData name="Tiago Fonseca" userId="0bf00240-3020-4d01-a24b-06825a2f49d7" providerId="ADAL" clId="{972BC957-0A45-4C3E-B1D6-43CFE1FD1AEE}" dt="2023-05-03T13:48:32.721" v="1150" actId="1076"/>
          <ac:spMkLst>
            <pc:docMk/>
            <pc:sldMk cId="2855269777" sldId="282"/>
            <ac:spMk id="4" creationId="{92CFAAB8-82E9-6F73-6CC3-681D1C6495C1}"/>
          </ac:spMkLst>
        </pc:spChg>
        <pc:spChg chg="mod">
          <ac:chgData name="Tiago Fonseca" userId="0bf00240-3020-4d01-a24b-06825a2f49d7" providerId="ADAL" clId="{972BC957-0A45-4C3E-B1D6-43CFE1FD1AEE}" dt="2023-05-03T13:48:41.628" v="1151" actId="1076"/>
          <ac:spMkLst>
            <pc:docMk/>
            <pc:sldMk cId="2855269777" sldId="282"/>
            <ac:spMk id="5" creationId="{523D7428-4450-98A4-7C9A-A059F73C4BBB}"/>
          </ac:spMkLst>
        </pc:spChg>
      </pc:sldChg>
      <pc:sldChg chg="addSp delSp modSp add mod">
        <pc:chgData name="Tiago Fonseca" userId="0bf00240-3020-4d01-a24b-06825a2f49d7" providerId="ADAL" clId="{972BC957-0A45-4C3E-B1D6-43CFE1FD1AEE}" dt="2023-05-03T14:06:07.189" v="1917" actId="1076"/>
        <pc:sldMkLst>
          <pc:docMk/>
          <pc:sldMk cId="1860145206" sldId="283"/>
        </pc:sldMkLst>
        <pc:spChg chg="mod">
          <ac:chgData name="Tiago Fonseca" userId="0bf00240-3020-4d01-a24b-06825a2f49d7" providerId="ADAL" clId="{972BC957-0A45-4C3E-B1D6-43CFE1FD1AEE}" dt="2023-05-03T14:03:52.452" v="1902" actId="313"/>
          <ac:spMkLst>
            <pc:docMk/>
            <pc:sldMk cId="1860145206" sldId="283"/>
            <ac:spMk id="3" creationId="{19D03FC5-AAFD-D05F-F5BB-2BCF0AE0B45C}"/>
          </ac:spMkLst>
        </pc:spChg>
        <pc:spChg chg="mod">
          <ac:chgData name="Tiago Fonseca" userId="0bf00240-3020-4d01-a24b-06825a2f49d7" providerId="ADAL" clId="{972BC957-0A45-4C3E-B1D6-43CFE1FD1AEE}" dt="2023-05-03T14:05:30.350" v="1908" actId="20577"/>
          <ac:spMkLst>
            <pc:docMk/>
            <pc:sldMk cId="1860145206" sldId="283"/>
            <ac:spMk id="10" creationId="{99A10B4A-0393-C129-933B-C652D1A19476}"/>
          </ac:spMkLst>
        </pc:spChg>
        <pc:picChg chg="add mod">
          <ac:chgData name="Tiago Fonseca" userId="0bf00240-3020-4d01-a24b-06825a2f49d7" providerId="ADAL" clId="{972BC957-0A45-4C3E-B1D6-43CFE1FD1AEE}" dt="2023-05-03T14:06:07.189" v="1917" actId="1076"/>
          <ac:picMkLst>
            <pc:docMk/>
            <pc:sldMk cId="1860145206" sldId="283"/>
            <ac:picMk id="5" creationId="{C7ACC4F7-B86A-FFAD-DE78-CB91E6FA7AC5}"/>
          </ac:picMkLst>
        </pc:picChg>
        <pc:picChg chg="del">
          <ac:chgData name="Tiago Fonseca" userId="0bf00240-3020-4d01-a24b-06825a2f49d7" providerId="ADAL" clId="{972BC957-0A45-4C3E-B1D6-43CFE1FD1AEE}" dt="2023-05-03T14:06:04.914" v="1916" actId="478"/>
          <ac:picMkLst>
            <pc:docMk/>
            <pc:sldMk cId="1860145206" sldId="283"/>
            <ac:picMk id="14" creationId="{776C1E57-4FCA-B5C8-00AF-657B17C1D566}"/>
          </ac:picMkLst>
        </pc:picChg>
      </pc:sldChg>
      <pc:sldChg chg="modSp add mod ord">
        <pc:chgData name="Tiago Fonseca" userId="0bf00240-3020-4d01-a24b-06825a2f49d7" providerId="ADAL" clId="{972BC957-0A45-4C3E-B1D6-43CFE1FD1AEE}" dt="2023-05-03T14:09:03.501" v="1947" actId="20577"/>
        <pc:sldMkLst>
          <pc:docMk/>
          <pc:sldMk cId="1498194460" sldId="284"/>
        </pc:sldMkLst>
        <pc:spChg chg="mod">
          <ac:chgData name="Tiago Fonseca" userId="0bf00240-3020-4d01-a24b-06825a2f49d7" providerId="ADAL" clId="{972BC957-0A45-4C3E-B1D6-43CFE1FD1AEE}" dt="2023-05-03T14:09:03.501" v="1947" actId="20577"/>
          <ac:spMkLst>
            <pc:docMk/>
            <pc:sldMk cId="1498194460" sldId="284"/>
            <ac:spMk id="2" creationId="{E734342C-2173-4B23-9C3C-2950C6A3983D}"/>
          </ac:spMkLst>
        </pc:spChg>
      </pc:sldChg>
      <pc:sldChg chg="addSp delSp modSp add del mod ord">
        <pc:chgData name="Tiago Fonseca" userId="0bf00240-3020-4d01-a24b-06825a2f49d7" providerId="ADAL" clId="{972BC957-0A45-4C3E-B1D6-43CFE1FD1AEE}" dt="2023-05-03T14:09:49.919" v="2034" actId="47"/>
        <pc:sldMkLst>
          <pc:docMk/>
          <pc:sldMk cId="722823016" sldId="285"/>
        </pc:sldMkLst>
        <pc:spChg chg="mod">
          <ac:chgData name="Tiago Fonseca" userId="0bf00240-3020-4d01-a24b-06825a2f49d7" providerId="ADAL" clId="{972BC957-0A45-4C3E-B1D6-43CFE1FD1AEE}" dt="2023-05-03T14:08:59.667" v="1946" actId="20577"/>
          <ac:spMkLst>
            <pc:docMk/>
            <pc:sldMk cId="722823016" sldId="285"/>
            <ac:spMk id="2" creationId="{98A32DE6-6B29-7489-635B-950DAAB3B577}"/>
          </ac:spMkLst>
        </pc:spChg>
        <pc:spChg chg="mod">
          <ac:chgData name="Tiago Fonseca" userId="0bf00240-3020-4d01-a24b-06825a2f49d7" providerId="ADAL" clId="{972BC957-0A45-4C3E-B1D6-43CFE1FD1AEE}" dt="2023-05-03T14:09:38.400" v="2027" actId="1076"/>
          <ac:spMkLst>
            <pc:docMk/>
            <pc:sldMk cId="722823016" sldId="285"/>
            <ac:spMk id="3" creationId="{E82AFDAC-88B1-3AB9-A268-4DF9CBD41DFE}"/>
          </ac:spMkLst>
        </pc:spChg>
        <pc:spChg chg="del">
          <ac:chgData name="Tiago Fonseca" userId="0bf00240-3020-4d01-a24b-06825a2f49d7" providerId="ADAL" clId="{972BC957-0A45-4C3E-B1D6-43CFE1FD1AEE}" dt="2023-05-03T14:09:06.599" v="1948" actId="478"/>
          <ac:spMkLst>
            <pc:docMk/>
            <pc:sldMk cId="722823016" sldId="285"/>
            <ac:spMk id="4" creationId="{92CFAAB8-82E9-6F73-6CC3-681D1C6495C1}"/>
          </ac:spMkLst>
        </pc:spChg>
        <pc:spChg chg="del">
          <ac:chgData name="Tiago Fonseca" userId="0bf00240-3020-4d01-a24b-06825a2f49d7" providerId="ADAL" clId="{972BC957-0A45-4C3E-B1D6-43CFE1FD1AEE}" dt="2023-05-03T14:09:07.958" v="1949" actId="478"/>
          <ac:spMkLst>
            <pc:docMk/>
            <pc:sldMk cId="722823016" sldId="285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972BC957-0A45-4C3E-B1D6-43CFE1FD1AEE}" dt="2023-05-03T14:09:42.137" v="2030" actId="478"/>
          <ac:spMkLst>
            <pc:docMk/>
            <pc:sldMk cId="722823016" sldId="285"/>
            <ac:spMk id="6" creationId="{CAF84C2A-34EA-3ABD-75F3-50AFC28812EB}"/>
          </ac:spMkLst>
        </pc:spChg>
      </pc:sldChg>
      <pc:sldChg chg="addSp delSp modSp add mod ord">
        <pc:chgData name="Tiago Fonseca" userId="0bf00240-3020-4d01-a24b-06825a2f49d7" providerId="ADAL" clId="{972BC957-0A45-4C3E-B1D6-43CFE1FD1AEE}" dt="2023-05-03T14:22:13.068" v="3496" actId="14100"/>
        <pc:sldMkLst>
          <pc:docMk/>
          <pc:sldMk cId="4239780882" sldId="286"/>
        </pc:sldMkLst>
        <pc:spChg chg="mod">
          <ac:chgData name="Tiago Fonseca" userId="0bf00240-3020-4d01-a24b-06825a2f49d7" providerId="ADAL" clId="{972BC957-0A45-4C3E-B1D6-43CFE1FD1AEE}" dt="2023-05-03T14:09:57.305" v="2053" actId="20577"/>
          <ac:spMkLst>
            <pc:docMk/>
            <pc:sldMk cId="4239780882" sldId="286"/>
            <ac:spMk id="2" creationId="{931451AD-4895-B705-D9DD-AE4EECD87102}"/>
          </ac:spMkLst>
        </pc:spChg>
        <pc:spChg chg="mod">
          <ac:chgData name="Tiago Fonseca" userId="0bf00240-3020-4d01-a24b-06825a2f49d7" providerId="ADAL" clId="{972BC957-0A45-4C3E-B1D6-43CFE1FD1AEE}" dt="2023-05-03T14:19:23.284" v="3400" actId="14100"/>
          <ac:spMkLst>
            <pc:docMk/>
            <pc:sldMk cId="4239780882" sldId="286"/>
            <ac:spMk id="3" creationId="{19D03FC5-AAFD-D05F-F5BB-2BCF0AE0B45C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4" creationId="{FC9CD485-94B2-9F44-4CB4-8E3B684ED391}"/>
          </ac:spMkLst>
        </pc:spChg>
        <pc:spChg chg="add mod">
          <ac:chgData name="Tiago Fonseca" userId="0bf00240-3020-4d01-a24b-06825a2f49d7" providerId="ADAL" clId="{972BC957-0A45-4C3E-B1D6-43CFE1FD1AEE}" dt="2023-05-03T14:22:13.068" v="3496" actId="14100"/>
          <ac:spMkLst>
            <pc:docMk/>
            <pc:sldMk cId="4239780882" sldId="286"/>
            <ac:spMk id="6" creationId="{0D056FC2-8908-436E-600E-9B35305D97D9}"/>
          </ac:spMkLst>
        </pc:spChg>
        <pc:spChg chg="mod">
          <ac:chgData name="Tiago Fonseca" userId="0bf00240-3020-4d01-a24b-06825a2f49d7" providerId="ADAL" clId="{972BC957-0A45-4C3E-B1D6-43CFE1FD1AEE}" dt="2023-05-03T14:20:33.524" v="3457" actId="123"/>
          <ac:spMkLst>
            <pc:docMk/>
            <pc:sldMk cId="4239780882" sldId="286"/>
            <ac:spMk id="10" creationId="{99A10B4A-0393-C129-933B-C652D1A19476}"/>
          </ac:spMkLst>
        </pc:spChg>
        <pc:picChg chg="del">
          <ac:chgData name="Tiago Fonseca" userId="0bf00240-3020-4d01-a24b-06825a2f49d7" providerId="ADAL" clId="{972BC957-0A45-4C3E-B1D6-43CFE1FD1AEE}" dt="2023-05-03T14:09:58.706" v="2054" actId="478"/>
          <ac:picMkLst>
            <pc:docMk/>
            <pc:sldMk cId="4239780882" sldId="286"/>
            <ac:picMk id="5" creationId="{C7ACC4F7-B86A-FFAD-DE78-CB91E6FA7AC5}"/>
          </ac:picMkLst>
        </pc:picChg>
      </pc:sldChg>
    </pc:docChg>
  </pc:docChgLst>
  <pc:docChgLst>
    <pc:chgData name="Tiago Fonseca" userId="0bf00240-3020-4d01-a24b-06825a2f49d7" providerId="ADAL" clId="{E6087568-9E66-4C67-8420-88369500C5DA}"/>
    <pc:docChg chg="undo custSel addSld delSld modSld">
      <pc:chgData name="Tiago Fonseca" userId="0bf00240-3020-4d01-a24b-06825a2f49d7" providerId="ADAL" clId="{E6087568-9E66-4C67-8420-88369500C5DA}" dt="2023-05-17T15:55:11.849" v="752" actId="1076"/>
      <pc:docMkLst>
        <pc:docMk/>
      </pc:docMkLst>
      <pc:sldChg chg="modSp mod">
        <pc:chgData name="Tiago Fonseca" userId="0bf00240-3020-4d01-a24b-06825a2f49d7" providerId="ADAL" clId="{E6087568-9E66-4C67-8420-88369500C5DA}" dt="2023-05-17T15:22:52.118" v="11" actId="20577"/>
        <pc:sldMkLst>
          <pc:docMk/>
          <pc:sldMk cId="300101176" sldId="256"/>
        </pc:sldMkLst>
        <pc:spChg chg="mod">
          <ac:chgData name="Tiago Fonseca" userId="0bf00240-3020-4d01-a24b-06825a2f49d7" providerId="ADAL" clId="{E6087568-9E66-4C67-8420-88369500C5DA}" dt="2023-05-17T15:22:52.118" v="11" actId="20577"/>
          <ac:spMkLst>
            <pc:docMk/>
            <pc:sldMk cId="300101176" sldId="256"/>
            <ac:spMk id="3" creationId="{1D090625-51CE-4ECB-81A4-C4905F3FBFE9}"/>
          </ac:spMkLst>
        </pc:spChg>
      </pc:sldChg>
      <pc:sldChg chg="modSp mod">
        <pc:chgData name="Tiago Fonseca" userId="0bf00240-3020-4d01-a24b-06825a2f49d7" providerId="ADAL" clId="{E6087568-9E66-4C67-8420-88369500C5DA}" dt="2023-05-17T15:23:21.451" v="78" actId="20577"/>
        <pc:sldMkLst>
          <pc:docMk/>
          <pc:sldMk cId="3065993080" sldId="272"/>
        </pc:sldMkLst>
        <pc:spChg chg="mod">
          <ac:chgData name="Tiago Fonseca" userId="0bf00240-3020-4d01-a24b-06825a2f49d7" providerId="ADAL" clId="{E6087568-9E66-4C67-8420-88369500C5DA}" dt="2023-05-17T15:23:21.451" v="78" actId="20577"/>
          <ac:spMkLst>
            <pc:docMk/>
            <pc:sldMk cId="3065993080" sldId="272"/>
            <ac:spMk id="2" creationId="{98A32DE6-6B29-7489-635B-950DAAB3B577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5:55:11.849" v="752" actId="1076"/>
        <pc:sldMkLst>
          <pc:docMk/>
          <pc:sldMk cId="1489756019" sldId="277"/>
        </pc:sldMkLst>
        <pc:spChg chg="mod">
          <ac:chgData name="Tiago Fonseca" userId="0bf00240-3020-4d01-a24b-06825a2f49d7" providerId="ADAL" clId="{E6087568-9E66-4C67-8420-88369500C5DA}" dt="2023-05-17T15:24:43.586" v="184" actId="20577"/>
          <ac:spMkLst>
            <pc:docMk/>
            <pc:sldMk cId="1489756019" sldId="277"/>
            <ac:spMk id="2" creationId="{931451AD-4895-B705-D9DD-AE4EECD87102}"/>
          </ac:spMkLst>
        </pc:spChg>
        <pc:spChg chg="del">
          <ac:chgData name="Tiago Fonseca" userId="0bf00240-3020-4d01-a24b-06825a2f49d7" providerId="ADAL" clId="{E6087568-9E66-4C67-8420-88369500C5DA}" dt="2023-05-17T15:52:25.790" v="645" actId="478"/>
          <ac:spMkLst>
            <pc:docMk/>
            <pc:sldMk cId="1489756019" sldId="277"/>
            <ac:spMk id="3" creationId="{19D03FC5-AAFD-D05F-F5BB-2BCF0AE0B45C}"/>
          </ac:spMkLst>
        </pc:spChg>
        <pc:spChg chg="add del mod">
          <ac:chgData name="Tiago Fonseca" userId="0bf00240-3020-4d01-a24b-06825a2f49d7" providerId="ADAL" clId="{E6087568-9E66-4C67-8420-88369500C5DA}" dt="2023-05-17T15:52:28.297" v="647" actId="478"/>
          <ac:spMkLst>
            <pc:docMk/>
            <pc:sldMk cId="1489756019" sldId="277"/>
            <ac:spMk id="5" creationId="{F3877713-C286-C2D3-DEA6-89B0A0E077FF}"/>
          </ac:spMkLst>
        </pc:spChg>
        <pc:spChg chg="add del mod">
          <ac:chgData name="Tiago Fonseca" userId="0bf00240-3020-4d01-a24b-06825a2f49d7" providerId="ADAL" clId="{E6087568-9E66-4C67-8420-88369500C5DA}" dt="2023-05-17T15:52:27.103" v="646" actId="478"/>
          <ac:spMkLst>
            <pc:docMk/>
            <pc:sldMk cId="1489756019" sldId="277"/>
            <ac:spMk id="7" creationId="{E0542AA6-5B12-2EF4-D76E-E048D094DD56}"/>
          </ac:spMkLst>
        </pc:spChg>
        <pc:spChg chg="del">
          <ac:chgData name="Tiago Fonseca" userId="0bf00240-3020-4d01-a24b-06825a2f49d7" providerId="ADAL" clId="{E6087568-9E66-4C67-8420-88369500C5DA}" dt="2023-05-17T15:52:23.862" v="644" actId="478"/>
          <ac:spMkLst>
            <pc:docMk/>
            <pc:sldMk cId="1489756019" sldId="277"/>
            <ac:spMk id="10" creationId="{99A10B4A-0393-C129-933B-C652D1A19476}"/>
          </ac:spMkLst>
        </pc:spChg>
        <pc:picChg chg="add mod">
          <ac:chgData name="Tiago Fonseca" userId="0bf00240-3020-4d01-a24b-06825a2f49d7" providerId="ADAL" clId="{E6087568-9E66-4C67-8420-88369500C5DA}" dt="2023-05-17T15:55:11.849" v="752" actId="1076"/>
          <ac:picMkLst>
            <pc:docMk/>
            <pc:sldMk cId="1489756019" sldId="277"/>
            <ac:picMk id="9" creationId="{00C5EE42-8150-CB92-B759-B505AD943BCD}"/>
          </ac:picMkLst>
        </pc:picChg>
        <pc:picChg chg="del">
          <ac:chgData name="Tiago Fonseca" userId="0bf00240-3020-4d01-a24b-06825a2f49d7" providerId="ADAL" clId="{E6087568-9E66-4C67-8420-88369500C5DA}" dt="2023-05-17T15:52:28.984" v="648" actId="478"/>
          <ac:picMkLst>
            <pc:docMk/>
            <pc:sldMk cId="1489756019" sldId="277"/>
            <ac:picMk id="14" creationId="{776C1E57-4FCA-B5C8-00AF-657B17C1D566}"/>
          </ac:picMkLst>
        </pc:picChg>
      </pc:sldChg>
      <pc:sldChg chg="modSp mod">
        <pc:chgData name="Tiago Fonseca" userId="0bf00240-3020-4d01-a24b-06825a2f49d7" providerId="ADAL" clId="{E6087568-9E66-4C67-8420-88369500C5DA}" dt="2023-05-17T15:23:04.069" v="36" actId="20577"/>
        <pc:sldMkLst>
          <pc:docMk/>
          <pc:sldMk cId="996926825" sldId="279"/>
        </pc:sldMkLst>
        <pc:spChg chg="mod">
          <ac:chgData name="Tiago Fonseca" userId="0bf00240-3020-4d01-a24b-06825a2f49d7" providerId="ADAL" clId="{E6087568-9E66-4C67-8420-88369500C5DA}" dt="2023-05-17T15:23:04.069" v="36" actId="20577"/>
          <ac:spMkLst>
            <pc:docMk/>
            <pc:sldMk cId="996926825" sldId="279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3:47.034" v="109" actId="20577"/>
        <pc:sldMkLst>
          <pc:docMk/>
          <pc:sldMk cId="825530817" sldId="280"/>
        </pc:sldMkLst>
        <pc:spChg chg="mod">
          <ac:chgData name="Tiago Fonseca" userId="0bf00240-3020-4d01-a24b-06825a2f49d7" providerId="ADAL" clId="{E6087568-9E66-4C67-8420-88369500C5DA}" dt="2023-05-17T15:23:47.034" v="109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4:36.880" v="171" actId="20577"/>
        <pc:sldMkLst>
          <pc:docMk/>
          <pc:sldMk cId="1850968765" sldId="281"/>
        </pc:sldMkLst>
        <pc:spChg chg="mod">
          <ac:chgData name="Tiago Fonseca" userId="0bf00240-3020-4d01-a24b-06825a2f49d7" providerId="ADAL" clId="{E6087568-9E66-4C67-8420-88369500C5DA}" dt="2023-05-17T15:24:36.880" v="171" actId="20577"/>
          <ac:spMkLst>
            <pc:docMk/>
            <pc:sldMk cId="1850968765" sldId="281"/>
            <ac:spMk id="2" creationId="{E734342C-2173-4B23-9C3C-2950C6A3983D}"/>
          </ac:spMkLst>
        </pc:spChg>
      </pc:sldChg>
      <pc:sldChg chg="addSp delSp modSp mod">
        <pc:chgData name="Tiago Fonseca" userId="0bf00240-3020-4d01-a24b-06825a2f49d7" providerId="ADAL" clId="{E6087568-9E66-4C67-8420-88369500C5DA}" dt="2023-05-17T15:51:53.444" v="643" actId="20577"/>
        <pc:sldMkLst>
          <pc:docMk/>
          <pc:sldMk cId="2855269777" sldId="282"/>
        </pc:sldMkLst>
        <pc:spChg chg="mod">
          <ac:chgData name="Tiago Fonseca" userId="0bf00240-3020-4d01-a24b-06825a2f49d7" providerId="ADAL" clId="{E6087568-9E66-4C67-8420-88369500C5DA}" dt="2023-05-17T15:24:00.287" v="140" actId="20577"/>
          <ac:spMkLst>
            <pc:docMk/>
            <pc:sldMk cId="2855269777" sldId="282"/>
            <ac:spMk id="2" creationId="{98A32DE6-6B29-7489-635B-950DAAB3B577}"/>
          </ac:spMkLst>
        </pc:spChg>
        <pc:spChg chg="del">
          <ac:chgData name="Tiago Fonseca" userId="0bf00240-3020-4d01-a24b-06825a2f49d7" providerId="ADAL" clId="{E6087568-9E66-4C67-8420-88369500C5DA}" dt="2023-05-17T15:33:58.026" v="246" actId="478"/>
          <ac:spMkLst>
            <pc:docMk/>
            <pc:sldMk cId="2855269777" sldId="282"/>
            <ac:spMk id="3" creationId="{E82AFDAC-88B1-3AB9-A268-4DF9CBD41DFE}"/>
          </ac:spMkLst>
        </pc:spChg>
        <pc:spChg chg="del">
          <ac:chgData name="Tiago Fonseca" userId="0bf00240-3020-4d01-a24b-06825a2f49d7" providerId="ADAL" clId="{E6087568-9E66-4C67-8420-88369500C5DA}" dt="2023-05-17T15:34:08.944" v="248" actId="478"/>
          <ac:spMkLst>
            <pc:docMk/>
            <pc:sldMk cId="2855269777" sldId="282"/>
            <ac:spMk id="4" creationId="{92CFAAB8-82E9-6F73-6CC3-681D1C6495C1}"/>
          </ac:spMkLst>
        </pc:spChg>
        <pc:spChg chg="del">
          <ac:chgData name="Tiago Fonseca" userId="0bf00240-3020-4d01-a24b-06825a2f49d7" providerId="ADAL" clId="{E6087568-9E66-4C67-8420-88369500C5DA}" dt="2023-05-17T15:34:10.019" v="249" actId="478"/>
          <ac:spMkLst>
            <pc:docMk/>
            <pc:sldMk cId="2855269777" sldId="282"/>
            <ac:spMk id="5" creationId="{523D7428-4450-98A4-7C9A-A059F73C4BBB}"/>
          </ac:spMkLst>
        </pc:spChg>
        <pc:spChg chg="add del mod">
          <ac:chgData name="Tiago Fonseca" userId="0bf00240-3020-4d01-a24b-06825a2f49d7" providerId="ADAL" clId="{E6087568-9E66-4C67-8420-88369500C5DA}" dt="2023-05-17T15:34:13.879" v="251"/>
          <ac:spMkLst>
            <pc:docMk/>
            <pc:sldMk cId="2855269777" sldId="282"/>
            <ac:spMk id="7" creationId="{40546524-E15D-6DEC-2473-E207FE33940F}"/>
          </ac:spMkLst>
        </pc:spChg>
        <pc:spChg chg="add del mod">
          <ac:chgData name="Tiago Fonseca" userId="0bf00240-3020-4d01-a24b-06825a2f49d7" providerId="ADAL" clId="{E6087568-9E66-4C67-8420-88369500C5DA}" dt="2023-05-17T15:51:53.444" v="643" actId="20577"/>
          <ac:spMkLst>
            <pc:docMk/>
            <pc:sldMk cId="2855269777" sldId="282"/>
            <ac:spMk id="25" creationId="{755E53B2-5520-6E8D-8CAB-B271D144BFA6}"/>
          </ac:spMkLst>
        </pc:spChg>
        <pc:picChg chg="add mod">
          <ac:chgData name="Tiago Fonseca" userId="0bf00240-3020-4d01-a24b-06825a2f49d7" providerId="ADAL" clId="{E6087568-9E66-4C67-8420-88369500C5DA}" dt="2023-05-17T15:50:48.169" v="579" actId="1038"/>
          <ac:picMkLst>
            <pc:docMk/>
            <pc:sldMk cId="2855269777" sldId="282"/>
            <ac:picMk id="8" creationId="{A0483AA2-5778-A9BA-0090-1DE993A20FAA}"/>
          </ac:picMkLst>
        </pc:picChg>
        <pc:picChg chg="add del mod">
          <ac:chgData name="Tiago Fonseca" userId="0bf00240-3020-4d01-a24b-06825a2f49d7" providerId="ADAL" clId="{E6087568-9E66-4C67-8420-88369500C5DA}" dt="2023-05-17T15:39:21.002" v="306" actId="478"/>
          <ac:picMkLst>
            <pc:docMk/>
            <pc:sldMk cId="2855269777" sldId="282"/>
            <ac:picMk id="10" creationId="{D2236EEE-FD3A-5586-45EC-DFB4A45A052D}"/>
          </ac:picMkLst>
        </pc:picChg>
        <pc:picChg chg="add del mod">
          <ac:chgData name="Tiago Fonseca" userId="0bf00240-3020-4d01-a24b-06825a2f49d7" providerId="ADAL" clId="{E6087568-9E66-4C67-8420-88369500C5DA}" dt="2023-05-17T15:39:19.944" v="305" actId="478"/>
          <ac:picMkLst>
            <pc:docMk/>
            <pc:sldMk cId="2855269777" sldId="282"/>
            <ac:picMk id="12" creationId="{6147AB06-CAEC-7BD7-CBD2-9C5071B92FC3}"/>
          </ac:picMkLst>
        </pc:picChg>
        <pc:picChg chg="add del mod">
          <ac:chgData name="Tiago Fonseca" userId="0bf00240-3020-4d01-a24b-06825a2f49d7" providerId="ADAL" clId="{E6087568-9E66-4C67-8420-88369500C5DA}" dt="2023-05-17T15:42:22.010" v="416" actId="478"/>
          <ac:picMkLst>
            <pc:docMk/>
            <pc:sldMk cId="2855269777" sldId="282"/>
            <ac:picMk id="14" creationId="{B75422AF-E4F8-09DF-2BB6-225E45B7FCB2}"/>
          </ac:picMkLst>
        </pc:picChg>
        <pc:picChg chg="add del mod">
          <ac:chgData name="Tiago Fonseca" userId="0bf00240-3020-4d01-a24b-06825a2f49d7" providerId="ADAL" clId="{E6087568-9E66-4C67-8420-88369500C5DA}" dt="2023-05-17T15:43:59.476" v="444" actId="478"/>
          <ac:picMkLst>
            <pc:docMk/>
            <pc:sldMk cId="2855269777" sldId="282"/>
            <ac:picMk id="16" creationId="{F1C9A541-7851-FF4F-6749-43C08CB4A131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18" creationId="{7DCB987D-7684-AD7D-58E6-89941F2AD818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0" creationId="{9FB24E0D-6FB9-03DD-E86D-CC648A1CE684}"/>
          </ac:picMkLst>
        </pc:picChg>
        <pc:picChg chg="add mod modCrop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2" creationId="{FF220D31-1EB1-3986-1338-BE16F72102AD}"/>
          </ac:picMkLst>
        </pc:picChg>
        <pc:picChg chg="add mod">
          <ac:chgData name="Tiago Fonseca" userId="0bf00240-3020-4d01-a24b-06825a2f49d7" providerId="ADAL" clId="{E6087568-9E66-4C67-8420-88369500C5DA}" dt="2023-05-17T15:50:44.887" v="571" actId="1038"/>
          <ac:picMkLst>
            <pc:docMk/>
            <pc:sldMk cId="2855269777" sldId="282"/>
            <ac:picMk id="24" creationId="{511D8B16-8B9E-628C-23BB-CDF52DB39E38}"/>
          </ac:picMkLst>
        </pc:picChg>
      </pc:sldChg>
      <pc:sldChg chg="del">
        <pc:chgData name="Tiago Fonseca" userId="0bf00240-3020-4d01-a24b-06825a2f49d7" providerId="ADAL" clId="{E6087568-9E66-4C67-8420-88369500C5DA}" dt="2023-05-17T15:24:59.278" v="185" actId="47"/>
        <pc:sldMkLst>
          <pc:docMk/>
          <pc:sldMk cId="1860145206" sldId="283"/>
        </pc:sldMkLst>
      </pc:sldChg>
      <pc:sldChg chg="modSp mod">
        <pc:chgData name="Tiago Fonseca" userId="0bf00240-3020-4d01-a24b-06825a2f49d7" providerId="ADAL" clId="{E6087568-9E66-4C67-8420-88369500C5DA}" dt="2023-05-17T15:25:18.176" v="217" actId="404"/>
        <pc:sldMkLst>
          <pc:docMk/>
          <pc:sldMk cId="1498194460" sldId="284"/>
        </pc:sldMkLst>
        <pc:spChg chg="mod">
          <ac:chgData name="Tiago Fonseca" userId="0bf00240-3020-4d01-a24b-06825a2f49d7" providerId="ADAL" clId="{E6087568-9E66-4C67-8420-88369500C5DA}" dt="2023-05-17T15:25:18.176" v="217" actId="404"/>
          <ac:spMkLst>
            <pc:docMk/>
            <pc:sldMk cId="1498194460" sldId="284"/>
            <ac:spMk id="2" creationId="{E734342C-2173-4B23-9C3C-2950C6A3983D}"/>
          </ac:spMkLst>
        </pc:spChg>
      </pc:sldChg>
      <pc:sldChg chg="modSp mod">
        <pc:chgData name="Tiago Fonseca" userId="0bf00240-3020-4d01-a24b-06825a2f49d7" providerId="ADAL" clId="{E6087568-9E66-4C67-8420-88369500C5DA}" dt="2023-05-17T15:25:25.841" v="245" actId="20577"/>
        <pc:sldMkLst>
          <pc:docMk/>
          <pc:sldMk cId="4239780882" sldId="286"/>
        </pc:sldMkLst>
        <pc:spChg chg="mod">
          <ac:chgData name="Tiago Fonseca" userId="0bf00240-3020-4d01-a24b-06825a2f49d7" providerId="ADAL" clId="{E6087568-9E66-4C67-8420-88369500C5DA}" dt="2023-05-17T15:25:25.841" v="245" actId="20577"/>
          <ac:spMkLst>
            <pc:docMk/>
            <pc:sldMk cId="4239780882" sldId="286"/>
            <ac:spMk id="2" creationId="{931451AD-4895-B705-D9DD-AE4EECD87102}"/>
          </ac:spMkLst>
        </pc:spChg>
      </pc:sldChg>
      <pc:sldChg chg="modSp add mod">
        <pc:chgData name="Tiago Fonseca" userId="0bf00240-3020-4d01-a24b-06825a2f49d7" providerId="ADAL" clId="{E6087568-9E66-4C67-8420-88369500C5DA}" dt="2023-05-17T15:23:35.578" v="91" actId="20577"/>
        <pc:sldMkLst>
          <pc:docMk/>
          <pc:sldMk cId="1586823910" sldId="287"/>
        </pc:sldMkLst>
        <pc:spChg chg="mod">
          <ac:chgData name="Tiago Fonseca" userId="0bf00240-3020-4d01-a24b-06825a2f49d7" providerId="ADAL" clId="{E6087568-9E66-4C67-8420-88369500C5DA}" dt="2023-05-17T15:23:35.578" v="91" actId="20577"/>
          <ac:spMkLst>
            <pc:docMk/>
            <pc:sldMk cId="1586823910" sldId="287"/>
            <ac:spMk id="2" creationId="{98A32DE6-6B29-7489-635B-950DAAB3B577}"/>
          </ac:spMkLst>
        </pc:spChg>
      </pc:sldChg>
    </pc:docChg>
  </pc:docChgLst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  <pc:docChgLst>
    <pc:chgData name="Tiago Fonseca" userId="0bf00240-3020-4d01-a24b-06825a2f49d7" providerId="ADAL" clId="{3560B347-D4E4-4F91-A83E-BCFB5DC5A660}"/>
    <pc:docChg chg="modSld">
      <pc:chgData name="Tiago Fonseca" userId="0bf00240-3020-4d01-a24b-06825a2f49d7" providerId="ADAL" clId="{3560B347-D4E4-4F91-A83E-BCFB5DC5A660}" dt="2023-04-13T10:21:52.360" v="43" actId="20577"/>
      <pc:docMkLst>
        <pc:docMk/>
      </pc:docMkLst>
      <pc:sldChg chg="modSp mod">
        <pc:chgData name="Tiago Fonseca" userId="0bf00240-3020-4d01-a24b-06825a2f49d7" providerId="ADAL" clId="{3560B347-D4E4-4F91-A83E-BCFB5DC5A660}" dt="2023-04-13T10:21:52.360" v="43" actId="20577"/>
        <pc:sldMkLst>
          <pc:docMk/>
          <pc:sldMk cId="2113348865" sldId="271"/>
        </pc:sldMkLst>
        <pc:spChg chg="mod">
          <ac:chgData name="Tiago Fonseca" userId="0bf00240-3020-4d01-a24b-06825a2f49d7" providerId="ADAL" clId="{3560B347-D4E4-4F91-A83E-BCFB5DC5A660}" dt="2023-04-13T10:21:52.360" v="43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mod">
        <pc:chgData name="Tiago Fonseca" userId="0bf00240-3020-4d01-a24b-06825a2f49d7" providerId="ADAL" clId="{3560B347-D4E4-4F91-A83E-BCFB5DC5A660}" dt="2023-04-13T08:03:28.687" v="37" actId="20577"/>
        <pc:sldMkLst>
          <pc:docMk/>
          <pc:sldMk cId="1489756019" sldId="277"/>
        </pc:sldMkLst>
        <pc:spChg chg="mod">
          <ac:chgData name="Tiago Fonseca" userId="0bf00240-3020-4d01-a24b-06825a2f49d7" providerId="ADAL" clId="{3560B347-D4E4-4F91-A83E-BCFB5DC5A660}" dt="2023-04-13T08:03:15.575" v="8" actId="20577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3560B347-D4E4-4F91-A83E-BCFB5DC5A660}" dt="2023-04-13T08:03:28.687" v="37" actId="20577"/>
          <ac:spMkLst>
            <pc:docMk/>
            <pc:sldMk cId="1489756019" sldId="277"/>
            <ac:spMk id="6" creationId="{E35D8F96-B8AD-CDB0-20C5-3C57BE40B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17/05/2023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17/05/2023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56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17/05/2023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Construção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Estratégia </a:t>
            </a:r>
            <a:r>
              <a:rPr lang="pt-PT"/>
              <a:t>de implementação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941404"/>
            <a:ext cx="4645152" cy="597689"/>
          </a:xfrm>
        </p:spPr>
        <p:txBody>
          <a:bodyPr/>
          <a:lstStyle/>
          <a:p>
            <a:r>
              <a:rPr lang="pt-PT" dirty="0"/>
              <a:t> consultar o especialista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99A10B4A-0393-C129-933B-C652D1A19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472485"/>
            <a:ext cx="9607660" cy="7944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400" dirty="0"/>
              <a:t>A Maria procura melhorar a sua estabilidade financeira e encontrar um bom crédito à habitação. Por coincidência, um amigo falou-lhe da “ECO” e, assim, a Maria decidiu aderir.</a:t>
            </a:r>
          </a:p>
        </p:txBody>
      </p:sp>
      <p:sp>
        <p:nvSpPr>
          <p:cNvPr id="4" name="Marcador de Posição de Conteúdo 9">
            <a:extLst>
              <a:ext uri="{FF2B5EF4-FFF2-40B4-BE49-F238E27FC236}">
                <a16:creationId xmlns:a16="http://schemas.microsoft.com/office/drawing/2014/main" id="{FC9CD485-94B2-9F44-4CB4-8E3B684ED391}"/>
              </a:ext>
            </a:extLst>
          </p:cNvPr>
          <p:cNvSpPr txBox="1">
            <a:spLocks/>
          </p:cNvSpPr>
          <p:nvPr/>
        </p:nvSpPr>
        <p:spPr>
          <a:xfrm>
            <a:off x="1526530" y="3300730"/>
            <a:ext cx="4645152" cy="27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400" dirty="0"/>
              <a:t>Maria adere à Plataforma;</a:t>
            </a:r>
          </a:p>
          <a:p>
            <a:pPr algn="just"/>
            <a:r>
              <a:rPr lang="pt-PT" sz="1400" dirty="0"/>
              <a:t>Regista no seu Portfolio os valores da sua carteira inicial, através das operações financeiras;</a:t>
            </a:r>
          </a:p>
          <a:p>
            <a:pPr algn="just"/>
            <a:r>
              <a:rPr lang="pt-PT" sz="1400" dirty="0"/>
              <a:t>A Maria usa a Plataforma a título experimental (pessoal) durante alguns meses, e repara que consegue manter-se a par das suas finanças com mais facilidade (através da facilidade na análise do extrato);</a:t>
            </a:r>
          </a:p>
          <a:p>
            <a:endParaRPr lang="pt-PT" dirty="0"/>
          </a:p>
        </p:txBody>
      </p:sp>
      <p:sp>
        <p:nvSpPr>
          <p:cNvPr id="6" name="Marcador de Posição de Conteúdo 9">
            <a:extLst>
              <a:ext uri="{FF2B5EF4-FFF2-40B4-BE49-F238E27FC236}">
                <a16:creationId xmlns:a16="http://schemas.microsoft.com/office/drawing/2014/main" id="{0D056FC2-8908-436E-600E-9B35305D97D9}"/>
              </a:ext>
            </a:extLst>
          </p:cNvPr>
          <p:cNvSpPr txBox="1">
            <a:spLocks/>
          </p:cNvSpPr>
          <p:nvPr/>
        </p:nvSpPr>
        <p:spPr>
          <a:xfrm>
            <a:off x="6251021" y="3300730"/>
            <a:ext cx="4645151" cy="2415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PT" sz="1400" dirty="0"/>
              <a:t>A cliente recorre à consulta de um especialista para informar-se sobre o crédito à habitação, e para isso uso o serviço de “chat” da plataforma.</a:t>
            </a:r>
          </a:p>
          <a:p>
            <a:r>
              <a:rPr lang="pt-PT" sz="1400" dirty="0"/>
              <a:t>Na reunião semestral, a Maria recorre ao crédito à habitação, e é presencialmente assistida nesse processo.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39780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6040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Objetivos pretendidos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qualidades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Restrições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25221" cy="3450613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Interface e Usabilidade:</a:t>
            </a:r>
          </a:p>
          <a:p>
            <a:r>
              <a:rPr lang="pt-PT" dirty="0"/>
              <a:t>Navegabilidade Livre</a:t>
            </a:r>
          </a:p>
          <a:p>
            <a:r>
              <a:rPr lang="pt-PT" dirty="0"/>
              <a:t>Facilidade de Uso</a:t>
            </a:r>
          </a:p>
          <a:p>
            <a:r>
              <a:rPr lang="pt-PT" dirty="0"/>
              <a:t>Compatibilidade na Internet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2CFAAB8-82E9-6F73-6CC3-681D1C6495C1}"/>
              </a:ext>
            </a:extLst>
          </p:cNvPr>
          <p:cNvSpPr txBox="1">
            <a:spLocks/>
          </p:cNvSpPr>
          <p:nvPr/>
        </p:nvSpPr>
        <p:spPr>
          <a:xfrm>
            <a:off x="4876800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Desempenho:</a:t>
            </a:r>
          </a:p>
          <a:p>
            <a:r>
              <a:rPr lang="pt-PT" dirty="0"/>
              <a:t>Rápida Autenticação</a:t>
            </a:r>
          </a:p>
          <a:p>
            <a:r>
              <a:rPr lang="pt-PT" dirty="0"/>
              <a:t>Navegabilidade Rápida</a:t>
            </a:r>
          </a:p>
          <a:p>
            <a:r>
              <a:rPr lang="pt-PT" dirty="0"/>
              <a:t>Escalabilidade da Plataforma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23D7428-4450-98A4-7C9A-A059F73C4BBB}"/>
              </a:ext>
            </a:extLst>
          </p:cNvPr>
          <p:cNvSpPr txBox="1">
            <a:spLocks/>
          </p:cNvSpPr>
          <p:nvPr/>
        </p:nvSpPr>
        <p:spPr>
          <a:xfrm>
            <a:off x="8302021" y="2015731"/>
            <a:ext cx="3425221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Segurança:</a:t>
            </a:r>
          </a:p>
          <a:p>
            <a:r>
              <a:rPr lang="pt-PT" dirty="0"/>
              <a:t>Deteção de inatividade</a:t>
            </a:r>
          </a:p>
          <a:p>
            <a:r>
              <a:rPr lang="pt-PT" dirty="0"/>
              <a:t>Uso de 2FA</a:t>
            </a:r>
          </a:p>
          <a:p>
            <a:r>
              <a:rPr lang="pt-PT" dirty="0"/>
              <a:t>Sem registos de mensagens</a:t>
            </a:r>
          </a:p>
        </p:txBody>
      </p:sp>
    </p:spTree>
    <p:extLst>
      <p:ext uri="{BB962C8B-B14F-4D97-AF65-F5344CB8AC3E}">
        <p14:creationId xmlns:p14="http://schemas.microsoft.com/office/powerpoint/2010/main" val="15868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Modelo tecnológico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Modelo tecnológico</a:t>
            </a:r>
          </a:p>
        </p:txBody>
      </p:sp>
      <p:pic>
        <p:nvPicPr>
          <p:cNvPr id="8" name="Google Shape;262;p26">
            <a:extLst>
              <a:ext uri="{FF2B5EF4-FFF2-40B4-BE49-F238E27FC236}">
                <a16:creationId xmlns:a16="http://schemas.microsoft.com/office/drawing/2014/main" id="{A0483AA2-5778-A9BA-0090-1DE993A20FAA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3201" y="2155370"/>
            <a:ext cx="1287199" cy="1273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 descr="Uma imagem com logótipo, símbolo, Gráficos, design&#10;&#10;Descrição gerada automaticamente">
            <a:extLst>
              <a:ext uri="{FF2B5EF4-FFF2-40B4-BE49-F238E27FC236}">
                <a16:creationId xmlns:a16="http://schemas.microsoft.com/office/drawing/2014/main" id="{7DCB987D-7684-AD7D-58E6-89941F2AD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28" b="91139" l="9916" r="89662">
                        <a14:foregroundMark x1="56329" y1="40506" x2="56329" y2="40506"/>
                        <a14:foregroundMark x1="54219" y1="46835" x2="57384" y2="43671"/>
                        <a14:foregroundMark x1="56751" y1="56118" x2="61181" y2="57173"/>
                        <a14:foregroundMark x1="48312" y1="8228" x2="49789" y2="9072"/>
                        <a14:foregroundMark x1="63291" y1="9072" x2="65401" y2="8650"/>
                        <a14:foregroundMark x1="34599" y1="9072" x2="37131" y2="9072"/>
                        <a14:foregroundMark x1="52954" y1="91139" x2="47679" y2="90717"/>
                        <a14:foregroundMark x1="59283" y1="34599" x2="61181" y2="626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2826" y="1943100"/>
            <a:ext cx="1729469" cy="1729469"/>
          </a:xfrm>
          <a:prstGeom prst="rect">
            <a:avLst/>
          </a:prstGeom>
        </p:spPr>
      </p:pic>
      <p:pic>
        <p:nvPicPr>
          <p:cNvPr id="20" name="Imagem 19" descr="Uma imagem com Gráficos, logótipo, design gráfico, Tipo de letra&#10;&#10;Descrição gerada automaticamente">
            <a:extLst>
              <a:ext uri="{FF2B5EF4-FFF2-40B4-BE49-F238E27FC236}">
                <a16:creationId xmlns:a16="http://schemas.microsoft.com/office/drawing/2014/main" id="{9FB24E0D-6FB9-03DD-E86D-CC648A1CE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063" y1="12700" x2="47188" y2="12400"/>
                        <a14:foregroundMark x1="42313" y1="14500" x2="42063" y2="16300"/>
                        <a14:foregroundMark x1="52875" y1="14300" x2="53125" y2="14800"/>
                        <a14:foregroundMark x1="58938" y1="13500" x2="58938" y2="15700"/>
                      </a14:backgroundRemoval>
                    </a14:imgEffect>
                  </a14:imgLayer>
                </a14:imgProps>
              </a:ext>
            </a:extLst>
          </a:blip>
          <a:srcRect l="22993" t="4258" r="25490" b="13317"/>
          <a:stretch/>
        </p:blipFill>
        <p:spPr>
          <a:xfrm>
            <a:off x="5282295" y="1943100"/>
            <a:ext cx="1729469" cy="1729469"/>
          </a:xfrm>
          <a:prstGeom prst="rect">
            <a:avLst/>
          </a:prstGeom>
        </p:spPr>
      </p:pic>
      <p:pic>
        <p:nvPicPr>
          <p:cNvPr id="22" name="Imagem 21" descr="Uma imagem com logótipo, símbolo, design, Gráficos&#10;&#10;Descrição gerada automaticamente">
            <a:extLst>
              <a:ext uri="{FF2B5EF4-FFF2-40B4-BE49-F238E27FC236}">
                <a16:creationId xmlns:a16="http://schemas.microsoft.com/office/drawing/2014/main" id="{FF220D31-1EB1-3986-1338-BE16F72102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4852" y1="36287" x2="62447" y2="36709"/>
                        <a14:foregroundMark x1="57384" y1="55907" x2="63502" y2="56118"/>
                        <a14:foregroundMark x1="54641" y1="12658" x2="56118" y2="13924"/>
                        <a14:foregroundMark x1="46835" y1="11392" x2="45992" y2="14135"/>
                      </a14:backgroundRemoval>
                    </a14:imgEffect>
                  </a14:imgLayer>
                </a14:imgProps>
              </a:ext>
            </a:extLst>
          </a:blip>
          <a:srcRect t="-243" r="4681" b="4923"/>
          <a:stretch/>
        </p:blipFill>
        <p:spPr>
          <a:xfrm>
            <a:off x="7011764" y="1943100"/>
            <a:ext cx="1729469" cy="1729469"/>
          </a:xfrm>
          <a:prstGeom prst="rect">
            <a:avLst/>
          </a:prstGeom>
        </p:spPr>
      </p:pic>
      <p:pic>
        <p:nvPicPr>
          <p:cNvPr id="24" name="Imagem 23" descr="Uma imagem com desenho, texto, esboço, ilustração&#10;&#10;Descrição gerada automaticamente">
            <a:extLst>
              <a:ext uri="{FF2B5EF4-FFF2-40B4-BE49-F238E27FC236}">
                <a16:creationId xmlns:a16="http://schemas.microsoft.com/office/drawing/2014/main" id="{511D8B16-8B9E-628C-23BB-CDF52DB39E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02" b="91483" l="10000" r="90000">
                        <a14:foregroundMark x1="37674" y1="27166" x2="37907" y2="29809"/>
                        <a14:foregroundMark x1="36047" y1="20705" x2="37674" y2="20117"/>
                        <a14:foregroundMark x1="29535" y1="7048" x2="28953" y2="7342"/>
                        <a14:foregroundMark x1="35233" y1="46549" x2="36628" y2="47430"/>
                        <a14:foregroundMark x1="37326" y1="56828" x2="37326" y2="56828"/>
                        <a14:foregroundMark x1="25465" y1="78561" x2="25000" y2="79883"/>
                        <a14:foregroundMark x1="39186" y1="80323" x2="39419" y2="82526"/>
                        <a14:foregroundMark x1="45000" y1="89868" x2="45233" y2="90896"/>
                        <a14:foregroundMark x1="45233" y1="91483" x2="45233" y2="91483"/>
                        <a14:foregroundMark x1="58605" y1="87518" x2="60233" y2="88399"/>
                        <a14:foregroundMark x1="67791" y1="85022" x2="67674" y2="85903"/>
                        <a14:foregroundMark x1="51628" y1="58590" x2="35814" y2="468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1232" y="2055358"/>
            <a:ext cx="2042293" cy="161721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55E53B2-5520-6E8D-8CAB-B271D144BFA6}"/>
              </a:ext>
            </a:extLst>
          </p:cNvPr>
          <p:cNvSpPr txBox="1"/>
          <p:nvPr/>
        </p:nvSpPr>
        <p:spPr>
          <a:xfrm>
            <a:off x="1379764" y="3780064"/>
            <a:ext cx="9675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Python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Flask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HTML, CSS, JS</a:t>
            </a:r>
          </a:p>
        </p:txBody>
      </p:sp>
    </p:spTree>
    <p:extLst>
      <p:ext uri="{BB962C8B-B14F-4D97-AF65-F5344CB8AC3E}">
        <p14:creationId xmlns:p14="http://schemas.microsoft.com/office/powerpoint/2010/main" val="285526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dirty="0">
                <a:solidFill>
                  <a:srgbClr val="FFFFFE"/>
                </a:solidFill>
              </a:rPr>
              <a:t>Vista lógica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Vista lógica</a:t>
            </a:r>
          </a:p>
        </p:txBody>
      </p:sp>
      <p:pic>
        <p:nvPicPr>
          <p:cNvPr id="9" name="Imagem 8" descr="Uma imagem com texto, diagrama, captura de ecrã, Paralelo&#10;&#10;Descrição gerada automaticamente">
            <a:extLst>
              <a:ext uri="{FF2B5EF4-FFF2-40B4-BE49-F238E27FC236}">
                <a16:creationId xmlns:a16="http://schemas.microsoft.com/office/drawing/2014/main" id="{00C5EE42-8150-CB92-B759-B505AD94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01" y="1948843"/>
            <a:ext cx="4680397" cy="40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3200" dirty="0">
                <a:solidFill>
                  <a:srgbClr val="FFFFFE"/>
                </a:solidFill>
              </a:rPr>
              <a:t>Estratégia de implementação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9446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purl.org/dc/elements/1.1/"/>
    <ds:schemaRef ds:uri="http://schemas.microsoft.com/office/infopath/2007/PartnerControls"/>
    <ds:schemaRef ds:uri="http://purl.org/dc/dcmitype/"/>
    <ds:schemaRef ds:uri="71af3243-3dd4-4a8d-8c0d-dd76da1f02a5"/>
    <ds:schemaRef ds:uri="16c05727-aa75-4e4a-9b5f-8a80a116589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314</TotalTime>
  <Words>271</Words>
  <Application>Microsoft Office PowerPoint</Application>
  <PresentationFormat>Ecrã Panorâmico</PresentationFormat>
  <Paragraphs>56</Paragraphs>
  <Slides>11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Galeria</vt:lpstr>
      <vt:lpstr>ECO </vt:lpstr>
      <vt:lpstr>Objetivos pretendidos</vt:lpstr>
      <vt:lpstr>qualidades</vt:lpstr>
      <vt:lpstr>Restrições</vt:lpstr>
      <vt:lpstr>Modelo tecnológico</vt:lpstr>
      <vt:lpstr>Modelo tecnológico</vt:lpstr>
      <vt:lpstr>Vista lógica</vt:lpstr>
      <vt:lpstr>Vista lógica</vt:lpstr>
      <vt:lpstr>Estratégia de implementação</vt:lpstr>
      <vt:lpstr>Estratégia de implementação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2023-05-17T15:55:21Z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