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2" r:id="rId7"/>
    <p:sldId id="280" r:id="rId8"/>
    <p:sldId id="287" r:id="rId9"/>
    <p:sldId id="289" r:id="rId10"/>
    <p:sldId id="290" r:id="rId11"/>
    <p:sldId id="291" r:id="rId12"/>
    <p:sldId id="281" r:id="rId13"/>
    <p:sldId id="286" r:id="rId14"/>
    <p:sldId id="292" r:id="rId15"/>
    <p:sldId id="288" r:id="rId16"/>
    <p:sldId id="267" r:id="rId17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01EE3-BA3E-4F2E-8F95-0FA7922C07FC}" v="4" dt="2023-05-31T12:08:43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onseca" userId="0bf00240-3020-4d01-a24b-06825a2f49d7" providerId="ADAL" clId="{972BC957-0A45-4C3E-B1D6-43CFE1FD1AEE}"/>
    <pc:docChg chg="undo custSel addSld delSld modSld sldOrd">
      <pc:chgData name="Tiago Fonseca" userId="0bf00240-3020-4d01-a24b-06825a2f49d7" providerId="ADAL" clId="{972BC957-0A45-4C3E-B1D6-43CFE1FD1AEE}" dt="2023-05-03T14:22:13.068" v="3496" actId="14100"/>
      <pc:docMkLst>
        <pc:docMk/>
      </pc:docMkLst>
      <pc:sldChg chg="modSp mod">
        <pc:chgData name="Tiago Fonseca" userId="0bf00240-3020-4d01-a24b-06825a2f49d7" providerId="ADAL" clId="{972BC957-0A45-4C3E-B1D6-43CFE1FD1AEE}" dt="2023-05-03T11:39:59.063" v="18" actId="20577"/>
        <pc:sldMkLst>
          <pc:docMk/>
          <pc:sldMk cId="300101176" sldId="256"/>
        </pc:sldMkLst>
        <pc:spChg chg="mod">
          <ac:chgData name="Tiago Fonseca" userId="0bf00240-3020-4d01-a24b-06825a2f49d7" providerId="ADAL" clId="{972BC957-0A45-4C3E-B1D6-43CFE1FD1AEE}" dt="2023-05-03T11:39:59.063" v="18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add del">
        <pc:chgData name="Tiago Fonseca" userId="0bf00240-3020-4d01-a24b-06825a2f49d7" providerId="ADAL" clId="{972BC957-0A45-4C3E-B1D6-43CFE1FD1AEE}" dt="2023-05-03T13:38:06.482" v="84" actId="47"/>
        <pc:sldMkLst>
          <pc:docMk/>
          <pc:sldMk cId="2113348865" sldId="271"/>
        </pc:sldMkLst>
      </pc:sldChg>
      <pc:sldChg chg="addSp modSp mod">
        <pc:chgData name="Tiago Fonseca" userId="0bf00240-3020-4d01-a24b-06825a2f49d7" providerId="ADAL" clId="{972BC957-0A45-4C3E-B1D6-43CFE1FD1AEE}" dt="2023-05-03T13:42:14.789" v="60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972BC957-0A45-4C3E-B1D6-43CFE1FD1AEE}" dt="2023-05-03T13:38:20.628" v="110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39:52.858" v="244" actId="14100"/>
          <ac:spMkLst>
            <pc:docMk/>
            <pc:sldMk cId="3065993080" sldId="272"/>
            <ac:spMk id="3" creationId="{E82AFDAC-88B1-3AB9-A268-4DF9CBD41DFE}"/>
          </ac:spMkLst>
        </pc:spChg>
        <pc:spChg chg="add mod">
          <ac:chgData name="Tiago Fonseca" userId="0bf00240-3020-4d01-a24b-06825a2f49d7" providerId="ADAL" clId="{972BC957-0A45-4C3E-B1D6-43CFE1FD1AEE}" dt="2023-05-03T13:41:08.773" v="467" actId="20577"/>
          <ac:spMkLst>
            <pc:docMk/>
            <pc:sldMk cId="3065993080" sldId="272"/>
            <ac:spMk id="4" creationId="{92CFAAB8-82E9-6F73-6CC3-681D1C6495C1}"/>
          </ac:spMkLst>
        </pc:spChg>
        <pc:spChg chg="add mod">
          <ac:chgData name="Tiago Fonseca" userId="0bf00240-3020-4d01-a24b-06825a2f49d7" providerId="ADAL" clId="{972BC957-0A45-4C3E-B1D6-43CFE1FD1AEE}" dt="2023-05-03T13:42:14.789" v="601" actId="20577"/>
          <ac:spMkLst>
            <pc:docMk/>
            <pc:sldMk cId="3065993080" sldId="272"/>
            <ac:spMk id="5" creationId="{523D7428-4450-98A4-7C9A-A059F73C4BBB}"/>
          </ac:spMkLst>
        </pc:spChg>
      </pc:sldChg>
      <pc:sldChg chg="del">
        <pc:chgData name="Tiago Fonseca" userId="0bf00240-3020-4d01-a24b-06825a2f49d7" providerId="ADAL" clId="{972BC957-0A45-4C3E-B1D6-43CFE1FD1AEE}" dt="2023-05-03T13:48:57.812" v="1152" actId="47"/>
        <pc:sldMkLst>
          <pc:docMk/>
          <pc:sldMk cId="910042957" sldId="274"/>
        </pc:sldMkLst>
      </pc:sldChg>
      <pc:sldChg chg="del">
        <pc:chgData name="Tiago Fonseca" userId="0bf00240-3020-4d01-a24b-06825a2f49d7" providerId="ADAL" clId="{972BC957-0A45-4C3E-B1D6-43CFE1FD1AEE}" dt="2023-05-03T13:49:03.826" v="1155" actId="47"/>
        <pc:sldMkLst>
          <pc:docMk/>
          <pc:sldMk cId="680076668" sldId="275"/>
        </pc:sldMkLst>
      </pc:sldChg>
      <pc:sldChg chg="del">
        <pc:chgData name="Tiago Fonseca" userId="0bf00240-3020-4d01-a24b-06825a2f49d7" providerId="ADAL" clId="{972BC957-0A45-4C3E-B1D6-43CFE1FD1AEE}" dt="2023-05-03T13:49:04.889" v="1156" actId="47"/>
        <pc:sldMkLst>
          <pc:docMk/>
          <pc:sldMk cId="972465295" sldId="276"/>
        </pc:sldMkLst>
      </pc:sldChg>
      <pc:sldChg chg="addSp delSp modSp mod">
        <pc:chgData name="Tiago Fonseca" userId="0bf00240-3020-4d01-a24b-06825a2f49d7" providerId="ADAL" clId="{972BC957-0A45-4C3E-B1D6-43CFE1FD1AEE}" dt="2023-05-03T14:00:29.409" v="1546" actId="313"/>
        <pc:sldMkLst>
          <pc:docMk/>
          <pc:sldMk cId="1489756019" sldId="277"/>
        </pc:sldMkLst>
        <pc:spChg chg="mod">
          <ac:chgData name="Tiago Fonseca" userId="0bf00240-3020-4d01-a24b-06825a2f49d7" providerId="ADAL" clId="{972BC957-0A45-4C3E-B1D6-43CFE1FD1AEE}" dt="2023-05-03T14:00:29.409" v="1546" actId="313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00:26.972" v="1545" actId="313"/>
          <ac:spMkLst>
            <pc:docMk/>
            <pc:sldMk cId="1489756019" sldId="277"/>
            <ac:spMk id="3" creationId="{19D03FC5-AAFD-D05F-F5BB-2BCF0AE0B45C}"/>
          </ac:spMkLst>
        </pc:spChg>
        <pc:spChg chg="del">
          <ac:chgData name="Tiago Fonseca" userId="0bf00240-3020-4d01-a24b-06825a2f49d7" providerId="ADAL" clId="{972BC957-0A45-4C3E-B1D6-43CFE1FD1AEE}" dt="2023-05-03T13:49:42.369" v="1178" actId="478"/>
          <ac:spMkLst>
            <pc:docMk/>
            <pc:sldMk cId="1489756019" sldId="277"/>
            <ac:spMk id="4" creationId="{2721AF49-4A4E-A592-68FA-93F3A1029D40}"/>
          </ac:spMkLst>
        </pc:spChg>
        <pc:spChg chg="del">
          <ac:chgData name="Tiago Fonseca" userId="0bf00240-3020-4d01-a24b-06825a2f49d7" providerId="ADAL" clId="{972BC957-0A45-4C3E-B1D6-43CFE1FD1AEE}" dt="2023-05-03T13:50:15.642" v="1182" actId="478"/>
          <ac:spMkLst>
            <pc:docMk/>
            <pc:sldMk cId="1489756019" sldId="277"/>
            <ac:spMk id="5" creationId="{EA967136-6D3A-65E4-0498-29BD719A84A3}"/>
          </ac:spMkLst>
        </pc:spChg>
        <pc:spChg chg="del">
          <ac:chgData name="Tiago Fonseca" userId="0bf00240-3020-4d01-a24b-06825a2f49d7" providerId="ADAL" clId="{972BC957-0A45-4C3E-B1D6-43CFE1FD1AEE}" dt="2023-05-03T13:49:40.862" v="1177" actId="478"/>
          <ac:spMkLst>
            <pc:docMk/>
            <pc:sldMk cId="1489756019" sldId="277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972BC957-0A45-4C3E-B1D6-43CFE1FD1AEE}" dt="2023-05-03T13:50:14.096" v="1181" actId="478"/>
          <ac:spMkLst>
            <pc:docMk/>
            <pc:sldMk cId="1489756019" sldId="277"/>
            <ac:spMk id="8" creationId="{6E16CC7F-0BC7-64B8-B1B6-85C13E8E45AF}"/>
          </ac:spMkLst>
        </pc:spChg>
        <pc:spChg chg="add del mod">
          <ac:chgData name="Tiago Fonseca" userId="0bf00240-3020-4d01-a24b-06825a2f49d7" providerId="ADAL" clId="{972BC957-0A45-4C3E-B1D6-43CFE1FD1AEE}" dt="2023-05-03T13:55:22.906" v="1539" actId="113"/>
          <ac:spMkLst>
            <pc:docMk/>
            <pc:sldMk cId="1489756019" sldId="277"/>
            <ac:spMk id="10" creationId="{99A10B4A-0393-C129-933B-C652D1A19476}"/>
          </ac:spMkLst>
        </pc:spChg>
        <pc:spChg chg="add del mod">
          <ac:chgData name="Tiago Fonseca" userId="0bf00240-3020-4d01-a24b-06825a2f49d7" providerId="ADAL" clId="{972BC957-0A45-4C3E-B1D6-43CFE1FD1AEE}" dt="2023-05-03T13:50:17.671" v="1183" actId="478"/>
          <ac:spMkLst>
            <pc:docMk/>
            <pc:sldMk cId="1489756019" sldId="277"/>
            <ac:spMk id="12" creationId="{D0C0105B-FF0A-488F-E0AD-A32E1BED3C08}"/>
          </ac:spMkLst>
        </pc:spChg>
        <pc:picChg chg="add mod">
          <ac:chgData name="Tiago Fonseca" userId="0bf00240-3020-4d01-a24b-06825a2f49d7" providerId="ADAL" clId="{972BC957-0A45-4C3E-B1D6-43CFE1FD1AEE}" dt="2023-05-03T14:00:15.934" v="1544" actId="1076"/>
          <ac:picMkLst>
            <pc:docMk/>
            <pc:sldMk cId="1489756019" sldId="277"/>
            <ac:picMk id="14" creationId="{776C1E57-4FCA-B5C8-00AF-657B17C1D566}"/>
          </ac:picMkLst>
        </pc:picChg>
      </pc:sldChg>
      <pc:sldChg chg="del">
        <pc:chgData name="Tiago Fonseca" userId="0bf00240-3020-4d01-a24b-06825a2f49d7" providerId="ADAL" clId="{972BC957-0A45-4C3E-B1D6-43CFE1FD1AEE}" dt="2023-05-03T14:08:38.084" v="1938" actId="47"/>
        <pc:sldMkLst>
          <pc:docMk/>
          <pc:sldMk cId="161939914" sldId="278"/>
        </pc:sldMkLst>
      </pc:sldChg>
      <pc:sldChg chg="modSp mod">
        <pc:chgData name="Tiago Fonseca" userId="0bf00240-3020-4d01-a24b-06825a2f49d7" providerId="ADAL" clId="{972BC957-0A45-4C3E-B1D6-43CFE1FD1AEE}" dt="2023-05-03T14:08:44.686" v="1939" actId="1037"/>
        <pc:sldMkLst>
          <pc:docMk/>
          <pc:sldMk cId="996926825" sldId="279"/>
        </pc:sldMkLst>
        <pc:spChg chg="mod">
          <ac:chgData name="Tiago Fonseca" userId="0bf00240-3020-4d01-a24b-06825a2f49d7" providerId="ADAL" clId="{972BC957-0A45-4C3E-B1D6-43CFE1FD1AEE}" dt="2023-05-03T13:38:03.795" v="83" actId="404"/>
          <ac:spMkLst>
            <pc:docMk/>
            <pc:sldMk cId="996926825" sldId="279"/>
            <ac:spMk id="2" creationId="{E734342C-2173-4B23-9C3C-2950C6A3983D}"/>
          </ac:spMkLst>
        </pc:spChg>
        <pc:picChg chg="mod">
          <ac:chgData name="Tiago Fonseca" userId="0bf00240-3020-4d01-a24b-06825a2f49d7" providerId="ADAL" clId="{972BC957-0A45-4C3E-B1D6-43CFE1FD1AEE}" dt="2023-05-03T14:08:44.686" v="1939" actId="1037"/>
          <ac:picMkLst>
            <pc:docMk/>
            <pc:sldMk cId="996926825" sldId="279"/>
            <ac:picMk id="5" creationId="{BDEE4019-56F2-459C-B15D-76C0CDC216FA}"/>
          </ac:picMkLst>
        </pc:picChg>
      </pc:sldChg>
      <pc:sldChg chg="modSp mod">
        <pc:chgData name="Tiago Fonseca" userId="0bf00240-3020-4d01-a24b-06825a2f49d7" providerId="ADAL" clId="{972BC957-0A45-4C3E-B1D6-43CFE1FD1AEE}" dt="2023-05-03T13:42:54.275" v="640" actId="404"/>
        <pc:sldMkLst>
          <pc:docMk/>
          <pc:sldMk cId="825530817" sldId="280"/>
        </pc:sldMkLst>
        <pc:spChg chg="mod">
          <ac:chgData name="Tiago Fonseca" userId="0bf00240-3020-4d01-a24b-06825a2f49d7" providerId="ADAL" clId="{972BC957-0A45-4C3E-B1D6-43CFE1FD1AEE}" dt="2023-05-03T13:42:54.275" v="640" actId="404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972BC957-0A45-4C3E-B1D6-43CFE1FD1AEE}" dt="2023-05-03T13:49:12.317" v="1170" actId="404"/>
        <pc:sldMkLst>
          <pc:docMk/>
          <pc:sldMk cId="1850968765" sldId="281"/>
        </pc:sldMkLst>
        <pc:spChg chg="mod">
          <ac:chgData name="Tiago Fonseca" userId="0bf00240-3020-4d01-a24b-06825a2f49d7" providerId="ADAL" clId="{972BC957-0A45-4C3E-B1D6-43CFE1FD1AEE}" dt="2023-05-03T13:49:12.317" v="1170" actId="404"/>
          <ac:spMkLst>
            <pc:docMk/>
            <pc:sldMk cId="1850968765" sldId="281"/>
            <ac:spMk id="2" creationId="{E734342C-2173-4B23-9C3C-2950C6A3983D}"/>
          </ac:spMkLst>
        </pc:spChg>
      </pc:sldChg>
      <pc:sldChg chg="modSp add del mod ord">
        <pc:chgData name="Tiago Fonseca" userId="0bf00240-3020-4d01-a24b-06825a2f49d7" providerId="ADAL" clId="{972BC957-0A45-4C3E-B1D6-43CFE1FD1AEE}" dt="2023-05-03T13:49:01.186" v="1154" actId="47"/>
        <pc:sldMkLst>
          <pc:docMk/>
          <pc:sldMk cId="2855269777" sldId="282"/>
        </pc:sldMkLst>
        <pc:spChg chg="mod">
          <ac:chgData name="Tiago Fonseca" userId="0bf00240-3020-4d01-a24b-06825a2f49d7" providerId="ADAL" clId="{972BC957-0A45-4C3E-B1D6-43CFE1FD1AEE}" dt="2023-05-03T13:43:05.791" v="647" actId="20577"/>
          <ac:spMkLst>
            <pc:docMk/>
            <pc:sldMk cId="2855269777" sldId="28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44:45.644" v="853" actId="20577"/>
          <ac:spMkLst>
            <pc:docMk/>
            <pc:sldMk cId="2855269777" sldId="282"/>
            <ac:spMk id="3" creationId="{E82AFDAC-88B1-3AB9-A268-4DF9CBD41DFE}"/>
          </ac:spMkLst>
        </pc:spChg>
        <pc:spChg chg="mod">
          <ac:chgData name="Tiago Fonseca" userId="0bf00240-3020-4d01-a24b-06825a2f49d7" providerId="ADAL" clId="{972BC957-0A45-4C3E-B1D6-43CFE1FD1AEE}" dt="2023-05-03T13:48:32.721" v="1150" actId="1076"/>
          <ac:spMkLst>
            <pc:docMk/>
            <pc:sldMk cId="2855269777" sldId="282"/>
            <ac:spMk id="4" creationId="{92CFAAB8-82E9-6F73-6CC3-681D1C6495C1}"/>
          </ac:spMkLst>
        </pc:spChg>
        <pc:spChg chg="mod">
          <ac:chgData name="Tiago Fonseca" userId="0bf00240-3020-4d01-a24b-06825a2f49d7" providerId="ADAL" clId="{972BC957-0A45-4C3E-B1D6-43CFE1FD1AEE}" dt="2023-05-03T13:48:41.628" v="1151" actId="1076"/>
          <ac:spMkLst>
            <pc:docMk/>
            <pc:sldMk cId="2855269777" sldId="282"/>
            <ac:spMk id="5" creationId="{523D7428-4450-98A4-7C9A-A059F73C4BBB}"/>
          </ac:spMkLst>
        </pc:spChg>
      </pc:sldChg>
      <pc:sldChg chg="addSp delSp modSp add mod">
        <pc:chgData name="Tiago Fonseca" userId="0bf00240-3020-4d01-a24b-06825a2f49d7" providerId="ADAL" clId="{972BC957-0A45-4C3E-B1D6-43CFE1FD1AEE}" dt="2023-05-03T14:06:07.189" v="1917" actId="1076"/>
        <pc:sldMkLst>
          <pc:docMk/>
          <pc:sldMk cId="1860145206" sldId="283"/>
        </pc:sldMkLst>
        <pc:spChg chg="mod">
          <ac:chgData name="Tiago Fonseca" userId="0bf00240-3020-4d01-a24b-06825a2f49d7" providerId="ADAL" clId="{972BC957-0A45-4C3E-B1D6-43CFE1FD1AEE}" dt="2023-05-03T14:03:52.452" v="1902" actId="313"/>
          <ac:spMkLst>
            <pc:docMk/>
            <pc:sldMk cId="1860145206" sldId="283"/>
            <ac:spMk id="3" creationId="{19D03FC5-AAFD-D05F-F5BB-2BCF0AE0B45C}"/>
          </ac:spMkLst>
        </pc:spChg>
        <pc:spChg chg="mod">
          <ac:chgData name="Tiago Fonseca" userId="0bf00240-3020-4d01-a24b-06825a2f49d7" providerId="ADAL" clId="{972BC957-0A45-4C3E-B1D6-43CFE1FD1AEE}" dt="2023-05-03T14:05:30.350" v="1908" actId="20577"/>
          <ac:spMkLst>
            <pc:docMk/>
            <pc:sldMk cId="1860145206" sldId="283"/>
            <ac:spMk id="10" creationId="{99A10B4A-0393-C129-933B-C652D1A19476}"/>
          </ac:spMkLst>
        </pc:spChg>
        <pc:picChg chg="add mod">
          <ac:chgData name="Tiago Fonseca" userId="0bf00240-3020-4d01-a24b-06825a2f49d7" providerId="ADAL" clId="{972BC957-0A45-4C3E-B1D6-43CFE1FD1AEE}" dt="2023-05-03T14:06:07.189" v="1917" actId="1076"/>
          <ac:picMkLst>
            <pc:docMk/>
            <pc:sldMk cId="1860145206" sldId="283"/>
            <ac:picMk id="5" creationId="{C7ACC4F7-B86A-FFAD-DE78-CB91E6FA7AC5}"/>
          </ac:picMkLst>
        </pc:picChg>
        <pc:picChg chg="del">
          <ac:chgData name="Tiago Fonseca" userId="0bf00240-3020-4d01-a24b-06825a2f49d7" providerId="ADAL" clId="{972BC957-0A45-4C3E-B1D6-43CFE1FD1AEE}" dt="2023-05-03T14:06:04.914" v="1916" actId="478"/>
          <ac:picMkLst>
            <pc:docMk/>
            <pc:sldMk cId="1860145206" sldId="283"/>
            <ac:picMk id="14" creationId="{776C1E57-4FCA-B5C8-00AF-657B17C1D566}"/>
          </ac:picMkLst>
        </pc:picChg>
      </pc:sldChg>
      <pc:sldChg chg="modSp add mod ord">
        <pc:chgData name="Tiago Fonseca" userId="0bf00240-3020-4d01-a24b-06825a2f49d7" providerId="ADAL" clId="{972BC957-0A45-4C3E-B1D6-43CFE1FD1AEE}" dt="2023-05-03T14:09:03.501" v="1947" actId="20577"/>
        <pc:sldMkLst>
          <pc:docMk/>
          <pc:sldMk cId="1498194460" sldId="284"/>
        </pc:sldMkLst>
        <pc:spChg chg="mod">
          <ac:chgData name="Tiago Fonseca" userId="0bf00240-3020-4d01-a24b-06825a2f49d7" providerId="ADAL" clId="{972BC957-0A45-4C3E-B1D6-43CFE1FD1AEE}" dt="2023-05-03T14:09:03.501" v="1947" actId="20577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add del mod ord">
        <pc:chgData name="Tiago Fonseca" userId="0bf00240-3020-4d01-a24b-06825a2f49d7" providerId="ADAL" clId="{972BC957-0A45-4C3E-B1D6-43CFE1FD1AEE}" dt="2023-05-03T14:09:49.919" v="2034" actId="47"/>
        <pc:sldMkLst>
          <pc:docMk/>
          <pc:sldMk cId="722823016" sldId="285"/>
        </pc:sldMkLst>
        <pc:spChg chg="mod">
          <ac:chgData name="Tiago Fonseca" userId="0bf00240-3020-4d01-a24b-06825a2f49d7" providerId="ADAL" clId="{972BC957-0A45-4C3E-B1D6-43CFE1FD1AEE}" dt="2023-05-03T14:08:59.667" v="1946" actId="20577"/>
          <ac:spMkLst>
            <pc:docMk/>
            <pc:sldMk cId="722823016" sldId="285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4:09:38.400" v="2027" actId="1076"/>
          <ac:spMkLst>
            <pc:docMk/>
            <pc:sldMk cId="722823016" sldId="285"/>
            <ac:spMk id="3" creationId="{E82AFDAC-88B1-3AB9-A268-4DF9CBD41DFE}"/>
          </ac:spMkLst>
        </pc:spChg>
        <pc:spChg chg="del">
          <ac:chgData name="Tiago Fonseca" userId="0bf00240-3020-4d01-a24b-06825a2f49d7" providerId="ADAL" clId="{972BC957-0A45-4C3E-B1D6-43CFE1FD1AEE}" dt="2023-05-03T14:09:06.599" v="1948" actId="478"/>
          <ac:spMkLst>
            <pc:docMk/>
            <pc:sldMk cId="722823016" sldId="285"/>
            <ac:spMk id="4" creationId="{92CFAAB8-82E9-6F73-6CC3-681D1C6495C1}"/>
          </ac:spMkLst>
        </pc:spChg>
        <pc:spChg chg="del">
          <ac:chgData name="Tiago Fonseca" userId="0bf00240-3020-4d01-a24b-06825a2f49d7" providerId="ADAL" clId="{972BC957-0A45-4C3E-B1D6-43CFE1FD1AEE}" dt="2023-05-03T14:09:07.958" v="1949" actId="478"/>
          <ac:spMkLst>
            <pc:docMk/>
            <pc:sldMk cId="722823016" sldId="285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972BC957-0A45-4C3E-B1D6-43CFE1FD1AEE}" dt="2023-05-03T14:09:42.137" v="2030" actId="478"/>
          <ac:spMkLst>
            <pc:docMk/>
            <pc:sldMk cId="722823016" sldId="285"/>
            <ac:spMk id="6" creationId="{CAF84C2A-34EA-3ABD-75F3-50AFC28812EB}"/>
          </ac:spMkLst>
        </pc:spChg>
      </pc:sldChg>
      <pc:sldChg chg="addSp delSp modSp add mod ord">
        <pc:chgData name="Tiago Fonseca" userId="0bf00240-3020-4d01-a24b-06825a2f49d7" providerId="ADAL" clId="{972BC957-0A45-4C3E-B1D6-43CFE1FD1AEE}" dt="2023-05-03T14:22:13.068" v="3496" actId="14100"/>
        <pc:sldMkLst>
          <pc:docMk/>
          <pc:sldMk cId="4239780882" sldId="286"/>
        </pc:sldMkLst>
        <pc:spChg chg="mod">
          <ac:chgData name="Tiago Fonseca" userId="0bf00240-3020-4d01-a24b-06825a2f49d7" providerId="ADAL" clId="{972BC957-0A45-4C3E-B1D6-43CFE1FD1AEE}" dt="2023-05-03T14:09:57.305" v="2053" actId="20577"/>
          <ac:spMkLst>
            <pc:docMk/>
            <pc:sldMk cId="4239780882" sldId="286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19:23.284" v="3400" actId="14100"/>
          <ac:spMkLst>
            <pc:docMk/>
            <pc:sldMk cId="4239780882" sldId="286"/>
            <ac:spMk id="3" creationId="{19D03FC5-AAFD-D05F-F5BB-2BCF0AE0B45C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4" creationId="{FC9CD485-94B2-9F44-4CB4-8E3B684ED391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6" creationId="{0D056FC2-8908-436E-600E-9B35305D97D9}"/>
          </ac:spMkLst>
        </pc:spChg>
        <pc:spChg chg="mod">
          <ac:chgData name="Tiago Fonseca" userId="0bf00240-3020-4d01-a24b-06825a2f49d7" providerId="ADAL" clId="{972BC957-0A45-4C3E-B1D6-43CFE1FD1AEE}" dt="2023-05-03T14:20:33.524" v="3457" actId="123"/>
          <ac:spMkLst>
            <pc:docMk/>
            <pc:sldMk cId="4239780882" sldId="286"/>
            <ac:spMk id="10" creationId="{99A10B4A-0393-C129-933B-C652D1A19476}"/>
          </ac:spMkLst>
        </pc:spChg>
        <pc:picChg chg="del">
          <ac:chgData name="Tiago Fonseca" userId="0bf00240-3020-4d01-a24b-06825a2f49d7" providerId="ADAL" clId="{972BC957-0A45-4C3E-B1D6-43CFE1FD1AEE}" dt="2023-05-03T14:09:58.706" v="2054" actId="478"/>
          <ac:picMkLst>
            <pc:docMk/>
            <pc:sldMk cId="4239780882" sldId="286"/>
            <ac:picMk id="5" creationId="{C7ACC4F7-B86A-FFAD-DE78-CB91E6FA7AC5}"/>
          </ac:picMkLst>
        </pc:picChg>
      </pc:sldChg>
    </pc:docChg>
  </pc:docChgLst>
  <pc:docChgLst>
    <pc:chgData name="Tiago Fonseca" userId="0bf00240-3020-4d01-a24b-06825a2f49d7" providerId="ADAL" clId="{E6087568-9E66-4C67-8420-88369500C5DA}"/>
    <pc:docChg chg="undo custSel addSld delSld modSld">
      <pc:chgData name="Tiago Fonseca" userId="0bf00240-3020-4d01-a24b-06825a2f49d7" providerId="ADAL" clId="{E6087568-9E66-4C67-8420-88369500C5DA}" dt="2023-05-17T18:35:20.516" v="4240" actId="20577"/>
      <pc:docMkLst>
        <pc:docMk/>
      </pc:docMkLst>
      <pc:sldChg chg="modSp mod">
        <pc:chgData name="Tiago Fonseca" userId="0bf00240-3020-4d01-a24b-06825a2f49d7" providerId="ADAL" clId="{E6087568-9E66-4C67-8420-88369500C5DA}" dt="2023-05-17T15:22:52.118" v="11" actId="20577"/>
        <pc:sldMkLst>
          <pc:docMk/>
          <pc:sldMk cId="300101176" sldId="256"/>
        </pc:sldMkLst>
        <pc:spChg chg="mod">
          <ac:chgData name="Tiago Fonseca" userId="0bf00240-3020-4d01-a24b-06825a2f49d7" providerId="ADAL" clId="{E6087568-9E66-4C67-8420-88369500C5DA}" dt="2023-05-17T15:22:52.118" v="11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8:25:10.446" v="305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E6087568-9E66-4C67-8420-88369500C5DA}" dt="2023-05-17T18:24:47.576" v="3035" actId="20577"/>
          <ac:spMkLst>
            <pc:docMk/>
            <pc:sldMk cId="3065993080" sldId="272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8:16:08.462" v="2142" actId="478"/>
          <ac:spMkLst>
            <pc:docMk/>
            <pc:sldMk cId="3065993080" sldId="272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8:16:14.752" v="2144" actId="478"/>
          <ac:spMkLst>
            <pc:docMk/>
            <pc:sldMk cId="3065993080" sldId="272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8:16:15.819" v="2145" actId="478"/>
          <ac:spMkLst>
            <pc:docMk/>
            <pc:sldMk cId="3065993080" sldId="272"/>
            <ac:spMk id="5" creationId="{523D7428-4450-98A4-7C9A-A059F73C4BBB}"/>
          </ac:spMkLst>
        </pc:spChg>
        <pc:spChg chg="add mod">
          <ac:chgData name="Tiago Fonseca" userId="0bf00240-3020-4d01-a24b-06825a2f49d7" providerId="ADAL" clId="{E6087568-9E66-4C67-8420-88369500C5DA}" dt="2023-05-17T18:25:10.446" v="3051" actId="20577"/>
          <ac:spMkLst>
            <pc:docMk/>
            <pc:sldMk cId="3065993080" sldId="272"/>
            <ac:spMk id="7" creationId="{4CDF2A1F-BDE4-7ECC-7CEB-42822AAE7A2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5:55:11.849" v="752" actId="1076"/>
        <pc:sldMkLst>
          <pc:docMk/>
          <pc:sldMk cId="1489756019" sldId="277"/>
        </pc:sldMkLst>
        <pc:spChg chg="mod">
          <ac:chgData name="Tiago Fonseca" userId="0bf00240-3020-4d01-a24b-06825a2f49d7" providerId="ADAL" clId="{E6087568-9E66-4C67-8420-88369500C5DA}" dt="2023-05-17T15:24:43.586" v="184" actId="20577"/>
          <ac:spMkLst>
            <pc:docMk/>
            <pc:sldMk cId="1489756019" sldId="277"/>
            <ac:spMk id="2" creationId="{931451AD-4895-B705-D9DD-AE4EECD87102}"/>
          </ac:spMkLst>
        </pc:spChg>
        <pc:spChg chg="del">
          <ac:chgData name="Tiago Fonseca" userId="0bf00240-3020-4d01-a24b-06825a2f49d7" providerId="ADAL" clId="{E6087568-9E66-4C67-8420-88369500C5DA}" dt="2023-05-17T15:52:25.790" v="645" actId="478"/>
          <ac:spMkLst>
            <pc:docMk/>
            <pc:sldMk cId="1489756019" sldId="277"/>
            <ac:spMk id="3" creationId="{19D03FC5-AAFD-D05F-F5BB-2BCF0AE0B45C}"/>
          </ac:spMkLst>
        </pc:spChg>
        <pc:spChg chg="add del mod">
          <ac:chgData name="Tiago Fonseca" userId="0bf00240-3020-4d01-a24b-06825a2f49d7" providerId="ADAL" clId="{E6087568-9E66-4C67-8420-88369500C5DA}" dt="2023-05-17T15:52:28.297" v="647" actId="478"/>
          <ac:spMkLst>
            <pc:docMk/>
            <pc:sldMk cId="1489756019" sldId="277"/>
            <ac:spMk id="5" creationId="{F3877713-C286-C2D3-DEA6-89B0A0E077FF}"/>
          </ac:spMkLst>
        </pc:spChg>
        <pc:spChg chg="add del mod">
          <ac:chgData name="Tiago Fonseca" userId="0bf00240-3020-4d01-a24b-06825a2f49d7" providerId="ADAL" clId="{E6087568-9E66-4C67-8420-88369500C5DA}" dt="2023-05-17T15:52:27.103" v="646" actId="478"/>
          <ac:spMkLst>
            <pc:docMk/>
            <pc:sldMk cId="1489756019" sldId="277"/>
            <ac:spMk id="7" creationId="{E0542AA6-5B12-2EF4-D76E-E048D094DD56}"/>
          </ac:spMkLst>
        </pc:spChg>
        <pc:spChg chg="del">
          <ac:chgData name="Tiago Fonseca" userId="0bf00240-3020-4d01-a24b-06825a2f49d7" providerId="ADAL" clId="{E6087568-9E66-4C67-8420-88369500C5DA}" dt="2023-05-17T15:52:23.862" v="644" actId="478"/>
          <ac:spMkLst>
            <pc:docMk/>
            <pc:sldMk cId="1489756019" sldId="277"/>
            <ac:spMk id="10" creationId="{99A10B4A-0393-C129-933B-C652D1A19476}"/>
          </ac:spMkLst>
        </pc:spChg>
        <pc:picChg chg="add mod">
          <ac:chgData name="Tiago Fonseca" userId="0bf00240-3020-4d01-a24b-06825a2f49d7" providerId="ADAL" clId="{E6087568-9E66-4C67-8420-88369500C5DA}" dt="2023-05-17T15:55:11.849" v="752" actId="1076"/>
          <ac:picMkLst>
            <pc:docMk/>
            <pc:sldMk cId="1489756019" sldId="277"/>
            <ac:picMk id="9" creationId="{00C5EE42-8150-CB92-B759-B505AD943BCD}"/>
          </ac:picMkLst>
        </pc:picChg>
        <pc:picChg chg="del">
          <ac:chgData name="Tiago Fonseca" userId="0bf00240-3020-4d01-a24b-06825a2f49d7" providerId="ADAL" clId="{E6087568-9E66-4C67-8420-88369500C5DA}" dt="2023-05-17T15:52:28.984" v="648" actId="478"/>
          <ac:picMkLst>
            <pc:docMk/>
            <pc:sldMk cId="1489756019" sldId="277"/>
            <ac:picMk id="14" creationId="{776C1E57-4FCA-B5C8-00AF-657B17C1D566}"/>
          </ac:picMkLst>
        </pc:picChg>
      </pc:sldChg>
      <pc:sldChg chg="modSp mod">
        <pc:chgData name="Tiago Fonseca" userId="0bf00240-3020-4d01-a24b-06825a2f49d7" providerId="ADAL" clId="{E6087568-9E66-4C67-8420-88369500C5DA}" dt="2023-05-17T18:15:18.861" v="2141" actId="20577"/>
        <pc:sldMkLst>
          <pc:docMk/>
          <pc:sldMk cId="996926825" sldId="279"/>
        </pc:sldMkLst>
        <pc:spChg chg="mod">
          <ac:chgData name="Tiago Fonseca" userId="0bf00240-3020-4d01-a24b-06825a2f49d7" providerId="ADAL" clId="{E6087568-9E66-4C67-8420-88369500C5DA}" dt="2023-05-17T18:15:18.861" v="2141" actId="20577"/>
          <ac:spMkLst>
            <pc:docMk/>
            <pc:sldMk cId="996926825" sldId="279"/>
            <ac:spMk id="2" creationId="{E734342C-2173-4B23-9C3C-2950C6A3983D}"/>
          </ac:spMkLst>
        </pc:spChg>
        <pc:picChg chg="mod">
          <ac:chgData name="Tiago Fonseca" userId="0bf00240-3020-4d01-a24b-06825a2f49d7" providerId="ADAL" clId="{E6087568-9E66-4C67-8420-88369500C5DA}" dt="2023-05-17T18:15:15.333" v="2138" actId="1076"/>
          <ac:picMkLst>
            <pc:docMk/>
            <pc:sldMk cId="996926825" sldId="279"/>
            <ac:picMk id="5" creationId="{BDEE4019-56F2-459C-B15D-76C0CDC216FA}"/>
          </ac:picMkLst>
        </pc:picChg>
      </pc:sldChg>
      <pc:sldChg chg="modSp mod">
        <pc:chgData name="Tiago Fonseca" userId="0bf00240-3020-4d01-a24b-06825a2f49d7" providerId="ADAL" clId="{E6087568-9E66-4C67-8420-88369500C5DA}" dt="2023-05-17T15:23:47.034" v="109" actId="20577"/>
        <pc:sldMkLst>
          <pc:docMk/>
          <pc:sldMk cId="825530817" sldId="280"/>
        </pc:sldMkLst>
        <pc:spChg chg="mod">
          <ac:chgData name="Tiago Fonseca" userId="0bf00240-3020-4d01-a24b-06825a2f49d7" providerId="ADAL" clId="{E6087568-9E66-4C67-8420-88369500C5DA}" dt="2023-05-17T15:23:47.034" v="109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4:36.880" v="171" actId="20577"/>
        <pc:sldMkLst>
          <pc:docMk/>
          <pc:sldMk cId="1850968765" sldId="281"/>
        </pc:sldMkLst>
        <pc:spChg chg="mod">
          <ac:chgData name="Tiago Fonseca" userId="0bf00240-3020-4d01-a24b-06825a2f49d7" providerId="ADAL" clId="{E6087568-9E66-4C67-8420-88369500C5DA}" dt="2023-05-17T15:24:36.880" v="171" actId="20577"/>
          <ac:spMkLst>
            <pc:docMk/>
            <pc:sldMk cId="1850968765" sldId="281"/>
            <ac:spMk id="2" creationId="{E734342C-2173-4B23-9C3C-2950C6A3983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6:12:31.678" v="2136" actId="20577"/>
        <pc:sldMkLst>
          <pc:docMk/>
          <pc:sldMk cId="2855269777" sldId="282"/>
        </pc:sldMkLst>
        <pc:spChg chg="mod">
          <ac:chgData name="Tiago Fonseca" userId="0bf00240-3020-4d01-a24b-06825a2f49d7" providerId="ADAL" clId="{E6087568-9E66-4C67-8420-88369500C5DA}" dt="2023-05-17T15:24:00.287" v="140" actId="20577"/>
          <ac:spMkLst>
            <pc:docMk/>
            <pc:sldMk cId="2855269777" sldId="282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5:33:58.026" v="246" actId="478"/>
          <ac:spMkLst>
            <pc:docMk/>
            <pc:sldMk cId="2855269777" sldId="282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5:34:08.944" v="248" actId="478"/>
          <ac:spMkLst>
            <pc:docMk/>
            <pc:sldMk cId="2855269777" sldId="282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5:34:10.019" v="249" actId="478"/>
          <ac:spMkLst>
            <pc:docMk/>
            <pc:sldMk cId="2855269777" sldId="282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E6087568-9E66-4C67-8420-88369500C5DA}" dt="2023-05-17T15:34:13.879" v="251"/>
          <ac:spMkLst>
            <pc:docMk/>
            <pc:sldMk cId="2855269777" sldId="282"/>
            <ac:spMk id="7" creationId="{40546524-E15D-6DEC-2473-E207FE33940F}"/>
          </ac:spMkLst>
        </pc:spChg>
        <pc:spChg chg="add del mod">
          <ac:chgData name="Tiago Fonseca" userId="0bf00240-3020-4d01-a24b-06825a2f49d7" providerId="ADAL" clId="{E6087568-9E66-4C67-8420-88369500C5DA}" dt="2023-05-17T16:12:31.678" v="2136" actId="20577"/>
          <ac:spMkLst>
            <pc:docMk/>
            <pc:sldMk cId="2855269777" sldId="282"/>
            <ac:spMk id="25" creationId="{755E53B2-5520-6E8D-8CAB-B271D144BFA6}"/>
          </ac:spMkLst>
        </pc:spChg>
        <pc:picChg chg="add mod">
          <ac:chgData name="Tiago Fonseca" userId="0bf00240-3020-4d01-a24b-06825a2f49d7" providerId="ADAL" clId="{E6087568-9E66-4C67-8420-88369500C5DA}" dt="2023-05-17T15:50:48.169" v="579" actId="1038"/>
          <ac:picMkLst>
            <pc:docMk/>
            <pc:sldMk cId="2855269777" sldId="282"/>
            <ac:picMk id="8" creationId="{A0483AA2-5778-A9BA-0090-1DE993A20FAA}"/>
          </ac:picMkLst>
        </pc:picChg>
        <pc:picChg chg="add del mod">
          <ac:chgData name="Tiago Fonseca" userId="0bf00240-3020-4d01-a24b-06825a2f49d7" providerId="ADAL" clId="{E6087568-9E66-4C67-8420-88369500C5DA}" dt="2023-05-17T15:39:21.002" v="306" actId="478"/>
          <ac:picMkLst>
            <pc:docMk/>
            <pc:sldMk cId="2855269777" sldId="282"/>
            <ac:picMk id="10" creationId="{D2236EEE-FD3A-5586-45EC-DFB4A45A052D}"/>
          </ac:picMkLst>
        </pc:picChg>
        <pc:picChg chg="add del mod">
          <ac:chgData name="Tiago Fonseca" userId="0bf00240-3020-4d01-a24b-06825a2f49d7" providerId="ADAL" clId="{E6087568-9E66-4C67-8420-88369500C5DA}" dt="2023-05-17T15:39:19.944" v="305" actId="478"/>
          <ac:picMkLst>
            <pc:docMk/>
            <pc:sldMk cId="2855269777" sldId="282"/>
            <ac:picMk id="12" creationId="{6147AB06-CAEC-7BD7-CBD2-9C5071B92FC3}"/>
          </ac:picMkLst>
        </pc:picChg>
        <pc:picChg chg="add del mod">
          <ac:chgData name="Tiago Fonseca" userId="0bf00240-3020-4d01-a24b-06825a2f49d7" providerId="ADAL" clId="{E6087568-9E66-4C67-8420-88369500C5DA}" dt="2023-05-17T15:42:22.010" v="416" actId="478"/>
          <ac:picMkLst>
            <pc:docMk/>
            <pc:sldMk cId="2855269777" sldId="282"/>
            <ac:picMk id="14" creationId="{B75422AF-E4F8-09DF-2BB6-225E45B7FCB2}"/>
          </ac:picMkLst>
        </pc:picChg>
        <pc:picChg chg="add del mod">
          <ac:chgData name="Tiago Fonseca" userId="0bf00240-3020-4d01-a24b-06825a2f49d7" providerId="ADAL" clId="{E6087568-9E66-4C67-8420-88369500C5DA}" dt="2023-05-17T15:43:59.476" v="444" actId="478"/>
          <ac:picMkLst>
            <pc:docMk/>
            <pc:sldMk cId="2855269777" sldId="282"/>
            <ac:picMk id="16" creationId="{F1C9A541-7851-FF4F-6749-43C08CB4A131}"/>
          </ac:picMkLst>
        </pc:picChg>
        <pc:picChg chg="add mod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18" creationId="{7DCB987D-7684-AD7D-58E6-89941F2AD818}"/>
          </ac:picMkLst>
        </pc:picChg>
        <pc:picChg chg="add mod modCrop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0" creationId="{9FB24E0D-6FB9-03DD-E86D-CC648A1CE684}"/>
          </ac:picMkLst>
        </pc:picChg>
        <pc:picChg chg="add mod modCrop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2" creationId="{FF220D31-1EB1-3986-1338-BE16F72102AD}"/>
          </ac:picMkLst>
        </pc:picChg>
        <pc:picChg chg="add mod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4" creationId="{511D8B16-8B9E-628C-23BB-CDF52DB39E38}"/>
          </ac:picMkLst>
        </pc:picChg>
      </pc:sldChg>
      <pc:sldChg chg="del">
        <pc:chgData name="Tiago Fonseca" userId="0bf00240-3020-4d01-a24b-06825a2f49d7" providerId="ADAL" clId="{E6087568-9E66-4C67-8420-88369500C5DA}" dt="2023-05-17T15:24:59.278" v="185" actId="47"/>
        <pc:sldMkLst>
          <pc:docMk/>
          <pc:sldMk cId="1860145206" sldId="283"/>
        </pc:sldMkLst>
      </pc:sldChg>
      <pc:sldChg chg="modSp mod">
        <pc:chgData name="Tiago Fonseca" userId="0bf00240-3020-4d01-a24b-06825a2f49d7" providerId="ADAL" clId="{E6087568-9E66-4C67-8420-88369500C5DA}" dt="2023-05-17T15:25:18.176" v="217" actId="404"/>
        <pc:sldMkLst>
          <pc:docMk/>
          <pc:sldMk cId="1498194460" sldId="284"/>
        </pc:sldMkLst>
        <pc:spChg chg="mod">
          <ac:chgData name="Tiago Fonseca" userId="0bf00240-3020-4d01-a24b-06825a2f49d7" providerId="ADAL" clId="{E6087568-9E66-4C67-8420-88369500C5DA}" dt="2023-05-17T15:25:18.176" v="217" actId="404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8:32:26.070" v="3986" actId="27636"/>
        <pc:sldMkLst>
          <pc:docMk/>
          <pc:sldMk cId="4239780882" sldId="286"/>
        </pc:sldMkLst>
        <pc:spChg chg="mod">
          <ac:chgData name="Tiago Fonseca" userId="0bf00240-3020-4d01-a24b-06825a2f49d7" providerId="ADAL" clId="{E6087568-9E66-4C67-8420-88369500C5DA}" dt="2023-05-17T15:25:25.841" v="245" actId="20577"/>
          <ac:spMkLst>
            <pc:docMk/>
            <pc:sldMk cId="4239780882" sldId="286"/>
            <ac:spMk id="2" creationId="{931451AD-4895-B705-D9DD-AE4EECD87102}"/>
          </ac:spMkLst>
        </pc:spChg>
        <pc:spChg chg="del">
          <ac:chgData name="Tiago Fonseca" userId="0bf00240-3020-4d01-a24b-06825a2f49d7" providerId="ADAL" clId="{E6087568-9E66-4C67-8420-88369500C5DA}" dt="2023-05-17T15:59:29.883" v="754" actId="478"/>
          <ac:spMkLst>
            <pc:docMk/>
            <pc:sldMk cId="4239780882" sldId="286"/>
            <ac:spMk id="3" creationId="{19D03FC5-AAFD-D05F-F5BB-2BCF0AE0B45C}"/>
          </ac:spMkLst>
        </pc:spChg>
        <pc:spChg chg="del mod">
          <ac:chgData name="Tiago Fonseca" userId="0bf00240-3020-4d01-a24b-06825a2f49d7" providerId="ADAL" clId="{E6087568-9E66-4C67-8420-88369500C5DA}" dt="2023-05-17T15:59:38.525" v="759" actId="478"/>
          <ac:spMkLst>
            <pc:docMk/>
            <pc:sldMk cId="4239780882" sldId="286"/>
            <ac:spMk id="4" creationId="{FC9CD485-94B2-9F44-4CB4-8E3B684ED391}"/>
          </ac:spMkLst>
        </pc:spChg>
        <pc:spChg chg="del">
          <ac:chgData name="Tiago Fonseca" userId="0bf00240-3020-4d01-a24b-06825a2f49d7" providerId="ADAL" clId="{E6087568-9E66-4C67-8420-88369500C5DA}" dt="2023-05-17T15:59:32.855" v="756" actId="478"/>
          <ac:spMkLst>
            <pc:docMk/>
            <pc:sldMk cId="4239780882" sldId="286"/>
            <ac:spMk id="6" creationId="{0D056FC2-8908-436E-600E-9B35305D97D9}"/>
          </ac:spMkLst>
        </pc:spChg>
        <pc:spChg chg="add mod">
          <ac:chgData name="Tiago Fonseca" userId="0bf00240-3020-4d01-a24b-06825a2f49d7" providerId="ADAL" clId="{E6087568-9E66-4C67-8420-88369500C5DA}" dt="2023-05-17T18:32:26.070" v="3986" actId="27636"/>
          <ac:spMkLst>
            <pc:docMk/>
            <pc:sldMk cId="4239780882" sldId="286"/>
            <ac:spMk id="7" creationId="{3781BB72-06CF-6EC3-7E08-64DE68C0CE29}"/>
          </ac:spMkLst>
        </pc:spChg>
        <pc:spChg chg="add del mod">
          <ac:chgData name="Tiago Fonseca" userId="0bf00240-3020-4d01-a24b-06825a2f49d7" providerId="ADAL" clId="{E6087568-9E66-4C67-8420-88369500C5DA}" dt="2023-05-17T15:59:31.586" v="755" actId="478"/>
          <ac:spMkLst>
            <pc:docMk/>
            <pc:sldMk cId="4239780882" sldId="286"/>
            <ac:spMk id="9" creationId="{0363952A-4923-627C-B1E0-D15A470E30BC}"/>
          </ac:spMkLst>
        </pc:spChg>
        <pc:spChg chg="del">
          <ac:chgData name="Tiago Fonseca" userId="0bf00240-3020-4d01-a24b-06825a2f49d7" providerId="ADAL" clId="{E6087568-9E66-4C67-8420-88369500C5DA}" dt="2023-05-17T15:59:28.146" v="753" actId="478"/>
          <ac:spMkLst>
            <pc:docMk/>
            <pc:sldMk cId="4239780882" sldId="286"/>
            <ac:spMk id="10" creationId="{99A10B4A-0393-C129-933B-C652D1A19476}"/>
          </ac:spMkLst>
        </pc:spChg>
      </pc:sldChg>
      <pc:sldChg chg="modSp add mod">
        <pc:chgData name="Tiago Fonseca" userId="0bf00240-3020-4d01-a24b-06825a2f49d7" providerId="ADAL" clId="{E6087568-9E66-4C67-8420-88369500C5DA}" dt="2023-05-17T18:29:20.975" v="3911" actId="20577"/>
        <pc:sldMkLst>
          <pc:docMk/>
          <pc:sldMk cId="831434331" sldId="287"/>
        </pc:sldMkLst>
        <pc:spChg chg="mod">
          <ac:chgData name="Tiago Fonseca" userId="0bf00240-3020-4d01-a24b-06825a2f49d7" providerId="ADAL" clId="{E6087568-9E66-4C67-8420-88369500C5DA}" dt="2023-05-17T18:25:34.112" v="3069" actId="20577"/>
          <ac:spMkLst>
            <pc:docMk/>
            <pc:sldMk cId="831434331" sldId="287"/>
            <ac:spMk id="2" creationId="{98A32DE6-6B29-7489-635B-950DAAB3B577}"/>
          </ac:spMkLst>
        </pc:spChg>
        <pc:spChg chg="mod">
          <ac:chgData name="Tiago Fonseca" userId="0bf00240-3020-4d01-a24b-06825a2f49d7" providerId="ADAL" clId="{E6087568-9E66-4C67-8420-88369500C5DA}" dt="2023-05-17T18:29:20.975" v="3911" actId="20577"/>
          <ac:spMkLst>
            <pc:docMk/>
            <pc:sldMk cId="831434331" sldId="287"/>
            <ac:spMk id="7" creationId="{4CDF2A1F-BDE4-7ECC-7CEB-42822AAE7A2D}"/>
          </ac:spMkLst>
        </pc:spChg>
      </pc:sldChg>
      <pc:sldChg chg="addSp delSp modSp add del mod">
        <pc:chgData name="Tiago Fonseca" userId="0bf00240-3020-4d01-a24b-06825a2f49d7" providerId="ADAL" clId="{E6087568-9E66-4C67-8420-88369500C5DA}" dt="2023-05-17T18:18:07.066" v="2306" actId="47"/>
        <pc:sldMkLst>
          <pc:docMk/>
          <pc:sldMk cId="1586823910" sldId="287"/>
        </pc:sldMkLst>
        <pc:spChg chg="mod">
          <ac:chgData name="Tiago Fonseca" userId="0bf00240-3020-4d01-a24b-06825a2f49d7" providerId="ADAL" clId="{E6087568-9E66-4C67-8420-88369500C5DA}" dt="2023-05-17T15:23:35.578" v="91" actId="20577"/>
          <ac:spMkLst>
            <pc:docMk/>
            <pc:sldMk cId="1586823910" sldId="287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8:17:42.076" v="2301" actId="478"/>
          <ac:spMkLst>
            <pc:docMk/>
            <pc:sldMk cId="1586823910" sldId="287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8:17:46.271" v="2303" actId="478"/>
          <ac:spMkLst>
            <pc:docMk/>
            <pc:sldMk cId="1586823910" sldId="287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8:17:48.581" v="2304" actId="478"/>
          <ac:spMkLst>
            <pc:docMk/>
            <pc:sldMk cId="1586823910" sldId="287"/>
            <ac:spMk id="5" creationId="{523D7428-4450-98A4-7C9A-A059F73C4BBB}"/>
          </ac:spMkLst>
        </pc:spChg>
        <pc:spChg chg="add mod">
          <ac:chgData name="Tiago Fonseca" userId="0bf00240-3020-4d01-a24b-06825a2f49d7" providerId="ADAL" clId="{E6087568-9E66-4C67-8420-88369500C5DA}" dt="2023-05-17T18:17:51.539" v="2305" actId="14100"/>
          <ac:spMkLst>
            <pc:docMk/>
            <pc:sldMk cId="1586823910" sldId="287"/>
            <ac:spMk id="7" creationId="{4490ABC2-259B-F787-AAC6-C5FFD2F3BA35}"/>
          </ac:spMkLst>
        </pc:spChg>
      </pc:sldChg>
      <pc:sldChg chg="modSp add mod">
        <pc:chgData name="Tiago Fonseca" userId="0bf00240-3020-4d01-a24b-06825a2f49d7" providerId="ADAL" clId="{E6087568-9E66-4C67-8420-88369500C5DA}" dt="2023-05-17T18:35:20.516" v="4240" actId="20577"/>
        <pc:sldMkLst>
          <pc:docMk/>
          <pc:sldMk cId="2100602676" sldId="288"/>
        </pc:sldMkLst>
        <pc:spChg chg="mod">
          <ac:chgData name="Tiago Fonseca" userId="0bf00240-3020-4d01-a24b-06825a2f49d7" providerId="ADAL" clId="{E6087568-9E66-4C67-8420-88369500C5DA}" dt="2023-05-17T18:35:20.516" v="4240" actId="20577"/>
          <ac:spMkLst>
            <pc:docMk/>
            <pc:sldMk cId="2100602676" sldId="288"/>
            <ac:spMk id="7" creationId="{3781BB72-06CF-6EC3-7E08-64DE68C0CE29}"/>
          </ac:spMkLst>
        </pc:spChg>
      </pc:sldChg>
    </pc:docChg>
  </pc:docChgLst>
  <pc:docChgLst>
    <pc:chgData name="Tiago Fonseca" userId="0bf00240-3020-4d01-a24b-06825a2f49d7" providerId="ADAL" clId="{76692306-DFA8-4EB1-855B-CE25E963310A}"/>
    <pc:docChg chg="undo custSel addSld delSld modSld sldOrd">
      <pc:chgData name="Tiago Fonseca" userId="0bf00240-3020-4d01-a24b-06825a2f49d7" providerId="ADAL" clId="{76692306-DFA8-4EB1-855B-CE25E963310A}" dt="2023-04-12T12:04:52.549" v="4278" actId="20577"/>
      <pc:docMkLst>
        <pc:docMk/>
      </pc:docMkLst>
      <pc:sldChg chg="addSp modSp mod">
        <pc:chgData name="Tiago Fonseca" userId="0bf00240-3020-4d01-a24b-06825a2f49d7" providerId="ADAL" clId="{76692306-DFA8-4EB1-855B-CE25E963310A}" dt="2023-04-12T12:03:10.795" v="4135" actId="20577"/>
        <pc:sldMkLst>
          <pc:docMk/>
          <pc:sldMk cId="300101176" sldId="256"/>
        </pc:sldMkLst>
        <pc:spChg chg="mod">
          <ac:chgData name="Tiago Fonseca" userId="0bf00240-3020-4d01-a24b-06825a2f49d7" providerId="ADAL" clId="{76692306-DFA8-4EB1-855B-CE25E963310A}" dt="2023-04-12T12:00:17.477" v="4083" actId="20577"/>
          <ac:spMkLst>
            <pc:docMk/>
            <pc:sldMk cId="300101176" sldId="256"/>
            <ac:spMk id="2" creationId="{08BDDBEB-2A0E-4470-BE29-A528A3A60875}"/>
          </ac:spMkLst>
        </pc:spChg>
        <pc:spChg chg="mod">
          <ac:chgData name="Tiago Fonseca" userId="0bf00240-3020-4d01-a24b-06825a2f49d7" providerId="ADAL" clId="{76692306-DFA8-4EB1-855B-CE25E963310A}" dt="2023-04-12T12:03:10.795" v="4135" actId="20577"/>
          <ac:spMkLst>
            <pc:docMk/>
            <pc:sldMk cId="300101176" sldId="256"/>
            <ac:spMk id="3" creationId="{1D090625-51CE-4ECB-81A4-C4905F3FBFE9}"/>
          </ac:spMkLst>
        </pc:spChg>
        <pc:spChg chg="add mod">
          <ac:chgData name="Tiago Fonseca" userId="0bf00240-3020-4d01-a24b-06825a2f49d7" providerId="ADAL" clId="{76692306-DFA8-4EB1-855B-CE25E963310A}" dt="2023-04-12T12:01:45.356" v="4126" actId="1076"/>
          <ac:spMkLst>
            <pc:docMk/>
            <pc:sldMk cId="300101176" sldId="256"/>
            <ac:spMk id="4" creationId="{199806C4-19A8-84C4-89D6-D85C7F67C10E}"/>
          </ac:spMkLst>
        </pc:spChg>
      </pc:sldChg>
      <pc:sldChg chg="del">
        <pc:chgData name="Tiago Fonseca" userId="0bf00240-3020-4d01-a24b-06825a2f49d7" providerId="ADAL" clId="{76692306-DFA8-4EB1-855B-CE25E963310A}" dt="2023-04-12T11:59:06.282" v="4022" actId="47"/>
        <pc:sldMkLst>
          <pc:docMk/>
          <pc:sldMk cId="1779314252" sldId="265"/>
        </pc:sldMkLst>
      </pc:sldChg>
      <pc:sldChg chg="addSp modSp mod">
        <pc:chgData name="Tiago Fonseca" userId="0bf00240-3020-4d01-a24b-06825a2f49d7" providerId="ADAL" clId="{76692306-DFA8-4EB1-855B-CE25E963310A}" dt="2023-04-12T12:03:04.950" v="4132" actId="20577"/>
        <pc:sldMkLst>
          <pc:docMk/>
          <pc:sldMk cId="3179833211" sldId="267"/>
        </pc:sldMkLst>
        <pc:spChg chg="mod">
          <ac:chgData name="Tiago Fonseca" userId="0bf00240-3020-4d01-a24b-06825a2f49d7" providerId="ADAL" clId="{76692306-DFA8-4EB1-855B-CE25E963310A}" dt="2023-04-12T12:02:47.655" v="4129"/>
          <ac:spMkLst>
            <pc:docMk/>
            <pc:sldMk cId="3179833211" sldId="267"/>
            <ac:spMk id="2" creationId="{E734342C-2173-4B23-9C3C-2950C6A3983D}"/>
          </ac:spMkLst>
        </pc:spChg>
        <pc:spChg chg="mod">
          <ac:chgData name="Tiago Fonseca" userId="0bf00240-3020-4d01-a24b-06825a2f49d7" providerId="ADAL" clId="{76692306-DFA8-4EB1-855B-CE25E963310A}" dt="2023-04-12T12:03:04.950" v="4132" actId="20577"/>
          <ac:spMkLst>
            <pc:docMk/>
            <pc:sldMk cId="3179833211" sldId="267"/>
            <ac:spMk id="3" creationId="{6A75989C-CEF6-4790-9F3D-DDEC3CEECEF5}"/>
          </ac:spMkLst>
        </pc:spChg>
        <pc:spChg chg="add mod">
          <ac:chgData name="Tiago Fonseca" userId="0bf00240-3020-4d01-a24b-06825a2f49d7" providerId="ADAL" clId="{76692306-DFA8-4EB1-855B-CE25E963310A}" dt="2023-04-12T12:03:00.976" v="4131" actId="1076"/>
          <ac:spMkLst>
            <pc:docMk/>
            <pc:sldMk cId="3179833211" sldId="267"/>
            <ac:spMk id="4" creationId="{F71B7273-E2EE-1174-E617-78EF32D51BA2}"/>
          </ac:spMkLst>
        </pc:spChg>
      </pc:sldChg>
      <pc:sldChg chg="del">
        <pc:chgData name="Tiago Fonseca" userId="0bf00240-3020-4d01-a24b-06825a2f49d7" providerId="ADAL" clId="{76692306-DFA8-4EB1-855B-CE25E963310A}" dt="2023-04-12T11:59:07.598" v="4023" actId="47"/>
        <pc:sldMkLst>
          <pc:docMk/>
          <pc:sldMk cId="3019627190" sldId="268"/>
        </pc:sldMkLst>
      </pc:sldChg>
      <pc:sldChg chg="modSp del mod">
        <pc:chgData name="Tiago Fonseca" userId="0bf00240-3020-4d01-a24b-06825a2f49d7" providerId="ADAL" clId="{76692306-DFA8-4EB1-855B-CE25E963310A}" dt="2023-04-12T11:59:05.602" v="4021" actId="47"/>
        <pc:sldMkLst>
          <pc:docMk/>
          <pc:sldMk cId="825492604" sldId="270"/>
        </pc:sldMkLst>
        <pc:spChg chg="mod">
          <ac:chgData name="Tiago Fonseca" userId="0bf00240-3020-4d01-a24b-06825a2f49d7" providerId="ADAL" clId="{76692306-DFA8-4EB1-855B-CE25E963310A}" dt="2023-04-12T10:24:10.886" v="487" actId="20577"/>
          <ac:spMkLst>
            <pc:docMk/>
            <pc:sldMk cId="825492604" sldId="270"/>
            <ac:spMk id="63" creationId="{69F1744A-CA11-44DA-AE09-C24B436C1B4F}"/>
          </ac:spMkLst>
        </pc:spChg>
        <pc:graphicFrameChg chg="mod">
          <ac:chgData name="Tiago Fonseca" userId="0bf00240-3020-4d01-a24b-06825a2f49d7" providerId="ADAL" clId="{76692306-DFA8-4EB1-855B-CE25E963310A}" dt="2023-04-12T11:56:22.831" v="3787"/>
          <ac:graphicFrameMkLst>
            <pc:docMk/>
            <pc:sldMk cId="825492604" sldId="270"/>
            <ac:graphicFrameMk id="18" creationId="{FB509DA5-15CF-4F50-8076-F311C53562F4}"/>
          </ac:graphicFrameMkLst>
        </pc:graphicFrameChg>
        <pc:picChg chg="mod">
          <ac:chgData name="Tiago Fonseca" userId="0bf00240-3020-4d01-a24b-06825a2f49d7" providerId="ADAL" clId="{76692306-DFA8-4EB1-855B-CE25E963310A}" dt="2023-04-12T10:24:13.577" v="488" actId="1076"/>
          <ac:picMkLst>
            <pc:docMk/>
            <pc:sldMk cId="825492604" sldId="270"/>
            <ac:picMk id="6" creationId="{65EB9C0E-82E1-4B5B-A48D-C50A96A0164A}"/>
          </ac:picMkLst>
        </pc:picChg>
      </pc:sldChg>
      <pc:sldChg chg="modSp new mod">
        <pc:chgData name="Tiago Fonseca" userId="0bf00240-3020-4d01-a24b-06825a2f49d7" providerId="ADAL" clId="{76692306-DFA8-4EB1-855B-CE25E963310A}" dt="2023-04-12T11:13:54.918" v="1686" actId="20577"/>
        <pc:sldMkLst>
          <pc:docMk/>
          <pc:sldMk cId="2113348865" sldId="271"/>
        </pc:sldMkLst>
        <pc:spChg chg="mod">
          <ac:chgData name="Tiago Fonseca" userId="0bf00240-3020-4d01-a24b-06825a2f49d7" providerId="ADAL" clId="{76692306-DFA8-4EB1-855B-CE25E963310A}" dt="2023-04-12T10:12:56.314" v="175" actId="122"/>
          <ac:spMkLst>
            <pc:docMk/>
            <pc:sldMk cId="2113348865" sldId="271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4.918" v="1686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add mod">
        <pc:chgData name="Tiago Fonseca" userId="0bf00240-3020-4d01-a24b-06825a2f49d7" providerId="ADAL" clId="{76692306-DFA8-4EB1-855B-CE25E963310A}" dt="2023-04-12T11:13:50.031" v="1682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6692306-DFA8-4EB1-855B-CE25E963310A}" dt="2023-04-12T10:26:22.953" v="53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0.031" v="1682" actId="20577"/>
          <ac:spMkLst>
            <pc:docMk/>
            <pc:sldMk cId="3065993080" sldId="272"/>
            <ac:spMk id="3" creationId="{E82AFDAC-88B1-3AB9-A268-4DF9CBD41DFE}"/>
          </ac:spMkLst>
        </pc:spChg>
      </pc:sldChg>
      <pc:sldChg chg="modSp new del mod">
        <pc:chgData name="Tiago Fonseca" userId="0bf00240-3020-4d01-a24b-06825a2f49d7" providerId="ADAL" clId="{76692306-DFA8-4EB1-855B-CE25E963310A}" dt="2023-04-12T11:00:16.033" v="1014" actId="47"/>
        <pc:sldMkLst>
          <pc:docMk/>
          <pc:sldMk cId="1307581228" sldId="273"/>
        </pc:sldMkLst>
        <pc:spChg chg="mod">
          <ac:chgData name="Tiago Fonseca" userId="0bf00240-3020-4d01-a24b-06825a2f49d7" providerId="ADAL" clId="{76692306-DFA8-4EB1-855B-CE25E963310A}" dt="2023-04-12T11:00:14.509" v="1013" actId="20577"/>
          <ac:spMkLst>
            <pc:docMk/>
            <pc:sldMk cId="1307581228" sldId="273"/>
            <ac:spMk id="2" creationId="{A9C16738-60BE-4E5A-8BF9-EB5A41EB2D1F}"/>
          </ac:spMkLst>
        </pc:spChg>
        <pc:spChg chg="mod">
          <ac:chgData name="Tiago Fonseca" userId="0bf00240-3020-4d01-a24b-06825a2f49d7" providerId="ADAL" clId="{76692306-DFA8-4EB1-855B-CE25E963310A}" dt="2023-04-12T11:00:14.390" v="1012" actId="1076"/>
          <ac:spMkLst>
            <pc:docMk/>
            <pc:sldMk cId="1307581228" sldId="273"/>
            <ac:spMk id="3" creationId="{BB96EA41-C393-7CAF-6F16-1045263A701A}"/>
          </ac:spMkLst>
        </pc:spChg>
      </pc:sldChg>
      <pc:sldChg chg="modSp add del mod">
        <pc:chgData name="Tiago Fonseca" userId="0bf00240-3020-4d01-a24b-06825a2f49d7" providerId="ADAL" clId="{76692306-DFA8-4EB1-855B-CE25E963310A}" dt="2023-04-12T11:13:46.243" v="1679" actId="47"/>
        <pc:sldMkLst>
          <pc:docMk/>
          <pc:sldMk cId="1478104791" sldId="273"/>
        </pc:sldMkLst>
        <pc:spChg chg="mod">
          <ac:chgData name="Tiago Fonseca" userId="0bf00240-3020-4d01-a24b-06825a2f49d7" providerId="ADAL" clId="{76692306-DFA8-4EB1-855B-CE25E963310A}" dt="2023-04-12T11:00:29.931" v="1053" actId="20577"/>
          <ac:spMkLst>
            <pc:docMk/>
            <pc:sldMk cId="1478104791" sldId="273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00:47.825" v="1054" actId="20577"/>
          <ac:spMkLst>
            <pc:docMk/>
            <pc:sldMk cId="1478104791" sldId="273"/>
            <ac:spMk id="3" creationId="{E82AFDAC-88B1-3AB9-A268-4DF9CBD41DFE}"/>
          </ac:spMkLst>
        </pc:spChg>
      </pc:sldChg>
      <pc:sldChg chg="addSp delSp modSp new mod">
        <pc:chgData name="Tiago Fonseca" userId="0bf00240-3020-4d01-a24b-06825a2f49d7" providerId="ADAL" clId="{76692306-DFA8-4EB1-855B-CE25E963310A}" dt="2023-04-12T11:39:39.054" v="2771" actId="20577"/>
        <pc:sldMkLst>
          <pc:docMk/>
          <pc:sldMk cId="910042957" sldId="274"/>
        </pc:sldMkLst>
        <pc:spChg chg="mod">
          <ac:chgData name="Tiago Fonseca" userId="0bf00240-3020-4d01-a24b-06825a2f49d7" providerId="ADAL" clId="{76692306-DFA8-4EB1-855B-CE25E963310A}" dt="2023-04-12T11:01:06.952" v="1057" actId="122"/>
          <ac:spMkLst>
            <pc:docMk/>
            <pc:sldMk cId="910042957" sldId="274"/>
            <ac:spMk id="2" creationId="{F80209FA-4D24-0148-E718-9C1510C7C568}"/>
          </ac:spMkLst>
        </pc:spChg>
        <pc:spChg chg="mod">
          <ac:chgData name="Tiago Fonseca" userId="0bf00240-3020-4d01-a24b-06825a2f49d7" providerId="ADAL" clId="{76692306-DFA8-4EB1-855B-CE25E963310A}" dt="2023-04-12T11:13:39.641" v="1678" actId="20577"/>
          <ac:spMkLst>
            <pc:docMk/>
            <pc:sldMk cId="910042957" sldId="274"/>
            <ac:spMk id="3" creationId="{065F10BD-3D55-BF92-2559-D3553D8B83C6}"/>
          </ac:spMkLst>
        </pc:spChg>
        <pc:spChg chg="mod">
          <ac:chgData name="Tiago Fonseca" userId="0bf00240-3020-4d01-a24b-06825a2f49d7" providerId="ADAL" clId="{76692306-DFA8-4EB1-855B-CE25E963310A}" dt="2023-04-12T11:39:39.054" v="2771" actId="20577"/>
          <ac:spMkLst>
            <pc:docMk/>
            <pc:sldMk cId="910042957" sldId="274"/>
            <ac:spMk id="4" creationId="{5E5D4841-5C29-E6AC-66B2-93E335ACD303}"/>
          </ac:spMkLst>
        </pc:spChg>
        <pc:spChg chg="add del mod">
          <ac:chgData name="Tiago Fonseca" userId="0bf00240-3020-4d01-a24b-06825a2f49d7" providerId="ADAL" clId="{76692306-DFA8-4EB1-855B-CE25E963310A}" dt="2023-04-12T11:13:36.502" v="1673" actId="20577"/>
          <ac:spMkLst>
            <pc:docMk/>
            <pc:sldMk cId="910042957" sldId="274"/>
            <ac:spMk id="5" creationId="{2CF51BCB-2469-B572-DE58-0240E8741017}"/>
          </ac:spMkLst>
        </pc:spChg>
      </pc:sldChg>
      <pc:sldChg chg="modSp new mod">
        <pc:chgData name="Tiago Fonseca" userId="0bf00240-3020-4d01-a24b-06825a2f49d7" providerId="ADAL" clId="{76692306-DFA8-4EB1-855B-CE25E963310A}" dt="2023-04-12T11:35:09.743" v="2636" actId="20577"/>
        <pc:sldMkLst>
          <pc:docMk/>
          <pc:sldMk cId="680076668" sldId="275"/>
        </pc:sldMkLst>
        <pc:spChg chg="mod">
          <ac:chgData name="Tiago Fonseca" userId="0bf00240-3020-4d01-a24b-06825a2f49d7" providerId="ADAL" clId="{76692306-DFA8-4EB1-855B-CE25E963310A}" dt="2023-04-12T11:14:51.801" v="1689" actId="122"/>
          <ac:spMkLst>
            <pc:docMk/>
            <pc:sldMk cId="680076668" sldId="275"/>
            <ac:spMk id="2" creationId="{0DD409D6-3AA3-7670-9071-DD0DF9CF1E10}"/>
          </ac:spMkLst>
        </pc:spChg>
        <pc:spChg chg="mod">
          <ac:chgData name="Tiago Fonseca" userId="0bf00240-3020-4d01-a24b-06825a2f49d7" providerId="ADAL" clId="{76692306-DFA8-4EB1-855B-CE25E963310A}" dt="2023-04-12T11:30:11.907" v="2239" actId="20577"/>
          <ac:spMkLst>
            <pc:docMk/>
            <pc:sldMk cId="680076668" sldId="275"/>
            <ac:spMk id="3" creationId="{CD082B02-EF67-87B5-E87B-D0D61784FB0D}"/>
          </ac:spMkLst>
        </pc:spChg>
        <pc:spChg chg="mod">
          <ac:chgData name="Tiago Fonseca" userId="0bf00240-3020-4d01-a24b-06825a2f49d7" providerId="ADAL" clId="{76692306-DFA8-4EB1-855B-CE25E963310A}" dt="2023-04-12T11:35:09.743" v="2636" actId="20577"/>
          <ac:spMkLst>
            <pc:docMk/>
            <pc:sldMk cId="680076668" sldId="275"/>
            <ac:spMk id="4" creationId="{F110BDDD-461C-CF6B-286B-3AB4D5057BE1}"/>
          </ac:spMkLst>
        </pc:spChg>
      </pc:sldChg>
      <pc:sldChg chg="modSp add mod ord">
        <pc:chgData name="Tiago Fonseca" userId="0bf00240-3020-4d01-a24b-06825a2f49d7" providerId="ADAL" clId="{76692306-DFA8-4EB1-855B-CE25E963310A}" dt="2023-04-12T11:41:59.293" v="3009" actId="20577"/>
        <pc:sldMkLst>
          <pc:docMk/>
          <pc:sldMk cId="972465295" sldId="276"/>
        </pc:sldMkLst>
        <pc:spChg chg="mod">
          <ac:chgData name="Tiago Fonseca" userId="0bf00240-3020-4d01-a24b-06825a2f49d7" providerId="ADAL" clId="{76692306-DFA8-4EB1-855B-CE25E963310A}" dt="2023-04-12T11:35:51.588" v="2640"/>
          <ac:spMkLst>
            <pc:docMk/>
            <pc:sldMk cId="972465295" sldId="276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41:59.293" v="3009" actId="20577"/>
          <ac:spMkLst>
            <pc:docMk/>
            <pc:sldMk cId="972465295" sldId="276"/>
            <ac:spMk id="3" creationId="{E82AFDAC-88B1-3AB9-A268-4DF9CBD41DFE}"/>
          </ac:spMkLst>
        </pc:spChg>
      </pc:sldChg>
      <pc:sldChg chg="modSp new mod">
        <pc:chgData name="Tiago Fonseca" userId="0bf00240-3020-4d01-a24b-06825a2f49d7" providerId="ADAL" clId="{76692306-DFA8-4EB1-855B-CE25E963310A}" dt="2023-04-12T11:48:28.043" v="3646" actId="122"/>
        <pc:sldMkLst>
          <pc:docMk/>
          <pc:sldMk cId="1489756019" sldId="277"/>
        </pc:sldMkLst>
        <pc:spChg chg="mod">
          <ac:chgData name="Tiago Fonseca" userId="0bf00240-3020-4d01-a24b-06825a2f49d7" providerId="ADAL" clId="{76692306-DFA8-4EB1-855B-CE25E963310A}" dt="2023-04-12T11:43:20.747" v="3042" actId="122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76692306-DFA8-4EB1-855B-CE25E963310A}" dt="2023-04-12T11:43:31.057" v="3072" actId="122"/>
          <ac:spMkLst>
            <pc:docMk/>
            <pc:sldMk cId="1489756019" sldId="277"/>
            <ac:spMk id="3" creationId="{19D03FC5-AAFD-D05F-F5BB-2BCF0AE0B45C}"/>
          </ac:spMkLst>
        </pc:spChg>
        <pc:spChg chg="mod">
          <ac:chgData name="Tiago Fonseca" userId="0bf00240-3020-4d01-a24b-06825a2f49d7" providerId="ADAL" clId="{76692306-DFA8-4EB1-855B-CE25E963310A}" dt="2023-04-12T11:48:28.043" v="3646" actId="122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45:54.127" v="3392" actId="20577"/>
          <ac:spMkLst>
            <pc:docMk/>
            <pc:sldMk cId="1489756019" sldId="277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48:23.327" v="3645" actId="20577"/>
          <ac:spMkLst>
            <pc:docMk/>
            <pc:sldMk cId="1489756019" sldId="277"/>
            <ac:spMk id="6" creationId="{E35D8F96-B8AD-CDB0-20C5-3C57BE40BF8F}"/>
          </ac:spMkLst>
        </pc:spChg>
      </pc:sldChg>
      <pc:sldChg chg="addSp delSp modSp add mod">
        <pc:chgData name="Tiago Fonseca" userId="0bf00240-3020-4d01-a24b-06825a2f49d7" providerId="ADAL" clId="{76692306-DFA8-4EB1-855B-CE25E963310A}" dt="2023-04-12T11:58:53.049" v="4020" actId="14100"/>
        <pc:sldMkLst>
          <pc:docMk/>
          <pc:sldMk cId="161939914" sldId="278"/>
        </pc:sldMkLst>
        <pc:spChg chg="mod">
          <ac:chgData name="Tiago Fonseca" userId="0bf00240-3020-4d01-a24b-06825a2f49d7" providerId="ADAL" clId="{76692306-DFA8-4EB1-855B-CE25E963310A}" dt="2023-04-12T11:50:06.983" v="3669" actId="20577"/>
          <ac:spMkLst>
            <pc:docMk/>
            <pc:sldMk cId="161939914" sldId="278"/>
            <ac:spMk id="3" creationId="{19D03FC5-AAFD-D05F-F5BB-2BCF0AE0B45C}"/>
          </ac:spMkLst>
        </pc:spChg>
        <pc:spChg chg="del mod">
          <ac:chgData name="Tiago Fonseca" userId="0bf00240-3020-4d01-a24b-06825a2f49d7" providerId="ADAL" clId="{76692306-DFA8-4EB1-855B-CE25E963310A}" dt="2023-04-12T11:50:13.061" v="3673" actId="478"/>
          <ac:spMkLst>
            <pc:docMk/>
            <pc:sldMk cId="161939914" sldId="278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57:38.180" v="3836" actId="20577"/>
          <ac:spMkLst>
            <pc:docMk/>
            <pc:sldMk cId="161939914" sldId="278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58:53.049" v="4020" actId="14100"/>
          <ac:spMkLst>
            <pc:docMk/>
            <pc:sldMk cId="161939914" sldId="278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76692306-DFA8-4EB1-855B-CE25E963310A}" dt="2023-04-12T11:53:30.901" v="3727" actId="478"/>
          <ac:spMkLst>
            <pc:docMk/>
            <pc:sldMk cId="161939914" sldId="278"/>
            <ac:spMk id="7" creationId="{69707711-68FE-BAE2-56EC-35762EE33225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9" creationId="{944D995E-D83D-18C3-48AB-DB1B0B8096BE}"/>
          </ac:spMkLst>
        </pc:spChg>
        <pc:spChg chg="add del mod">
          <ac:chgData name="Tiago Fonseca" userId="0bf00240-3020-4d01-a24b-06825a2f49d7" providerId="ADAL" clId="{76692306-DFA8-4EB1-855B-CE25E963310A}" dt="2023-04-12T11:56:26.914" v="3788" actId="478"/>
          <ac:spMkLst>
            <pc:docMk/>
            <pc:sldMk cId="161939914" sldId="278"/>
            <ac:spMk id="11" creationId="{D5EC9E16-5DF7-E8A4-4A15-914612A44D0A}"/>
          </ac:spMkLst>
        </pc:spChg>
        <pc:spChg chg="add del mod">
          <ac:chgData name="Tiago Fonseca" userId="0bf00240-3020-4d01-a24b-06825a2f49d7" providerId="ADAL" clId="{76692306-DFA8-4EB1-855B-CE25E963310A}" dt="2023-04-12T11:55:42.191" v="3752" actId="478"/>
          <ac:spMkLst>
            <pc:docMk/>
            <pc:sldMk cId="161939914" sldId="278"/>
            <ac:spMk id="13" creationId="{80785B91-98E9-33F4-ED04-4235BD6BE59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5" creationId="{4247156B-2B9A-A2A0-AA10-DDFD8C5FA830}"/>
          </ac:spMkLst>
        </pc:spChg>
        <pc:spChg chg="add mod">
          <ac:chgData name="Tiago Fonseca" userId="0bf00240-3020-4d01-a24b-06825a2f49d7" providerId="ADAL" clId="{76692306-DFA8-4EB1-855B-CE25E963310A}" dt="2023-04-12T11:55:57.803" v="3786" actId="20577"/>
          <ac:spMkLst>
            <pc:docMk/>
            <pc:sldMk cId="161939914" sldId="278"/>
            <ac:spMk id="16" creationId="{55636A7F-5BB6-BCDE-788B-0B57D5C493E0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7" creationId="{7FE6D273-1AA5-27FB-A178-EBDA6D82937E}"/>
          </ac:spMkLst>
        </pc:spChg>
        <pc:spChg chg="add mod">
          <ac:chgData name="Tiago Fonseca" userId="0bf00240-3020-4d01-a24b-06825a2f49d7" providerId="ADAL" clId="{76692306-DFA8-4EB1-855B-CE25E963310A}" dt="2023-04-12T11:56:43.224" v="3804" actId="20577"/>
          <ac:spMkLst>
            <pc:docMk/>
            <pc:sldMk cId="161939914" sldId="278"/>
            <ac:spMk id="18" creationId="{4DC04336-F4DD-24EF-10DB-31EFE23A002D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9" creationId="{F11F09F9-514C-F78A-9EAF-7A8D9526EFA4}"/>
          </ac:spMkLst>
        </pc:spChg>
        <pc:spChg chg="add mod">
          <ac:chgData name="Tiago Fonseca" userId="0bf00240-3020-4d01-a24b-06825a2f49d7" providerId="ADAL" clId="{76692306-DFA8-4EB1-855B-CE25E963310A}" dt="2023-04-12T11:51:01.297" v="3721"/>
          <ac:spMkLst>
            <pc:docMk/>
            <pc:sldMk cId="161939914" sldId="278"/>
            <ac:spMk id="20" creationId="{3AF3475E-35F2-B8F0-5AF1-97D81832BAA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21" creationId="{2AA129E7-29F0-0EBC-A0D9-9B187A25618C}"/>
          </ac:spMkLst>
        </pc:spChg>
        <pc:spChg chg="add mod">
          <ac:chgData name="Tiago Fonseca" userId="0bf00240-3020-4d01-a24b-06825a2f49d7" providerId="ADAL" clId="{76692306-DFA8-4EB1-855B-CE25E963310A}" dt="2023-04-12T11:53:51.784" v="3747" actId="20577"/>
          <ac:spMkLst>
            <pc:docMk/>
            <pc:sldMk cId="161939914" sldId="278"/>
            <ac:spMk id="22" creationId="{02DED6E8-DCAB-A8EA-6E63-9E8200EAD292}"/>
          </ac:spMkLst>
        </pc:spChg>
        <pc:spChg chg="add del">
          <ac:chgData name="Tiago Fonseca" userId="0bf00240-3020-4d01-a24b-06825a2f49d7" providerId="ADAL" clId="{76692306-DFA8-4EB1-855B-CE25E963310A}" dt="2023-04-12T11:50:58.327" v="3720" actId="22"/>
          <ac:spMkLst>
            <pc:docMk/>
            <pc:sldMk cId="161939914" sldId="278"/>
            <ac:spMk id="24" creationId="{12E19AD0-0767-1A2E-4C4F-B45C94542B87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5" creationId="{1856EEED-6E7B-2275-368A-0AEC8FEF1D60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6" creationId="{C8DAACAB-519A-4567-A479-8972FE217083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7" creationId="{55BBC641-2F8E-6AC9-214D-B3666E0AB105}"/>
          </ac:spMkLst>
        </pc:s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8" creationId="{D103C0C7-88A6-DAA6-9E00-AEAA838178DF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0" creationId="{7C0D1C03-E6C7-8A96-EF04-0207A6DCC379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2" creationId="{9922C3A4-1571-F61F-D687-4CB5B0E06392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4" creationId="{35EF173A-A155-7E28-9CA6-0EA171F89FF7}"/>
          </ac:grpSpMkLst>
        </pc:grpChg>
      </pc:sldChg>
      <pc:sldChg chg="delSp modSp add mod ord">
        <pc:chgData name="Tiago Fonseca" userId="0bf00240-3020-4d01-a24b-06825a2f49d7" providerId="ADAL" clId="{76692306-DFA8-4EB1-855B-CE25E963310A}" dt="2023-04-12T12:04:05.420" v="417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6692306-DFA8-4EB1-855B-CE25E963310A}" dt="2023-04-12T12:04:05.420" v="4173" actId="20577"/>
          <ac:spMkLst>
            <pc:docMk/>
            <pc:sldMk cId="996926825" sldId="279"/>
            <ac:spMk id="2" creationId="{E734342C-2173-4B23-9C3C-2950C6A3983D}"/>
          </ac:spMkLst>
        </pc:spChg>
        <pc:spChg chg="del mod">
          <ac:chgData name="Tiago Fonseca" userId="0bf00240-3020-4d01-a24b-06825a2f49d7" providerId="ADAL" clId="{76692306-DFA8-4EB1-855B-CE25E963310A}" dt="2023-04-12T12:03:53.177" v="4141" actId="478"/>
          <ac:spMkLst>
            <pc:docMk/>
            <pc:sldMk cId="996926825" sldId="279"/>
            <ac:spMk id="3" creationId="{6A75989C-CEF6-4790-9F3D-DDEC3CEECEF5}"/>
          </ac:spMkLst>
        </pc:spChg>
        <pc:spChg chg="del">
          <ac:chgData name="Tiago Fonseca" userId="0bf00240-3020-4d01-a24b-06825a2f49d7" providerId="ADAL" clId="{76692306-DFA8-4EB1-855B-CE25E963310A}" dt="2023-04-12T12:03:56.285" v="4142" actId="478"/>
          <ac:spMkLst>
            <pc:docMk/>
            <pc:sldMk cId="996926825" sldId="279"/>
            <ac:spMk id="4" creationId="{F71B7273-E2EE-1174-E617-78EF32D51BA2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32.374" v="4248" actId="20577"/>
        <pc:sldMkLst>
          <pc:docMk/>
          <pc:sldMk cId="825530817" sldId="280"/>
        </pc:sldMkLst>
        <pc:spChg chg="mod">
          <ac:chgData name="Tiago Fonseca" userId="0bf00240-3020-4d01-a24b-06825a2f49d7" providerId="ADAL" clId="{76692306-DFA8-4EB1-855B-CE25E963310A}" dt="2023-04-12T12:04:32.374" v="4248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52.549" v="4278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6692306-DFA8-4EB1-855B-CE25E963310A}" dt="2023-04-12T12:04:52.549" v="4278" actId="20577"/>
          <ac:spMkLst>
            <pc:docMk/>
            <pc:sldMk cId="1850968765" sldId="281"/>
            <ac:spMk id="2" creationId="{E734342C-2173-4B23-9C3C-2950C6A3983D}"/>
          </ac:spMkLst>
        </pc:spChg>
      </pc:sldChg>
    </pc:docChg>
  </pc:docChgLst>
  <pc:docChgLst>
    <pc:chgData name="Tiago Fonseca" userId="0bf00240-3020-4d01-a24b-06825a2f49d7" providerId="ADAL" clId="{3560B347-D4E4-4F91-A83E-BCFB5DC5A660}"/>
    <pc:docChg chg="modSld">
      <pc:chgData name="Tiago Fonseca" userId="0bf00240-3020-4d01-a24b-06825a2f49d7" providerId="ADAL" clId="{3560B347-D4E4-4F91-A83E-BCFB5DC5A660}" dt="2023-04-13T10:21:52.360" v="43" actId="20577"/>
      <pc:docMkLst>
        <pc:docMk/>
      </pc:docMkLst>
      <pc:sldChg chg="modSp mod">
        <pc:chgData name="Tiago Fonseca" userId="0bf00240-3020-4d01-a24b-06825a2f49d7" providerId="ADAL" clId="{3560B347-D4E4-4F91-A83E-BCFB5DC5A660}" dt="2023-04-13T10:21:52.360" v="43" actId="20577"/>
        <pc:sldMkLst>
          <pc:docMk/>
          <pc:sldMk cId="2113348865" sldId="271"/>
        </pc:sldMkLst>
        <pc:spChg chg="mod">
          <ac:chgData name="Tiago Fonseca" userId="0bf00240-3020-4d01-a24b-06825a2f49d7" providerId="ADAL" clId="{3560B347-D4E4-4F91-A83E-BCFB5DC5A660}" dt="2023-04-13T10:21:52.360" v="43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mod">
        <pc:chgData name="Tiago Fonseca" userId="0bf00240-3020-4d01-a24b-06825a2f49d7" providerId="ADAL" clId="{3560B347-D4E4-4F91-A83E-BCFB5DC5A660}" dt="2023-04-13T08:03:28.687" v="37" actId="20577"/>
        <pc:sldMkLst>
          <pc:docMk/>
          <pc:sldMk cId="1489756019" sldId="277"/>
        </pc:sldMkLst>
        <pc:spChg chg="mod">
          <ac:chgData name="Tiago Fonseca" userId="0bf00240-3020-4d01-a24b-06825a2f49d7" providerId="ADAL" clId="{3560B347-D4E4-4F91-A83E-BCFB5DC5A660}" dt="2023-04-13T08:03:15.575" v="8" actId="20577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3560B347-D4E4-4F91-A83E-BCFB5DC5A660}" dt="2023-04-13T08:03:28.687" v="37" actId="20577"/>
          <ac:spMkLst>
            <pc:docMk/>
            <pc:sldMk cId="1489756019" sldId="277"/>
            <ac:spMk id="6" creationId="{E35D8F96-B8AD-CDB0-20C5-3C57BE40BF8F}"/>
          </ac:spMkLst>
        </pc:spChg>
      </pc:sldChg>
    </pc:docChg>
  </pc:docChgLst>
  <pc:docChgLst>
    <pc:chgData name="Tiago Fonseca" userId="0bf00240-3020-4d01-a24b-06825a2f49d7" providerId="ADAL" clId="{7F501EE3-BA3E-4F2E-8F95-0FA7922C07FC}"/>
    <pc:docChg chg="undo custSel addSld delSld modSld sldOrd">
      <pc:chgData name="Tiago Fonseca" userId="0bf00240-3020-4d01-a24b-06825a2f49d7" providerId="ADAL" clId="{7F501EE3-BA3E-4F2E-8F95-0FA7922C07FC}" dt="2023-05-31T12:12:02.691" v="388"/>
      <pc:docMkLst>
        <pc:docMk/>
      </pc:docMkLst>
      <pc:sldChg chg="modSp mod">
        <pc:chgData name="Tiago Fonseca" userId="0bf00240-3020-4d01-a24b-06825a2f49d7" providerId="ADAL" clId="{7F501EE3-BA3E-4F2E-8F95-0FA7922C07FC}" dt="2023-05-31T12:03:16.827" v="24" actId="20577"/>
        <pc:sldMkLst>
          <pc:docMk/>
          <pc:sldMk cId="300101176" sldId="256"/>
        </pc:sldMkLst>
        <pc:spChg chg="mod">
          <ac:chgData name="Tiago Fonseca" userId="0bf00240-3020-4d01-a24b-06825a2f49d7" providerId="ADAL" clId="{7F501EE3-BA3E-4F2E-8F95-0FA7922C07FC}" dt="2023-05-31T12:03:16.827" v="24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modSp mod">
        <pc:chgData name="Tiago Fonseca" userId="0bf00240-3020-4d01-a24b-06825a2f49d7" providerId="ADAL" clId="{7F501EE3-BA3E-4F2E-8F95-0FA7922C07FC}" dt="2023-05-31T12:04:17.140" v="10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F501EE3-BA3E-4F2E-8F95-0FA7922C07FC}" dt="2023-05-31T12:03:39.018" v="8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F501EE3-BA3E-4F2E-8F95-0FA7922C07FC}" dt="2023-05-31T12:04:17.140" v="101" actId="20577"/>
          <ac:spMkLst>
            <pc:docMk/>
            <pc:sldMk cId="3065993080" sldId="272"/>
            <ac:spMk id="7" creationId="{4CDF2A1F-BDE4-7ECC-7CEB-42822AAE7A2D}"/>
          </ac:spMkLst>
        </pc:spChg>
      </pc:sldChg>
      <pc:sldChg chg="del">
        <pc:chgData name="Tiago Fonseca" userId="0bf00240-3020-4d01-a24b-06825a2f49d7" providerId="ADAL" clId="{7F501EE3-BA3E-4F2E-8F95-0FA7922C07FC}" dt="2023-05-31T12:10:19.904" v="320" actId="47"/>
        <pc:sldMkLst>
          <pc:docMk/>
          <pc:sldMk cId="1489756019" sldId="277"/>
        </pc:sldMkLst>
      </pc:sldChg>
      <pc:sldChg chg="modSp mod">
        <pc:chgData name="Tiago Fonseca" userId="0bf00240-3020-4d01-a24b-06825a2f49d7" providerId="ADAL" clId="{7F501EE3-BA3E-4F2E-8F95-0FA7922C07FC}" dt="2023-05-31T12:03:29.301" v="5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F501EE3-BA3E-4F2E-8F95-0FA7922C07FC}" dt="2023-05-31T12:03:29.301" v="53" actId="20577"/>
          <ac:spMkLst>
            <pc:docMk/>
            <pc:sldMk cId="996926825" sldId="279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7F501EE3-BA3E-4F2E-8F95-0FA7922C07FC}" dt="2023-05-31T12:04:44.606" v="117" actId="20577"/>
        <pc:sldMkLst>
          <pc:docMk/>
          <pc:sldMk cId="825530817" sldId="280"/>
        </pc:sldMkLst>
        <pc:spChg chg="mod">
          <ac:chgData name="Tiago Fonseca" userId="0bf00240-3020-4d01-a24b-06825a2f49d7" providerId="ADAL" clId="{7F501EE3-BA3E-4F2E-8F95-0FA7922C07FC}" dt="2023-05-31T12:04:44.606" v="117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7F501EE3-BA3E-4F2E-8F95-0FA7922C07FC}" dt="2023-05-31T12:10:16.280" v="319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F501EE3-BA3E-4F2E-8F95-0FA7922C07FC}" dt="2023-05-31T12:10:16.280" v="319" actId="20577"/>
          <ac:spMkLst>
            <pc:docMk/>
            <pc:sldMk cId="1850968765" sldId="281"/>
            <ac:spMk id="2" creationId="{E734342C-2173-4B23-9C3C-2950C6A3983D}"/>
          </ac:spMkLst>
        </pc:spChg>
      </pc:sldChg>
      <pc:sldChg chg="del">
        <pc:chgData name="Tiago Fonseca" userId="0bf00240-3020-4d01-a24b-06825a2f49d7" providerId="ADAL" clId="{7F501EE3-BA3E-4F2E-8F95-0FA7922C07FC}" dt="2023-05-31T12:09:49.820" v="271" actId="47"/>
        <pc:sldMkLst>
          <pc:docMk/>
          <pc:sldMk cId="2855269777" sldId="282"/>
        </pc:sldMkLst>
      </pc:sldChg>
      <pc:sldChg chg="del">
        <pc:chgData name="Tiago Fonseca" userId="0bf00240-3020-4d01-a24b-06825a2f49d7" providerId="ADAL" clId="{7F501EE3-BA3E-4F2E-8F95-0FA7922C07FC}" dt="2023-05-31T12:10:20.591" v="321" actId="47"/>
        <pc:sldMkLst>
          <pc:docMk/>
          <pc:sldMk cId="1498194460" sldId="284"/>
        </pc:sldMkLst>
      </pc:sldChg>
      <pc:sldChg chg="modSp mod">
        <pc:chgData name="Tiago Fonseca" userId="0bf00240-3020-4d01-a24b-06825a2f49d7" providerId="ADAL" clId="{7F501EE3-BA3E-4F2E-8F95-0FA7922C07FC}" dt="2023-05-31T12:10:56.538" v="350"/>
        <pc:sldMkLst>
          <pc:docMk/>
          <pc:sldMk cId="4239780882" sldId="286"/>
        </pc:sldMkLst>
        <pc:spChg chg="mod">
          <ac:chgData name="Tiago Fonseca" userId="0bf00240-3020-4d01-a24b-06825a2f49d7" providerId="ADAL" clId="{7F501EE3-BA3E-4F2E-8F95-0FA7922C07FC}" dt="2023-05-31T12:10:30.839" v="344" actId="20577"/>
          <ac:spMkLst>
            <pc:docMk/>
            <pc:sldMk cId="4239780882" sldId="286"/>
            <ac:spMk id="2" creationId="{931451AD-4895-B705-D9DD-AE4EECD87102}"/>
          </ac:spMkLst>
        </pc:spChg>
        <pc:spChg chg="mod">
          <ac:chgData name="Tiago Fonseca" userId="0bf00240-3020-4d01-a24b-06825a2f49d7" providerId="ADAL" clId="{7F501EE3-BA3E-4F2E-8F95-0FA7922C07FC}" dt="2023-05-31T12:10:56.538" v="350"/>
          <ac:spMkLst>
            <pc:docMk/>
            <pc:sldMk cId="4239780882" sldId="286"/>
            <ac:spMk id="7" creationId="{3781BB72-06CF-6EC3-7E08-64DE68C0CE29}"/>
          </ac:spMkLst>
        </pc:spChg>
      </pc:sldChg>
      <pc:sldChg chg="modSp mod ord">
        <pc:chgData name="Tiago Fonseca" userId="0bf00240-3020-4d01-a24b-06825a2f49d7" providerId="ADAL" clId="{7F501EE3-BA3E-4F2E-8F95-0FA7922C07FC}" dt="2023-05-31T12:05:45.622" v="165" actId="20577"/>
        <pc:sldMkLst>
          <pc:docMk/>
          <pc:sldMk cId="831434331" sldId="287"/>
        </pc:sldMkLst>
        <pc:spChg chg="mod">
          <ac:chgData name="Tiago Fonseca" userId="0bf00240-3020-4d01-a24b-06825a2f49d7" providerId="ADAL" clId="{7F501EE3-BA3E-4F2E-8F95-0FA7922C07FC}" dt="2023-05-31T12:04:58.901" v="154" actId="20577"/>
          <ac:spMkLst>
            <pc:docMk/>
            <pc:sldMk cId="831434331" sldId="287"/>
            <ac:spMk id="2" creationId="{98A32DE6-6B29-7489-635B-950DAAB3B577}"/>
          </ac:spMkLst>
        </pc:spChg>
        <pc:spChg chg="mod">
          <ac:chgData name="Tiago Fonseca" userId="0bf00240-3020-4d01-a24b-06825a2f49d7" providerId="ADAL" clId="{7F501EE3-BA3E-4F2E-8F95-0FA7922C07FC}" dt="2023-05-31T12:05:45.622" v="165" actId="20577"/>
          <ac:spMkLst>
            <pc:docMk/>
            <pc:sldMk cId="831434331" sldId="287"/>
            <ac:spMk id="7" creationId="{4CDF2A1F-BDE4-7ECC-7CEB-42822AAE7A2D}"/>
          </ac:spMkLst>
        </pc:spChg>
      </pc:sldChg>
      <pc:sldChg chg="modSp mod">
        <pc:chgData name="Tiago Fonseca" userId="0bf00240-3020-4d01-a24b-06825a2f49d7" providerId="ADAL" clId="{7F501EE3-BA3E-4F2E-8F95-0FA7922C07FC}" dt="2023-05-31T12:12:02.691" v="388"/>
        <pc:sldMkLst>
          <pc:docMk/>
          <pc:sldMk cId="2100602676" sldId="288"/>
        </pc:sldMkLst>
        <pc:spChg chg="mod">
          <ac:chgData name="Tiago Fonseca" userId="0bf00240-3020-4d01-a24b-06825a2f49d7" providerId="ADAL" clId="{7F501EE3-BA3E-4F2E-8F95-0FA7922C07FC}" dt="2023-05-31T12:11:39.574" v="377" actId="20577"/>
          <ac:spMkLst>
            <pc:docMk/>
            <pc:sldMk cId="2100602676" sldId="288"/>
            <ac:spMk id="2" creationId="{931451AD-4895-B705-D9DD-AE4EECD87102}"/>
          </ac:spMkLst>
        </pc:spChg>
        <pc:spChg chg="mod">
          <ac:chgData name="Tiago Fonseca" userId="0bf00240-3020-4d01-a24b-06825a2f49d7" providerId="ADAL" clId="{7F501EE3-BA3E-4F2E-8F95-0FA7922C07FC}" dt="2023-05-31T12:12:02.691" v="388"/>
          <ac:spMkLst>
            <pc:docMk/>
            <pc:sldMk cId="2100602676" sldId="288"/>
            <ac:spMk id="7" creationId="{3781BB72-06CF-6EC3-7E08-64DE68C0CE29}"/>
          </ac:spMkLst>
        </pc:spChg>
      </pc:sldChg>
      <pc:sldChg chg="modSp add mod">
        <pc:chgData name="Tiago Fonseca" userId="0bf00240-3020-4d01-a24b-06825a2f49d7" providerId="ADAL" clId="{7F501EE3-BA3E-4F2E-8F95-0FA7922C07FC}" dt="2023-05-31T12:06:29.333" v="198"/>
        <pc:sldMkLst>
          <pc:docMk/>
          <pc:sldMk cId="1519722166" sldId="289"/>
        </pc:sldMkLst>
        <pc:spChg chg="mod">
          <ac:chgData name="Tiago Fonseca" userId="0bf00240-3020-4d01-a24b-06825a2f49d7" providerId="ADAL" clId="{7F501EE3-BA3E-4F2E-8F95-0FA7922C07FC}" dt="2023-05-31T12:06:02.281" v="183" actId="20577"/>
          <ac:spMkLst>
            <pc:docMk/>
            <pc:sldMk cId="1519722166" sldId="289"/>
            <ac:spMk id="2" creationId="{98A32DE6-6B29-7489-635B-950DAAB3B577}"/>
          </ac:spMkLst>
        </pc:spChg>
        <pc:spChg chg="mod">
          <ac:chgData name="Tiago Fonseca" userId="0bf00240-3020-4d01-a24b-06825a2f49d7" providerId="ADAL" clId="{7F501EE3-BA3E-4F2E-8F95-0FA7922C07FC}" dt="2023-05-31T12:06:29.333" v="198"/>
          <ac:spMkLst>
            <pc:docMk/>
            <pc:sldMk cId="1519722166" sldId="289"/>
            <ac:spMk id="7" creationId="{4CDF2A1F-BDE4-7ECC-7CEB-42822AAE7A2D}"/>
          </ac:spMkLst>
        </pc:spChg>
      </pc:sldChg>
      <pc:sldChg chg="modSp add mod">
        <pc:chgData name="Tiago Fonseca" userId="0bf00240-3020-4d01-a24b-06825a2f49d7" providerId="ADAL" clId="{7F501EE3-BA3E-4F2E-8F95-0FA7922C07FC}" dt="2023-05-31T12:07:08.513" v="210" actId="20577"/>
        <pc:sldMkLst>
          <pc:docMk/>
          <pc:sldMk cId="2509704459" sldId="290"/>
        </pc:sldMkLst>
        <pc:spChg chg="mod">
          <ac:chgData name="Tiago Fonseca" userId="0bf00240-3020-4d01-a24b-06825a2f49d7" providerId="ADAL" clId="{7F501EE3-BA3E-4F2E-8F95-0FA7922C07FC}" dt="2023-05-31T12:06:46.744" v="201" actId="20577"/>
          <ac:spMkLst>
            <pc:docMk/>
            <pc:sldMk cId="2509704459" sldId="290"/>
            <ac:spMk id="2" creationId="{98A32DE6-6B29-7489-635B-950DAAB3B577}"/>
          </ac:spMkLst>
        </pc:spChg>
        <pc:spChg chg="mod">
          <ac:chgData name="Tiago Fonseca" userId="0bf00240-3020-4d01-a24b-06825a2f49d7" providerId="ADAL" clId="{7F501EE3-BA3E-4F2E-8F95-0FA7922C07FC}" dt="2023-05-31T12:07:08.513" v="210" actId="20577"/>
          <ac:spMkLst>
            <pc:docMk/>
            <pc:sldMk cId="2509704459" sldId="290"/>
            <ac:spMk id="7" creationId="{4CDF2A1F-BDE4-7ECC-7CEB-42822AAE7A2D}"/>
          </ac:spMkLst>
        </pc:spChg>
      </pc:sldChg>
      <pc:sldChg chg="addSp delSp modSp add mod">
        <pc:chgData name="Tiago Fonseca" userId="0bf00240-3020-4d01-a24b-06825a2f49d7" providerId="ADAL" clId="{7F501EE3-BA3E-4F2E-8F95-0FA7922C07FC}" dt="2023-05-31T12:09:32.601" v="270" actId="1076"/>
        <pc:sldMkLst>
          <pc:docMk/>
          <pc:sldMk cId="4192160152" sldId="291"/>
        </pc:sldMkLst>
        <pc:spChg chg="mod">
          <ac:chgData name="Tiago Fonseca" userId="0bf00240-3020-4d01-a24b-06825a2f49d7" providerId="ADAL" clId="{7F501EE3-BA3E-4F2E-8F95-0FA7922C07FC}" dt="2023-05-31T12:07:22.599" v="212"/>
          <ac:spMkLst>
            <pc:docMk/>
            <pc:sldMk cId="4192160152" sldId="291"/>
            <ac:spMk id="2" creationId="{98A32DE6-6B29-7489-635B-950DAAB3B577}"/>
          </ac:spMkLst>
        </pc:spChg>
        <pc:spChg chg="add mod">
          <ac:chgData name="Tiago Fonseca" userId="0bf00240-3020-4d01-a24b-06825a2f49d7" providerId="ADAL" clId="{7F501EE3-BA3E-4F2E-8F95-0FA7922C07FC}" dt="2023-05-31T12:08:28.868" v="239" actId="14100"/>
          <ac:spMkLst>
            <pc:docMk/>
            <pc:sldMk cId="4192160152" sldId="291"/>
            <ac:spMk id="3" creationId="{BF09446D-C6D8-006A-8A01-D7A4D8A7B490}"/>
          </ac:spMkLst>
        </pc:spChg>
        <pc:spChg chg="add del mod">
          <ac:chgData name="Tiago Fonseca" userId="0bf00240-3020-4d01-a24b-06825a2f49d7" providerId="ADAL" clId="{7F501EE3-BA3E-4F2E-8F95-0FA7922C07FC}" dt="2023-05-31T12:08:36.293" v="242"/>
          <ac:spMkLst>
            <pc:docMk/>
            <pc:sldMk cId="4192160152" sldId="291"/>
            <ac:spMk id="4" creationId="{2E51F97A-CD76-D142-AB40-3019E23A934B}"/>
          </ac:spMkLst>
        </pc:spChg>
        <pc:spChg chg="add mod">
          <ac:chgData name="Tiago Fonseca" userId="0bf00240-3020-4d01-a24b-06825a2f49d7" providerId="ADAL" clId="{7F501EE3-BA3E-4F2E-8F95-0FA7922C07FC}" dt="2023-05-31T12:09:23.023" v="269" actId="20577"/>
          <ac:spMkLst>
            <pc:docMk/>
            <pc:sldMk cId="4192160152" sldId="291"/>
            <ac:spMk id="5" creationId="{2AF94BD6-0FDD-D65A-10FD-994322D200A9}"/>
          </ac:spMkLst>
        </pc:spChg>
        <pc:spChg chg="add del mod">
          <ac:chgData name="Tiago Fonseca" userId="0bf00240-3020-4d01-a24b-06825a2f49d7" providerId="ADAL" clId="{7F501EE3-BA3E-4F2E-8F95-0FA7922C07FC}" dt="2023-05-31T12:09:32.601" v="270" actId="1076"/>
          <ac:spMkLst>
            <pc:docMk/>
            <pc:sldMk cId="4192160152" sldId="291"/>
            <ac:spMk id="7" creationId="{4CDF2A1F-BDE4-7ECC-7CEB-42822AAE7A2D}"/>
          </ac:spMkLst>
        </pc:spChg>
      </pc:sldChg>
      <pc:sldChg chg="modSp add mod">
        <pc:chgData name="Tiago Fonseca" userId="0bf00240-3020-4d01-a24b-06825a2f49d7" providerId="ADAL" clId="{7F501EE3-BA3E-4F2E-8F95-0FA7922C07FC}" dt="2023-05-31T12:11:20.163" v="357" actId="20577"/>
        <pc:sldMkLst>
          <pc:docMk/>
          <pc:sldMk cId="2775588976" sldId="292"/>
        </pc:sldMkLst>
        <pc:spChg chg="mod">
          <ac:chgData name="Tiago Fonseca" userId="0bf00240-3020-4d01-a24b-06825a2f49d7" providerId="ADAL" clId="{7F501EE3-BA3E-4F2E-8F95-0FA7922C07FC}" dt="2023-05-31T12:11:20.163" v="357" actId="20577"/>
          <ac:spMkLst>
            <pc:docMk/>
            <pc:sldMk cId="2775588976" sldId="292"/>
            <ac:spMk id="7" creationId="{3781BB72-06CF-6EC3-7E08-64DE68C0CE2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CAC16E1-9ABF-47EB-A651-ED6840DCB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B3EF2F-FB93-4673-95B4-763F88A0F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36A62-A875-4277-8A16-493F38412961}" type="datetime1">
              <a:rPr lang="pt-PT" smtClean="0"/>
              <a:t>31/05/2023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8F5DDA-E4BE-4397-8338-A8BD4A49D7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40F2D3-A167-4DE3-BE81-9DB28E1B2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16A9-32C7-4DF8-B93D-A33B5C502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36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F3F9-B67B-4F27-BE75-227E70802F2F}" type="datetime1">
              <a:rPr lang="pt-PT" smtClean="0"/>
              <a:pPr/>
              <a:t>31/05/2023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5C07-A26B-43C4-826F-2469C0661D2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856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27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7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9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5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F587F8-FA17-455A-8A00-703CCEE25921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EE91-6B45-4017-AD42-B2329289C442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6" name="Conexão Reta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85C-D33A-4C75-B1F4-90B4B43E0A2E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31215-3AA2-4E07-BD89-8366B4EADC19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3" name="Conexão Reta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80334-0323-4E20-AD7A-8ACCF6B591D0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38C40-5F7E-4311-AF5A-B29D2C969CD2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5" name="Conexão Reta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5681A-4BE1-41EB-B484-891CF1CBCA06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9" name="Conexão Reta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5063B-819E-492C-A7C2-E1829FA159C4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5" name="Conexão Reta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1FFB3-F6B6-4411-A5F4-B2FC50F77E82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57A85-4FE8-47BC-A31A-F7326AAD7004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7" name="Conexão Reta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08BED7F-40FB-4334-A984-6AEE9A357FE3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1" name="Conexão Reta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E81E91-8178-42DA-ACD7-17B3FDA5134B}" type="datetime1">
              <a:rPr lang="pt-PT" noProof="0" smtClean="0"/>
              <a:t>31/05/2023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0" name="Conexão Reta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molduras de imagem vazias numa parede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 rtlCol="0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>
                <a:solidFill>
                  <a:schemeClr val="bg2"/>
                </a:solidFill>
              </a:rPr>
              <a:t>Implementação</a:t>
            </a:r>
          </a:p>
        </p:txBody>
      </p: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806C4-19A8-84C4-89D6-D85C7F67C10E}"/>
              </a:ext>
            </a:extLst>
          </p:cNvPr>
          <p:cNvSpPr txBox="1"/>
          <p:nvPr/>
        </p:nvSpPr>
        <p:spPr>
          <a:xfrm>
            <a:off x="2277835" y="4082985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Desenvolvimento ágil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781BB72-06CF-6EC3-7E08-64DE68C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244606"/>
            <a:ext cx="9697059" cy="2645802"/>
          </a:xfrm>
        </p:spPr>
        <p:txBody>
          <a:bodyPr>
            <a:normAutofit/>
          </a:bodyPr>
          <a:lstStyle/>
          <a:p>
            <a:r>
              <a:rPr lang="pt-PT" dirty="0"/>
              <a:t>Foram usadas plataformas de gestão do projeto (Jira e GitHub) que permitiram uma maior flexibilidade e colaboração entre os membros do projeto;</a:t>
            </a:r>
          </a:p>
          <a:p>
            <a:r>
              <a:rPr lang="pt-PT" dirty="0"/>
              <a:t>Cada iteração do projeto correspondeu à implementação de uma funcionalidade principal, devido a iterações curtas e focadas em aspetos críticos da plataforma;</a:t>
            </a:r>
          </a:p>
          <a:p>
            <a:r>
              <a:rPr lang="pt-PT" dirty="0"/>
              <a:t>Para cada iteração foi feita uma revisão(sprint), que permitiu detetar possíveis melhorias na plataforma;</a:t>
            </a:r>
          </a:p>
        </p:txBody>
      </p:sp>
    </p:spTree>
    <p:extLst>
      <p:ext uri="{BB962C8B-B14F-4D97-AF65-F5344CB8AC3E}">
        <p14:creationId xmlns:p14="http://schemas.microsoft.com/office/powerpoint/2010/main" val="42397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Desenvolvimento ágil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781BB72-06CF-6EC3-7E08-64DE68C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244606"/>
            <a:ext cx="9697059" cy="2645802"/>
          </a:xfrm>
        </p:spPr>
        <p:txBody>
          <a:bodyPr>
            <a:normAutofit/>
          </a:bodyPr>
          <a:lstStyle/>
          <a:p>
            <a:r>
              <a:rPr lang="pt-PT" dirty="0"/>
              <a:t>A priorização dos requisitos permitiu decisões eficazes no desenvolvimento da plataforma;</a:t>
            </a:r>
          </a:p>
          <a:p>
            <a:r>
              <a:rPr lang="pt-PT" dirty="0"/>
              <a:t>A entrega sequencial de software funcional permitiu um feedback continuo, que se refletiu em mudanças no projeto.</a:t>
            </a:r>
          </a:p>
        </p:txBody>
      </p:sp>
    </p:spTree>
    <p:extLst>
      <p:ext uri="{BB962C8B-B14F-4D97-AF65-F5344CB8AC3E}">
        <p14:creationId xmlns:p14="http://schemas.microsoft.com/office/powerpoint/2010/main" val="277558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Lições aprendidas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781BB72-06CF-6EC3-7E08-64DE68C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244606"/>
            <a:ext cx="9697059" cy="2645802"/>
          </a:xfrm>
        </p:spPr>
        <p:txBody>
          <a:bodyPr>
            <a:normAutofit/>
          </a:bodyPr>
          <a:lstStyle/>
          <a:p>
            <a:r>
              <a:rPr lang="pt-PT" dirty="0"/>
              <a:t>Uma boa organização permite o desenvolvimento rápido e funcional de um projeto;</a:t>
            </a:r>
          </a:p>
          <a:p>
            <a:r>
              <a:rPr lang="pt-PT" dirty="0"/>
              <a:t>A priorização de aspetos importantes tem um grande impacto na arquitetura de um projeto;</a:t>
            </a:r>
          </a:p>
          <a:p>
            <a:r>
              <a:rPr lang="pt-PT" dirty="0"/>
              <a:t>O feedback e pesquisa anexada ao projeto permite a entrega de uma plataforma que vai de encontro com as expectativas.</a:t>
            </a:r>
          </a:p>
        </p:txBody>
      </p:sp>
    </p:spTree>
    <p:extLst>
      <p:ext uri="{BB962C8B-B14F-4D97-AF65-F5344CB8AC3E}">
        <p14:creationId xmlns:p14="http://schemas.microsoft.com/office/powerpoint/2010/main" val="210060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rtl="0"/>
            <a:r>
              <a:rPr lang="pt-PT" sz="1800" dirty="0">
                <a:solidFill>
                  <a:schemeClr val="bg2"/>
                </a:solidFill>
              </a:rPr>
              <a:t>GRUPO 105</a:t>
            </a:r>
          </a:p>
          <a:p>
            <a:pPr rtl="0"/>
            <a:r>
              <a:rPr lang="pt-PT" sz="1600" dirty="0">
                <a:solidFill>
                  <a:schemeClr val="bg2"/>
                </a:solidFill>
              </a:rPr>
              <a:t>Filipe Sousa (76639), Hugo Xavier (108180), Lucas matos (93245), Tiago Fonseca (107266)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1B7273-E2EE-1174-E617-78EF32D51BA2}"/>
              </a:ext>
            </a:extLst>
          </p:cNvPr>
          <p:cNvSpPr txBox="1"/>
          <p:nvPr/>
        </p:nvSpPr>
        <p:spPr>
          <a:xfrm>
            <a:off x="5167992" y="4091566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6040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Transformação digital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2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Transformação digital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6386"/>
            <a:ext cx="9603275" cy="3359959"/>
          </a:xfrm>
        </p:spPr>
        <p:txBody>
          <a:bodyPr/>
          <a:lstStyle/>
          <a:p>
            <a:r>
              <a:rPr lang="pt-PT" dirty="0"/>
              <a:t>Introduzir a empresa ao mercado digital, através da inovação nos seus serviços; </a:t>
            </a:r>
          </a:p>
          <a:p>
            <a:r>
              <a:rPr lang="pt-PT" dirty="0"/>
              <a:t>Espaço para inovação nos serviços financeiros;</a:t>
            </a:r>
          </a:p>
          <a:p>
            <a:r>
              <a:rPr lang="pt-PT" dirty="0"/>
              <a:t>Aumentar o poder negocial da organização;</a:t>
            </a:r>
          </a:p>
          <a:p>
            <a:r>
              <a:rPr lang="pt-PT" dirty="0"/>
              <a:t>Expandir a carteira de clientes.</a:t>
            </a:r>
          </a:p>
        </p:txBody>
      </p:sp>
    </p:spTree>
    <p:extLst>
      <p:ext uri="{BB962C8B-B14F-4D97-AF65-F5344CB8AC3E}">
        <p14:creationId xmlns:p14="http://schemas.microsoft.com/office/powerpoint/2010/main" val="30659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Produto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3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Funcionalidades principais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6386"/>
            <a:ext cx="9603275" cy="3359959"/>
          </a:xfrm>
        </p:spPr>
        <p:txBody>
          <a:bodyPr/>
          <a:lstStyle/>
          <a:p>
            <a:r>
              <a:rPr lang="pt-PT" dirty="0"/>
              <a:t>Calendário com datas importantes sobre o seu empréstimo ou outra situação financeira; </a:t>
            </a:r>
          </a:p>
          <a:p>
            <a:r>
              <a:rPr lang="pt-PT" dirty="0"/>
              <a:t>Consulta com especialistas financeiros através de Chat;</a:t>
            </a:r>
          </a:p>
          <a:p>
            <a:r>
              <a:rPr lang="pt-PT" dirty="0"/>
              <a:t>Importação de extratos de bancos parceiros; </a:t>
            </a:r>
          </a:p>
          <a:p>
            <a:r>
              <a:rPr lang="pt-PT" dirty="0"/>
              <a:t>Análise instantânea dos extratos do utilizador (nativos ou importados).</a:t>
            </a:r>
          </a:p>
        </p:txBody>
      </p:sp>
    </p:spTree>
    <p:extLst>
      <p:ext uri="{BB962C8B-B14F-4D97-AF65-F5344CB8AC3E}">
        <p14:creationId xmlns:p14="http://schemas.microsoft.com/office/powerpoint/2010/main" val="83143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Valor/beneficio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6386"/>
            <a:ext cx="9603275" cy="3359959"/>
          </a:xfrm>
        </p:spPr>
        <p:txBody>
          <a:bodyPr/>
          <a:lstStyle/>
          <a:p>
            <a:r>
              <a:rPr lang="pt-PT" dirty="0"/>
              <a:t>Ampliação das oportunidades de negócio (stakeholders);</a:t>
            </a:r>
          </a:p>
          <a:p>
            <a:r>
              <a:rPr lang="pt-PT" dirty="0"/>
              <a:t>Promove a responsabilidade e o crescimento económico dos clientes (clientes);</a:t>
            </a:r>
          </a:p>
          <a:p>
            <a:r>
              <a:rPr lang="pt-PT" dirty="0"/>
              <a:t>Aumenta a exposição dos bancos parceiros (stakeholders); </a:t>
            </a:r>
          </a:p>
          <a:p>
            <a:r>
              <a:rPr lang="pt-PT" dirty="0"/>
              <a:t>Acessibilidade e melhores condições nos créditos (clientes).</a:t>
            </a:r>
          </a:p>
        </p:txBody>
      </p:sp>
    </p:spTree>
    <p:extLst>
      <p:ext uri="{BB962C8B-B14F-4D97-AF65-F5344CB8AC3E}">
        <p14:creationId xmlns:p14="http://schemas.microsoft.com/office/powerpoint/2010/main" val="151972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Diferenças face a alternativas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6386"/>
            <a:ext cx="9603275" cy="3359959"/>
          </a:xfrm>
        </p:spPr>
        <p:txBody>
          <a:bodyPr/>
          <a:lstStyle/>
          <a:p>
            <a:r>
              <a:rPr lang="pt-PT" dirty="0"/>
              <a:t>Permite a exportação do extrato de outros bancos;</a:t>
            </a:r>
          </a:p>
          <a:p>
            <a:r>
              <a:rPr lang="pt-PT" dirty="0"/>
              <a:t>Promove o crescimento económico dos clientes, através do acompanhamento e análise dos extratos;</a:t>
            </a:r>
          </a:p>
          <a:p>
            <a:r>
              <a:rPr lang="pt-PT" dirty="0"/>
              <a:t>O calendário do cliente permite-lhe estar a par das suas obrigações financeiras, permitindo-lhe assim planear com antecedência as suas finanças.</a:t>
            </a:r>
          </a:p>
        </p:txBody>
      </p:sp>
    </p:spTree>
    <p:extLst>
      <p:ext uri="{BB962C8B-B14F-4D97-AF65-F5344CB8AC3E}">
        <p14:creationId xmlns:p14="http://schemas.microsoft.com/office/powerpoint/2010/main" val="250970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Incremento Implementado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630" y="2871108"/>
            <a:ext cx="2916314" cy="2706816"/>
          </a:xfrm>
        </p:spPr>
        <p:txBody>
          <a:bodyPr/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Autenticação;</a:t>
            </a:r>
            <a:endParaRPr lang="pt-PT" sz="1800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Personalização;</a:t>
            </a:r>
            <a:endParaRPr lang="pt-PT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Depósito e Levantamento;</a:t>
            </a:r>
            <a:endParaRPr lang="pt-PT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Calendário.</a:t>
            </a:r>
            <a:endParaRPr lang="pt-PT" dirty="0">
              <a:effectLst/>
            </a:endParaRPr>
          </a:p>
          <a:p>
            <a:endParaRPr lang="pt-PT" dirty="0"/>
          </a:p>
        </p:txBody>
      </p:sp>
      <p:sp>
        <p:nvSpPr>
          <p:cNvPr id="3" name="Marcador de Posição de Conteúdo 6">
            <a:extLst>
              <a:ext uri="{FF2B5EF4-FFF2-40B4-BE49-F238E27FC236}">
                <a16:creationId xmlns:a16="http://schemas.microsoft.com/office/drawing/2014/main" id="{BF09446D-C6D8-006A-8A01-D7A4D8A7B490}"/>
              </a:ext>
            </a:extLst>
          </p:cNvPr>
          <p:cNvSpPr txBox="1">
            <a:spLocks/>
          </p:cNvSpPr>
          <p:nvPr/>
        </p:nvSpPr>
        <p:spPr>
          <a:xfrm>
            <a:off x="1603979" y="2258786"/>
            <a:ext cx="9603275" cy="500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Todas as partes do sistema foram implementadas;</a:t>
            </a:r>
          </a:p>
        </p:txBody>
      </p:sp>
      <p:sp>
        <p:nvSpPr>
          <p:cNvPr id="5" name="Marcador de Posição de Conteúdo 6">
            <a:extLst>
              <a:ext uri="{FF2B5EF4-FFF2-40B4-BE49-F238E27FC236}">
                <a16:creationId xmlns:a16="http://schemas.microsoft.com/office/drawing/2014/main" id="{2AF94BD6-0FDD-D65A-10FD-994322D200A9}"/>
              </a:ext>
            </a:extLst>
          </p:cNvPr>
          <p:cNvSpPr txBox="1">
            <a:spLocks/>
          </p:cNvSpPr>
          <p:nvPr/>
        </p:nvSpPr>
        <p:spPr>
          <a:xfrm>
            <a:off x="6096000" y="2871108"/>
            <a:ext cx="2916314" cy="2706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Importação de Extrato;</a:t>
            </a:r>
          </a:p>
          <a:p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Análise de Extrato;</a:t>
            </a:r>
          </a:p>
          <a:p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Relatórios Económicos;</a:t>
            </a:r>
          </a:p>
          <a:p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Chat.</a:t>
            </a:r>
            <a:endParaRPr lang="pt-PT" sz="1800" dirty="0">
              <a:effectLst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21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Gestão do Trabalho e lições aprendidas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687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3_TF55834886.potx" id="{654FE758-781E-4991-ABB9-BF66FD029ABB}" vid="{A9A98A8A-804B-46AE-ADC9-2B1203C6EB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AABB37-1599-4AE8-818C-82E84CA93DF4}">
  <ds:schemaRefs>
    <ds:schemaRef ds:uri="http://purl.org/dc/elements/1.1/"/>
    <ds:schemaRef ds:uri="http://schemas.microsoft.com/office/infopath/2007/PartnerControls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Galeria para Criativos</Template>
  <TotalTime>359</TotalTime>
  <Words>397</Words>
  <Application>Microsoft Office PowerPoint</Application>
  <PresentationFormat>Ecrã Panorâmico</PresentationFormat>
  <Paragraphs>55</Paragraphs>
  <Slides>13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Galeria</vt:lpstr>
      <vt:lpstr>ECO </vt:lpstr>
      <vt:lpstr>Transformação digital</vt:lpstr>
      <vt:lpstr>Transformação digital</vt:lpstr>
      <vt:lpstr>Produto</vt:lpstr>
      <vt:lpstr>Funcionalidades principais</vt:lpstr>
      <vt:lpstr>Valor/beneficio</vt:lpstr>
      <vt:lpstr>Diferenças face a alternativas</vt:lpstr>
      <vt:lpstr>Incremento Implementado</vt:lpstr>
      <vt:lpstr>Gestão do Trabalho e lições aprendidas</vt:lpstr>
      <vt:lpstr>Desenvolvimento ágil</vt:lpstr>
      <vt:lpstr>Desenvolvimento ágil</vt:lpstr>
      <vt:lpstr>Lições aprendidas</vt:lpstr>
      <vt:lpstr>ECO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Fonseca</dc:creator>
  <cp:lastModifiedBy>Tiago Fonseca</cp:lastModifiedBy>
  <cp:revision>2</cp:revision>
  <dcterms:created xsi:type="dcterms:W3CDTF">2023-04-12T10:05:30Z</dcterms:created>
  <dcterms:modified xsi:type="dcterms:W3CDTF">2023-05-31T12:12:06Z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