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itchFamily="2" charset="0"/>
      <p:regular r:id="rId14"/>
      <p:bold r:id="rId15"/>
      <p:italic r:id="rId16"/>
      <p:boldItalic r:id="rId17"/>
    </p:embeddedFont>
    <p:embeddedFont>
      <p:font typeface="Montserrat ExtraBold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Tt8Gi+bfGjt6vhG9iJIN1Flz0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346">
              <a:schemeClr val="tx2"/>
            </a:gs>
            <a:gs pos="86000">
              <a:srgbClr val="D5D3D3"/>
            </a:gs>
            <a:gs pos="98000">
              <a:schemeClr val="tx2">
                <a:lumMod val="90000"/>
              </a:schemeClr>
            </a:gs>
            <a:gs pos="0">
              <a:schemeClr val="tx1">
                <a:lumMod val="50000"/>
                <a:lumOff val="50000"/>
                <a:alpha val="48000"/>
              </a:schemeClr>
            </a:gs>
            <a:gs pos="67000">
              <a:schemeClr val="bg1"/>
            </a:gs>
          </a:gsLst>
          <a:lin ang="3000000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BF59EF-CBE2-4219-B601-38898761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643187"/>
            <a:ext cx="88582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965472" y="352895"/>
            <a:ext cx="40902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tx1"/>
                </a:solidFill>
                <a:latin typeface="Montserrat ExtraBold" pitchFamily="2" charset="0"/>
                <a:sym typeface="Arial"/>
              </a:rPr>
              <a:t>Quem somos?</a:t>
            </a:r>
            <a:endParaRPr dirty="0">
              <a:solidFill>
                <a:schemeClr val="tx1"/>
              </a:solidFill>
              <a:latin typeface="Montserrat ExtraBold" pitchFamily="2" charset="0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-2" y="1060741"/>
            <a:ext cx="602124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dirty="0">
                <a:effectLst/>
                <a:latin typeface="Montserrat" pitchFamily="2" charset="0"/>
              </a:rPr>
              <a:t>A Electra foi fundada em 2010 por dois amigos que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dirty="0">
                <a:effectLst/>
                <a:latin typeface="Montserrat" pitchFamily="2" charset="0"/>
              </a:rPr>
              <a:t>buscavam uma solução sustentável para os</a:t>
            </a:r>
            <a:br>
              <a:rPr lang="pt-BR" sz="1800" dirty="0">
                <a:latin typeface="Montserrat" pitchFamily="2" charset="0"/>
              </a:rPr>
            </a:br>
            <a:r>
              <a:rPr lang="pt-BR" sz="1800" b="0" i="0" dirty="0">
                <a:effectLst/>
                <a:latin typeface="Montserrat" pitchFamily="2" charset="0"/>
              </a:rPr>
              <a:t>desafios da mobilidade urbana. A empresa</a:t>
            </a:r>
            <a:br>
              <a:rPr lang="pt-BR" sz="1800" dirty="0">
                <a:latin typeface="Montserrat" pitchFamily="2" charset="0"/>
              </a:rPr>
            </a:br>
            <a:r>
              <a:rPr lang="pt-BR" sz="1800" b="0" i="0" dirty="0">
                <a:effectLst/>
                <a:latin typeface="Montserrat" pitchFamily="2" charset="0"/>
              </a:rPr>
              <a:t>superou os obstáculos iniciais, se tornando</a:t>
            </a:r>
            <a:br>
              <a:rPr lang="pt-BR" sz="1800" dirty="0">
                <a:latin typeface="Montserrat" pitchFamily="2" charset="0"/>
              </a:rPr>
            </a:br>
            <a:r>
              <a:rPr lang="pt-BR" sz="1800" b="0" i="0" dirty="0">
                <a:effectLst/>
                <a:latin typeface="Montserrat" pitchFamily="2" charset="0"/>
              </a:rPr>
              <a:t>referência no mercado de motos elétricas. </a:t>
            </a:r>
            <a:endParaRPr sz="18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13057" y="2612931"/>
            <a:ext cx="19096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1"/>
                </a:solidFill>
                <a:latin typeface="Montserrat ExtraBold" pitchFamily="2" charset="0"/>
              </a:rPr>
              <a:t>N</a:t>
            </a:r>
            <a:r>
              <a:rPr lang="pt-BR" sz="4000" dirty="0">
                <a:solidFill>
                  <a:schemeClr val="tx1"/>
                </a:solidFill>
                <a:latin typeface="Montserrat ExtraBold" pitchFamily="2" charset="0"/>
                <a:sym typeface="Arial"/>
              </a:rPr>
              <a:t>ome</a:t>
            </a:r>
            <a:endParaRPr dirty="0">
              <a:solidFill>
                <a:schemeClr val="tx1"/>
              </a:solidFill>
              <a:latin typeface="Montserrat ExtraBold" pitchFamily="2" charset="0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707745" y="3320777"/>
            <a:ext cx="61707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Nome criado a partir de referencias e intenções dos autores. Electra remetendo traços fonéticos a eletricidade, que é diretamente associada ao foco principal da empresa, exaltar a ecologia.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60620E-36E6-4547-A038-2666696CA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06"/>
          <a:stretch/>
        </p:blipFill>
        <p:spPr>
          <a:xfrm>
            <a:off x="5707745" y="6011660"/>
            <a:ext cx="776509" cy="778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513885" y="410121"/>
            <a:ext cx="3951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1"/>
                </a:solidFill>
                <a:latin typeface="Montserrat ExtraBold" pitchFamily="2" charset="0"/>
                <a:sym typeface="Arial"/>
              </a:rPr>
              <a:t>Logo</a:t>
            </a:r>
            <a:endParaRPr dirty="0">
              <a:solidFill>
                <a:schemeClr val="tx1"/>
              </a:solidFill>
              <a:latin typeface="Montserrat ExtraBold" pitchFamily="2" charset="0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13885" y="4401927"/>
            <a:ext cx="580619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Nossa logo tem como ideia ser a mais objetiva e clara possível e mesmo assim não deixando de trazer minimalismo para os que há apreciam. Com traçados fortes preenchendo a maior parte do decalque, a proximidade entre o que a ilustração remete e o real é muito clara. Nossa intenção é trazer menos poluição e mais acessibilidade.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13887" y="1412430"/>
            <a:ext cx="58061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 logo sendo uma </a:t>
            </a:r>
            <a:r>
              <a:rPr lang="pt-BR" sz="16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Combination</a:t>
            </a:r>
            <a:r>
              <a:rPr lang="pt-BR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Mark, traz ícone e texto, assim sendo o ícone uma ilustração que traz um capacete.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13886" y="2784071"/>
            <a:ext cx="5806195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MONTSERRAT é a tipografia primaria da empresa. Na tentativa de trazer conforto e acessibilidade com seus traços minimalistas. E, não deixando de lado a modernidade que uma empresa de tal porte precisa.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574A15-F35C-4775-87A3-907445332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06"/>
          <a:stretch/>
        </p:blipFill>
        <p:spPr>
          <a:xfrm>
            <a:off x="8773254" y="2606142"/>
            <a:ext cx="776509" cy="7786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B9A429F-D875-4445-919D-9D208C095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4"/>
          <a:stretch/>
        </p:blipFill>
        <p:spPr>
          <a:xfrm>
            <a:off x="6609445" y="3354469"/>
            <a:ext cx="5219879" cy="1132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0" y="-77840"/>
            <a:ext cx="71972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  <a:latin typeface="Montserrat ExtraBold" pitchFamily="2" charset="0"/>
                <a:sym typeface="Arial"/>
              </a:rPr>
              <a:t>Tipo logo &gt; Fundo claro</a:t>
            </a:r>
            <a:endParaRPr dirty="0">
              <a:latin typeface="Montserrat ExtraBold" pitchFamily="2" charset="0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>
            <a:off x="6430538" y="970156"/>
            <a:ext cx="0" cy="56425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54F14D6-DCC7-4602-9C61-FFF7E632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9" y="3281113"/>
            <a:ext cx="5752496" cy="10206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16CEE4-D82B-4C79-A38C-36839259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06"/>
          <a:stretch/>
        </p:blipFill>
        <p:spPr>
          <a:xfrm>
            <a:off x="8773254" y="2606142"/>
            <a:ext cx="776509" cy="7786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D680DE-4977-469E-B599-373FB5A53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4"/>
          <a:stretch/>
        </p:blipFill>
        <p:spPr>
          <a:xfrm>
            <a:off x="6609445" y="3354469"/>
            <a:ext cx="5219879" cy="1132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117087" y="76473"/>
            <a:ext cx="62549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1"/>
                </a:solidFill>
                <a:latin typeface="Montserrat ExtraBold" pitchFamily="2" charset="0"/>
                <a:sym typeface="Arial"/>
              </a:rPr>
              <a:t>Linguagens utilizadas</a:t>
            </a:r>
            <a:endParaRPr dirty="0">
              <a:solidFill>
                <a:schemeClr val="tx1"/>
              </a:solidFill>
              <a:latin typeface="Montserrat ExtraBold" pitchFamily="2" charset="0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t="15775"/>
          <a:stretch/>
        </p:blipFill>
        <p:spPr>
          <a:xfrm>
            <a:off x="117088" y="2246489"/>
            <a:ext cx="8349580" cy="248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E85877-6297-467F-9319-68C47981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089" y="2189665"/>
            <a:ext cx="3328911" cy="26614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0" y="0"/>
            <a:ext cx="664917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1"/>
                </a:solidFill>
                <a:latin typeface="Montserrat ExtraBold" pitchFamily="2" charset="0"/>
                <a:sym typeface="Arial"/>
              </a:rPr>
              <a:t>Ferramentas Utilizadas</a:t>
            </a:r>
            <a:endParaRPr dirty="0">
              <a:solidFill>
                <a:schemeClr val="tx1"/>
              </a:solidFill>
              <a:latin typeface="Montserrat ExtraBold" pitchFamily="2" charset="0"/>
            </a:endParaRPr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338" y="2317044"/>
            <a:ext cx="2381651" cy="222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258C9F-CB73-48D4-B741-BB1F4B6D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540" y="2428133"/>
            <a:ext cx="2381651" cy="23816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DC11EC-C94B-47F2-BC3C-FE5688C0D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025" y="1860050"/>
            <a:ext cx="3295637" cy="32956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F684EBA-A6F6-4308-ADEF-F234A3D75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73" y="2428133"/>
            <a:ext cx="2159470" cy="215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3674894" y="2828856"/>
            <a:ext cx="484221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>
                <a:solidFill>
                  <a:schemeClr val="tx1"/>
                </a:solidFill>
                <a:latin typeface="Montserrat ExtraBold" pitchFamily="2" charset="0"/>
                <a:sym typeface="Arial"/>
              </a:rPr>
              <a:t>Obrigado</a:t>
            </a:r>
            <a:r>
              <a:rPr lang="pt-BR" sz="7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EE268-C577-4305-A640-89957B57F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06"/>
          <a:stretch/>
        </p:blipFill>
        <p:spPr>
          <a:xfrm>
            <a:off x="5707745" y="4261882"/>
            <a:ext cx="776509" cy="7786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Montserrat ExtraBold</vt:lpstr>
      <vt:lpstr>Arial</vt:lpstr>
      <vt:lpstr>Montserrat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1dsmod</dc:creator>
  <cp:lastModifiedBy>David Souza</cp:lastModifiedBy>
  <cp:revision>1</cp:revision>
  <dcterms:created xsi:type="dcterms:W3CDTF">2022-09-20T19:12:19Z</dcterms:created>
  <dcterms:modified xsi:type="dcterms:W3CDTF">2023-06-01T12:46:40Z</dcterms:modified>
</cp:coreProperties>
</file>