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2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1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F5A-D936-44F2-9DDE-FB910B45D95E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6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22270" r="-138" b="39927"/>
          <a:stretch/>
        </p:blipFill>
        <p:spPr>
          <a:xfrm>
            <a:off x="-32658" y="0"/>
            <a:ext cx="12246429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12" y="1680363"/>
            <a:ext cx="12602136" cy="26031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21690" y="3546568"/>
            <a:ext cx="892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00B0F0"/>
                </a:solidFill>
                <a:latin typeface="Bahnschrift Light" panose="020B0502040204020203" pitchFamily="34" charset="0"/>
              </a:rPr>
              <a:t>SOLUÇÕES À </a:t>
            </a:r>
            <a:r>
              <a:rPr lang="pt-BR" sz="3200" dirty="0" smtClean="0">
                <a:solidFill>
                  <a:srgbClr val="00B0F0"/>
                </a:solidFill>
                <a:latin typeface="Bahnschrift Light" panose="020B0502040204020203" pitchFamily="34" charset="0"/>
              </a:rPr>
              <a:t>DISTÂNCIA </a:t>
            </a:r>
            <a:r>
              <a:rPr lang="pt-BR" sz="3200" dirty="0" smtClean="0">
                <a:solidFill>
                  <a:srgbClr val="00B0F0"/>
                </a:solidFill>
                <a:latin typeface="Bahnschrift Light" panose="020B0502040204020203" pitchFamily="34" charset="0"/>
              </a:rPr>
              <a:t>DE UM TOQUE</a:t>
            </a:r>
            <a:endParaRPr lang="pt-BR" sz="3200" dirty="0">
              <a:solidFill>
                <a:srgbClr val="00B0F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5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Já precisou de um profissional e ficou horas à procura na internet?</a:t>
            </a:r>
          </a:p>
          <a:p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89648" y="2203489"/>
            <a:ext cx="860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Já precisou oferecer seus serviços e não teve retorno?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98451" y="3253991"/>
            <a:ext cx="959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Ou já contratou um profissional sem indicação e se decepcionou?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36783" y="4581492"/>
            <a:ext cx="959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ENTÃO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 PLATAFORMA</a:t>
            </a:r>
            <a:r>
              <a:rPr lang="pt-BR" sz="3200" b="1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r>
              <a:rPr lang="pt-BR" sz="3200" u="sng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SEVERINO</a:t>
            </a:r>
            <a:r>
              <a:rPr lang="pt-BR" sz="3200" b="1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É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PERFEITA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PRA VOCÊ!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3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0000">
        <p:fade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 QUE É O SEVERINO?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3" y="2487648"/>
            <a:ext cx="9591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É uma plataforma de busca de prestação de serviços, onde é possível encontrar profissionais qualificados em diversas áreas, além de também poder oferecer os seus serviços.</a:t>
            </a:r>
          </a:p>
          <a:p>
            <a:pPr algn="ctr"/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0504" y="4373217"/>
            <a:ext cx="9237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Você pode buscar o profissional que procura </a:t>
            </a:r>
          </a:p>
          <a:p>
            <a:pPr algn="ctr"/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ou ser o profissional a ser encontrado.</a:t>
            </a:r>
          </a:p>
          <a:p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-1346117" y="1578150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PÚBLICO ALVO: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8431" y="2712935"/>
            <a:ext cx="53243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Profissionais de prestação de serviço autônomo e pessoas que procuram por essa prestação</a:t>
            </a:r>
          </a:p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de serviço.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78" y="995364"/>
            <a:ext cx="6895207" cy="48913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0">
        <p:fade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39482" y="1091247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EXEMPLO DE PROFISSIONAIS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2388" y="2206434"/>
            <a:ext cx="10522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Diarista, Pintor, Eletricista, Motoboy, Decorador, Garçom, Jardineiro, Paisagista, Arquiteto, </a:t>
            </a:r>
            <a:r>
              <a:rPr lang="pt-BR" sz="3200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Fotográfo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, Técnico De </a:t>
            </a:r>
            <a:r>
              <a:rPr lang="pt-BR" sz="3200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Arcondicionado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, Pedreiro, Esteticista, Gesseiro, Etc.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2" y="4059085"/>
            <a:ext cx="11945000" cy="16209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 IDEIA DO PROJETO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3" y="2487648"/>
            <a:ext cx="9591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 ideia surgiu da identificação da necessidade de otimizar a busca por profissionais de prestação de serviços, bem como aumentar o alcance da oferta de serviços, encontrando clientes de forma mais fácil.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6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IR ALÉM DA OFERTA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3" y="2487648"/>
            <a:ext cx="959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O aplicativo além de aproximar profissionais e clientes, tem como objetivo trazer a avaliação de ambos para que haja ainda mais confiança no momento da contratação.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0504" y="4373217"/>
            <a:ext cx="9237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Será um painel com as experiências tanto dos prestadores de serviços quanto dos clientes.</a:t>
            </a:r>
            <a:endParaRPr lang="pt-BR" sz="3200" dirty="0">
              <a:solidFill>
                <a:schemeClr val="accent1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  <a:p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 QUE VAI ENCONTRAR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57145" y="2381630"/>
            <a:ext cx="8226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Avaliações com estrelas e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comentários</a:t>
            </a:r>
            <a:endParaRPr lang="pt-BR" sz="3200" dirty="0" smtClean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Plataforma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intuitiva</a:t>
            </a:r>
            <a:endParaRPr lang="pt-BR" sz="3200" dirty="0" smtClean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Profissionais de plantão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Selo de verificação de CPF e CNPJ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Acesso a agenda da semana dos profissionais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5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CONHEÇA OS DESENVOLVEDORES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43200" y="1834157"/>
            <a:ext cx="90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D5FF"/>
                </a:solidFill>
                <a:latin typeface="Bahnschrift Light" panose="020B0502040204020203" pitchFamily="34" charset="0"/>
              </a:rPr>
              <a:t>PROJETO DE CONCLUSÃO DE CURSO TURMA JAVA ENTRA21</a:t>
            </a:r>
            <a:endParaRPr lang="pt-BR" dirty="0">
              <a:solidFill>
                <a:srgbClr val="5DD5FF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5" y="1180631"/>
            <a:ext cx="11335462" cy="566773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23222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Gustavo Rambo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787443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André </a:t>
            </a:r>
            <a:r>
              <a:rPr lang="pt-BR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Ullrich</a:t>
            </a:r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32465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Gabriel </a:t>
            </a:r>
            <a:r>
              <a:rPr lang="pt-BR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Marquioli</a:t>
            </a:r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 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77487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André </a:t>
            </a:r>
            <a:r>
              <a:rPr lang="pt-BR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Ullrich</a:t>
            </a:r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9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288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Light SemiCondensed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Rambo</dc:creator>
  <cp:lastModifiedBy>GUSTAVO HENRIQUE RAMBO - 07665384943</cp:lastModifiedBy>
  <cp:revision>22</cp:revision>
  <dcterms:created xsi:type="dcterms:W3CDTF">2024-01-28T21:34:22Z</dcterms:created>
  <dcterms:modified xsi:type="dcterms:W3CDTF">2024-02-07T03:18:09Z</dcterms:modified>
</cp:coreProperties>
</file>