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2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39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5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89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15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11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13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388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06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15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7F5A-D936-44F2-9DDE-FB910B45D95E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1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F5A-D936-44F2-9DDE-FB910B45D95E}" type="datetimeFigureOut">
              <a:rPr lang="pt-BR" smtClean="0"/>
              <a:t>07/02/2024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7915A-9A9D-4542-B0F9-E5C06899B5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06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t="22270" r="-138" b="39927"/>
          <a:stretch/>
        </p:blipFill>
        <p:spPr>
          <a:xfrm>
            <a:off x="-32658" y="0"/>
            <a:ext cx="12246429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12" y="1680363"/>
            <a:ext cx="12602136" cy="260318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21690" y="3546568"/>
            <a:ext cx="8923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00B0F0"/>
                </a:solidFill>
                <a:latin typeface="Bahnschrift Light" panose="020B0502040204020203" pitchFamily="34" charset="0"/>
              </a:rPr>
              <a:t>SOLUÇÕES À DISTÂNCIA DE UM TOQUE</a:t>
            </a:r>
            <a:endParaRPr lang="pt-BR" sz="3200" dirty="0">
              <a:solidFill>
                <a:srgbClr val="00B0F0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95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77814" y="1187826"/>
            <a:ext cx="9509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Já precisou de um profissional e ficou horas à procura na internet?</a:t>
            </a:r>
          </a:p>
          <a:p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r>
              <a:rPr lang="pt-BR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589648" y="2203489"/>
            <a:ext cx="860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Já precisou oferecer seus serviços e não teve retorno?</a:t>
            </a:r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98451" y="3253991"/>
            <a:ext cx="959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Ou já contratou um profissional sem indicação e se decepcionou?</a:t>
            </a:r>
            <a:endParaRPr lang="pt-BR" sz="24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36783" y="4581492"/>
            <a:ext cx="9591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ENTÃO A PLATAFORMA</a:t>
            </a:r>
            <a:r>
              <a:rPr lang="pt-BR" sz="3200" b="1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 </a:t>
            </a:r>
            <a:r>
              <a:rPr lang="pt-BR" sz="3200" u="sng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SEVERINO</a:t>
            </a:r>
            <a:r>
              <a:rPr lang="pt-BR" sz="3200" b="1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 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É PERFEITA PRA VOCÊ!</a:t>
            </a:r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33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fade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77814" y="1187826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O QUE É O SEVERINO?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95753" y="2487648"/>
            <a:ext cx="95918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É uma plataforma de busca de prestação de serviços, onde é possível encontrar profissionais qualificados em diversas áreas, além de também poder oferecer os seus serviços.</a:t>
            </a:r>
          </a:p>
          <a:p>
            <a:pPr algn="ctr"/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550504" y="4373217"/>
            <a:ext cx="9237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Você pode buscar o profissional que procura </a:t>
            </a:r>
          </a:p>
          <a:p>
            <a:pPr algn="ctr"/>
            <a:r>
              <a:rPr lang="pt-BR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ou ser o profissional a ser encontrado.</a:t>
            </a:r>
          </a:p>
          <a:p>
            <a:endParaRPr lang="pt-BR" sz="32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9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-1346117" y="1578150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PÚBLICO ALVO: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758431" y="2712935"/>
            <a:ext cx="53243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Profissionais de prestação de serviço autônomo e pessoas que procuram por essa prestação</a:t>
            </a:r>
          </a:p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 de serviço.</a:t>
            </a:r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278" y="995364"/>
            <a:ext cx="6895207" cy="489133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2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fade/>
      </p:transition>
    </mc:Choice>
    <mc:Fallback xmlns="">
      <p:transition spd="slow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139482" y="1091247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EXEMPLO DE PROFISSIONAIS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82388" y="2206434"/>
            <a:ext cx="10522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Diarista, Pintor, Eletricista, Motoboy, Decorador, Garçom, Jardineiro, Paisagista, Arquiteto, 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Fotógrafo, 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Técnico De 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Ar-condicionado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, Pedreiro, Esteticista, Gesseiro, Etc.</a:t>
            </a:r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2" y="4059085"/>
            <a:ext cx="11945000" cy="162092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77814" y="1187826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A IDEIA DO PROJETO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95753" y="2487648"/>
            <a:ext cx="95918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A ideia surgiu da identificação da necessidade de otimizar a busca por profissionais de prestação de serviços, bem como aumentar o alcance da oferta de serviços, encontrando clientes de forma mais fácil.</a:t>
            </a:r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6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77814" y="1187826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IR ALÉM DA OFERTA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95753" y="2487648"/>
            <a:ext cx="9591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A plataforma além </a:t>
            </a: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de aproximar profissionais e clientes, tem como objetivo trazer a avaliação de ambos para que haja ainda mais confiança no momento da contratação.</a:t>
            </a:r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50504" y="4373217"/>
            <a:ext cx="9237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Bahnschrift Light SemiCondensed" panose="020B0502040204020203" pitchFamily="34" charset="0"/>
              </a:rPr>
              <a:t>Será um painel com as experiências tanto dos prestadores de serviços quanto dos clientes.</a:t>
            </a:r>
            <a:endParaRPr lang="pt-BR" sz="3200" dirty="0">
              <a:solidFill>
                <a:schemeClr val="accent1">
                  <a:lumMod val="40000"/>
                  <a:lumOff val="60000"/>
                </a:schemeClr>
              </a:solidFill>
              <a:latin typeface="Bahnschrift Light SemiCondensed" panose="020B0502040204020203" pitchFamily="34" charset="0"/>
            </a:endParaRPr>
          </a:p>
          <a:p>
            <a:endParaRPr lang="pt-BR" sz="32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0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77814" y="1187826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O QUE VAI ENCONTRAR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057145" y="2381630"/>
            <a:ext cx="82265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Avaliações com estrelas e comentários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Plataforma intuitiva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Profissionais de plantão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Selo de verificação de CPF e CNPJ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Acesso a agenda da semana dos profissionais</a:t>
            </a:r>
            <a:endParaRPr lang="pt-BR" sz="3200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5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9" t="13003" r="5415" b="57824"/>
          <a:stretch/>
        </p:blipFill>
        <p:spPr>
          <a:xfrm>
            <a:off x="0" y="0"/>
            <a:ext cx="12175958" cy="6882064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277814" y="1187826"/>
            <a:ext cx="9509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CONHEÇA OS DESENVOLVEDORES</a:t>
            </a:r>
            <a:endParaRPr lang="pt-BR" sz="36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743200" y="1834157"/>
            <a:ext cx="905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5DD5FF"/>
                </a:solidFill>
                <a:latin typeface="Bahnschrift Light" panose="020B0502040204020203" pitchFamily="34" charset="0"/>
              </a:rPr>
              <a:t>PROJETO DE CONCLUSÃO DE CURSO TURMA JAVA ENTRA21</a:t>
            </a:r>
            <a:endParaRPr lang="pt-BR" dirty="0">
              <a:solidFill>
                <a:srgbClr val="5DD5FF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01" y="5903604"/>
            <a:ext cx="3516923" cy="7271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95" y="1180631"/>
            <a:ext cx="11335462" cy="566773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223222" y="5090294"/>
            <a:ext cx="20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Gustavo Rambo</a:t>
            </a:r>
            <a:endParaRPr lang="pt-BR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3787443" y="5090294"/>
            <a:ext cx="20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Felipe </a:t>
            </a:r>
            <a:r>
              <a:rPr lang="pt-BR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Haerthel</a:t>
            </a:r>
            <a:endParaRPr lang="pt-BR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432465" y="5090294"/>
            <a:ext cx="20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Gabriel </a:t>
            </a:r>
            <a:r>
              <a:rPr lang="pt-BR" dirty="0" err="1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Marquioli</a:t>
            </a:r>
            <a:r>
              <a:rPr lang="pt-BR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  </a:t>
            </a:r>
            <a:endParaRPr lang="pt-BR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077487" y="5090294"/>
            <a:ext cx="20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André </a:t>
            </a:r>
            <a:r>
              <a:rPr lang="pt-BR" dirty="0" err="1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Ullrich</a:t>
            </a:r>
            <a:r>
              <a:rPr lang="pt-BR" dirty="0" smtClean="0">
                <a:solidFill>
                  <a:srgbClr val="5DD5FF"/>
                </a:solidFill>
                <a:latin typeface="Bahnschrift Light SemiCondensed" panose="020B0502040204020203" pitchFamily="34" charset="0"/>
              </a:rPr>
              <a:t> </a:t>
            </a:r>
            <a:endParaRPr lang="pt-BR" dirty="0">
              <a:solidFill>
                <a:srgbClr val="5DD5FF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288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Bahnschrift Light</vt:lpstr>
      <vt:lpstr>Bahnschrift Light SemiCondensed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Rambo</dc:creator>
  <cp:lastModifiedBy>Usuario</cp:lastModifiedBy>
  <cp:revision>24</cp:revision>
  <dcterms:created xsi:type="dcterms:W3CDTF">2024-01-28T21:34:22Z</dcterms:created>
  <dcterms:modified xsi:type="dcterms:W3CDTF">2024-02-07T11:46:31Z</dcterms:modified>
</cp:coreProperties>
</file>