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5a7a28c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5a7a28c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5a7a28c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5a7a28c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5a7a28c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5a7a28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5a7a28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5a7a28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5a7a28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5a7a28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5a7a28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5a7a28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75a7a28c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75a7a28c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5a7a28c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5a7a28c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5a7a28c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5a7a28c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ites.google.com/view/analise-medica/p%C3%A1gina-inicial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ados.gov.br/dataset/unidades-basicas-de-saude-ubs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verleaf.com/read/hgtgvxbfyywk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Projeto-LP2019-2/Entregas/tree/Entrega01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10850" y="1783175"/>
            <a:ext cx="7112400" cy="20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Análise</a:t>
            </a:r>
            <a:r>
              <a:rPr lang="pt-BR" sz="3000"/>
              <a:t> do desempenho das UBS</a:t>
            </a:r>
            <a:endParaRPr sz="30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250" y="1297275"/>
            <a:ext cx="2609600" cy="1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https://sites.google.com/view/analise-medica/p%C3%A1gina-inicial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700" y="1430487"/>
            <a:ext cx="4634476" cy="22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José Fernando;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João Lucas;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José Pereira;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John Elyson;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Wenderson Leonardo.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A</a:t>
            </a:r>
            <a:r>
              <a:rPr lang="pt-BR" sz="2400"/>
              <a:t>s Unidades Básicas de Saúde (UBS) que são a porta de entrada preferencial do Sistema Único de Saúde (SUS). O objetivo desses postos é atender até 80% dos problemas de saúde da população, sem que haja a necessidade de encaminhamento para hospitais.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Analisar</a:t>
            </a:r>
            <a:r>
              <a:rPr lang="pt-BR" sz="2400"/>
              <a:t> o desempenho das unidades básicas de saúde referentes a questão da estrutura física, adaptação ao deficiente físico e idoso, equipamentos e medicamentos.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168488"/>
            <a:ext cx="7134225" cy="48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50" y="272025"/>
            <a:ext cx="7149975" cy="44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http://dados.gov.br/dataset/unidades-basicas-de-saude-ubs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700" y="1680850"/>
            <a:ext cx="31051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 Latex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457200" marR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      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https://www.overleaf.com/read/hgtgvxbfyywk</a:t>
            </a:r>
            <a:endParaRPr>
              <a:solidFill>
                <a:srgbClr val="5D6879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900" y="1266325"/>
            <a:ext cx="2099274" cy="24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Repositório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	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https://github.com/Projeto-LP2019-2/Entregas/tree/Entrega01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125" y="1266325"/>
            <a:ext cx="6747224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