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32"/>
  </p:notesMasterIdLst>
  <p:sldIdLst>
    <p:sldId id="256" r:id="rId5"/>
    <p:sldId id="292" r:id="rId6"/>
    <p:sldId id="290" r:id="rId7"/>
    <p:sldId id="284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321" r:id="rId16"/>
    <p:sldId id="299" r:id="rId17"/>
    <p:sldId id="300" r:id="rId18"/>
    <p:sldId id="310" r:id="rId19"/>
    <p:sldId id="301" r:id="rId20"/>
    <p:sldId id="316" r:id="rId21"/>
    <p:sldId id="317" r:id="rId22"/>
    <p:sldId id="318" r:id="rId23"/>
    <p:sldId id="320" r:id="rId24"/>
    <p:sldId id="319" r:id="rId25"/>
    <p:sldId id="322" r:id="rId26"/>
    <p:sldId id="323" r:id="rId27"/>
    <p:sldId id="324" r:id="rId28"/>
    <p:sldId id="325" r:id="rId29"/>
    <p:sldId id="326" r:id="rId30"/>
    <p:sldId id="312" r:id="rId31"/>
  </p:sldIdLst>
  <p:sldSz cx="9144000" cy="5143500" type="screen16x9"/>
  <p:notesSz cx="6858000" cy="9144000"/>
  <p:embeddedFontLst>
    <p:embeddedFont>
      <p:font typeface="Aldhabi" panose="01000000000000000000" pitchFamily="2" charset="-78"/>
      <p:regular r:id="rId33"/>
    </p:embeddedFont>
    <p:embeddedFont>
      <p:font typeface="Amasis MT Pro Medium" panose="02040604050005020304" pitchFamily="18" charset="0"/>
      <p:regular r:id="rId34"/>
      <p:italic r:id="rId35"/>
    </p:embeddedFont>
    <p:embeddedFont>
      <p:font typeface="Fira Sans Extra Condensed" panose="020B0503050000020004" pitchFamily="3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B14BB-55EC-404B-B2FE-1521CE40EB05}" v="67" dt="2023-10-03T18:58:25.082"/>
    <p1510:client id="{D89EE119-D91B-477D-8992-AEE64371782B}" v="388" dt="2023-10-03T10:16:15.506"/>
  </p1510:revLst>
</p1510:revInfo>
</file>

<file path=ppt/tableStyles.xml><?xml version="1.0" encoding="utf-8"?>
<a:tblStyleLst xmlns:a="http://schemas.openxmlformats.org/drawingml/2006/main" def="{E02E4FEE-6173-41F0-8F93-E03F7F91F3D3}">
  <a:tblStyle styleId="{E02E4FEE-6173-41F0-8F93-E03F7F91F3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332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986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560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957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611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747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234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679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516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85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d45b20d8b2_0_2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d45b20d8b2_0_2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84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335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853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015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06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671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29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4" name="Google Shape;5984;gd45b20d8b2_0_5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5" name="Google Shape;5985;gd45b20d8b2_0_5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692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92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18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1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111a8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a111a8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9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25" y="1103700"/>
            <a:ext cx="4114800" cy="25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584400"/>
            <a:ext cx="41148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5558589" y="1192571"/>
            <a:ext cx="3150806" cy="9719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Aldhabi" panose="01000000000000000000" pitchFamily="2" charset="-78"/>
                <a:cs typeface="Aldhabi" panose="01000000000000000000" pitchFamily="2" charset="-78"/>
              </a:rPr>
              <a:t>Budget Buddy</a:t>
            </a:r>
            <a:endParaRPr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187287" y="3137156"/>
            <a:ext cx="2189219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+mn-lt"/>
              </a:rPr>
              <a:t>Project Mobile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n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</a:rPr>
              <a:t>Abhay Kumar D01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</a:rPr>
              <a:t>José Franco D01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</a:rPr>
              <a:t> 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n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n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grpSp>
        <p:nvGrpSpPr>
          <p:cNvPr id="2" name="Google Shape;3103;p32">
            <a:extLst>
              <a:ext uri="{FF2B5EF4-FFF2-40B4-BE49-F238E27FC236}">
                <a16:creationId xmlns:a16="http://schemas.microsoft.com/office/drawing/2014/main" id="{BE90CAFF-5393-4FCA-C47A-4B6444DE7452}"/>
              </a:ext>
            </a:extLst>
          </p:cNvPr>
          <p:cNvGrpSpPr/>
          <p:nvPr/>
        </p:nvGrpSpPr>
        <p:grpSpPr>
          <a:xfrm>
            <a:off x="601575" y="1485119"/>
            <a:ext cx="3116154" cy="2961758"/>
            <a:chOff x="5538975" y="1134575"/>
            <a:chExt cx="3746770" cy="3595825"/>
          </a:xfrm>
        </p:grpSpPr>
        <p:sp>
          <p:nvSpPr>
            <p:cNvPr id="3" name="Google Shape;3104;p32">
              <a:extLst>
                <a:ext uri="{FF2B5EF4-FFF2-40B4-BE49-F238E27FC236}">
                  <a16:creationId xmlns:a16="http://schemas.microsoft.com/office/drawing/2014/main" id="{F7090294-22F2-5DCE-14E6-02C9AD6AC6AE}"/>
                </a:ext>
              </a:extLst>
            </p:cNvPr>
            <p:cNvSpPr/>
            <p:nvPr/>
          </p:nvSpPr>
          <p:spPr>
            <a:xfrm>
              <a:off x="7797240" y="4544465"/>
              <a:ext cx="991325" cy="185933"/>
            </a:xfrm>
            <a:custGeom>
              <a:avLst/>
              <a:gdLst/>
              <a:ahLst/>
              <a:cxnLst/>
              <a:rect l="l" t="t" r="r" b="b"/>
              <a:pathLst>
                <a:path w="11431" h="2144" extrusionOk="0">
                  <a:moveTo>
                    <a:pt x="286" y="0"/>
                  </a:moveTo>
                  <a:lnTo>
                    <a:pt x="188" y="9"/>
                  </a:lnTo>
                  <a:lnTo>
                    <a:pt x="36" y="143"/>
                  </a:lnTo>
                  <a:lnTo>
                    <a:pt x="9" y="241"/>
                  </a:lnTo>
                  <a:lnTo>
                    <a:pt x="0" y="259"/>
                  </a:lnTo>
                  <a:lnTo>
                    <a:pt x="0" y="286"/>
                  </a:lnTo>
                  <a:lnTo>
                    <a:pt x="0" y="1858"/>
                  </a:lnTo>
                  <a:lnTo>
                    <a:pt x="0" y="1885"/>
                  </a:lnTo>
                  <a:lnTo>
                    <a:pt x="9" y="1902"/>
                  </a:lnTo>
                  <a:lnTo>
                    <a:pt x="9" y="1929"/>
                  </a:lnTo>
                  <a:lnTo>
                    <a:pt x="18" y="1956"/>
                  </a:lnTo>
                  <a:lnTo>
                    <a:pt x="27" y="1974"/>
                  </a:lnTo>
                  <a:lnTo>
                    <a:pt x="36" y="2001"/>
                  </a:lnTo>
                  <a:lnTo>
                    <a:pt x="81" y="2054"/>
                  </a:lnTo>
                  <a:lnTo>
                    <a:pt x="134" y="2099"/>
                  </a:lnTo>
                  <a:lnTo>
                    <a:pt x="143" y="2108"/>
                  </a:lnTo>
                  <a:lnTo>
                    <a:pt x="152" y="2108"/>
                  </a:lnTo>
                  <a:lnTo>
                    <a:pt x="170" y="2117"/>
                  </a:lnTo>
                  <a:lnTo>
                    <a:pt x="188" y="2126"/>
                  </a:lnTo>
                  <a:lnTo>
                    <a:pt x="206" y="2135"/>
                  </a:lnTo>
                  <a:lnTo>
                    <a:pt x="241" y="2135"/>
                  </a:lnTo>
                  <a:lnTo>
                    <a:pt x="259" y="2144"/>
                  </a:lnTo>
                  <a:lnTo>
                    <a:pt x="11172" y="2144"/>
                  </a:lnTo>
                  <a:lnTo>
                    <a:pt x="11198" y="2135"/>
                  </a:lnTo>
                  <a:lnTo>
                    <a:pt x="11225" y="2135"/>
                  </a:lnTo>
                  <a:lnTo>
                    <a:pt x="11243" y="2126"/>
                  </a:lnTo>
                  <a:lnTo>
                    <a:pt x="11270" y="2117"/>
                  </a:lnTo>
                  <a:lnTo>
                    <a:pt x="11279" y="2108"/>
                  </a:lnTo>
                  <a:lnTo>
                    <a:pt x="11288" y="2108"/>
                  </a:lnTo>
                  <a:lnTo>
                    <a:pt x="11297" y="2099"/>
                  </a:lnTo>
                  <a:lnTo>
                    <a:pt x="11306" y="2099"/>
                  </a:lnTo>
                  <a:lnTo>
                    <a:pt x="11315" y="2090"/>
                  </a:lnTo>
                  <a:lnTo>
                    <a:pt x="11332" y="2081"/>
                  </a:lnTo>
                  <a:lnTo>
                    <a:pt x="11332" y="2072"/>
                  </a:lnTo>
                  <a:lnTo>
                    <a:pt x="11368" y="2036"/>
                  </a:lnTo>
                  <a:lnTo>
                    <a:pt x="11395" y="2001"/>
                  </a:lnTo>
                  <a:lnTo>
                    <a:pt x="11404" y="1974"/>
                  </a:lnTo>
                  <a:lnTo>
                    <a:pt x="11413" y="1956"/>
                  </a:lnTo>
                  <a:lnTo>
                    <a:pt x="11422" y="1929"/>
                  </a:lnTo>
                  <a:lnTo>
                    <a:pt x="11431" y="1902"/>
                  </a:lnTo>
                  <a:lnTo>
                    <a:pt x="11431" y="1885"/>
                  </a:lnTo>
                  <a:lnTo>
                    <a:pt x="11431" y="1858"/>
                  </a:lnTo>
                  <a:lnTo>
                    <a:pt x="11431" y="286"/>
                  </a:lnTo>
                  <a:lnTo>
                    <a:pt x="11431" y="259"/>
                  </a:lnTo>
                  <a:lnTo>
                    <a:pt x="11431" y="241"/>
                  </a:lnTo>
                  <a:lnTo>
                    <a:pt x="11404" y="143"/>
                  </a:lnTo>
                  <a:lnTo>
                    <a:pt x="11252" y="9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" name="Google Shape;3105;p32">
              <a:extLst>
                <a:ext uri="{FF2B5EF4-FFF2-40B4-BE49-F238E27FC236}">
                  <a16:creationId xmlns:a16="http://schemas.microsoft.com/office/drawing/2014/main" id="{CFF0A3AB-B139-E25A-78F9-4BB05D63CD20}"/>
                </a:ext>
              </a:extLst>
            </p:cNvPr>
            <p:cNvSpPr/>
            <p:nvPr/>
          </p:nvSpPr>
          <p:spPr>
            <a:xfrm>
              <a:off x="7883962" y="4544465"/>
              <a:ext cx="83687" cy="185933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965" y="2144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5" name="Google Shape;3106;p32">
              <a:extLst>
                <a:ext uri="{FF2B5EF4-FFF2-40B4-BE49-F238E27FC236}">
                  <a16:creationId xmlns:a16="http://schemas.microsoft.com/office/drawing/2014/main" id="{91AC1B5D-CA54-A565-1305-F01F498D7980}"/>
                </a:ext>
              </a:extLst>
            </p:cNvPr>
            <p:cNvSpPr/>
            <p:nvPr/>
          </p:nvSpPr>
          <p:spPr>
            <a:xfrm>
              <a:off x="8017949" y="4544465"/>
              <a:ext cx="83687" cy="185933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965" y="2144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" name="Google Shape;3107;p32">
              <a:extLst>
                <a:ext uri="{FF2B5EF4-FFF2-40B4-BE49-F238E27FC236}">
                  <a16:creationId xmlns:a16="http://schemas.microsoft.com/office/drawing/2014/main" id="{F311ECDE-468F-3E9B-4D02-98426EDF30BB}"/>
                </a:ext>
              </a:extLst>
            </p:cNvPr>
            <p:cNvSpPr/>
            <p:nvPr/>
          </p:nvSpPr>
          <p:spPr>
            <a:xfrm>
              <a:off x="8492671" y="4544465"/>
              <a:ext cx="209175" cy="185933"/>
            </a:xfrm>
            <a:custGeom>
              <a:avLst/>
              <a:gdLst/>
              <a:ahLst/>
              <a:cxnLst/>
              <a:rect l="l" t="t" r="r" b="b"/>
              <a:pathLst>
                <a:path w="2412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2411" y="2144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" name="Google Shape;3108;p32">
              <a:extLst>
                <a:ext uri="{FF2B5EF4-FFF2-40B4-BE49-F238E27FC236}">
                  <a16:creationId xmlns:a16="http://schemas.microsoft.com/office/drawing/2014/main" id="{FA51FD66-A3BD-9E9F-A882-D29BC023C588}"/>
                </a:ext>
              </a:extLst>
            </p:cNvPr>
            <p:cNvSpPr/>
            <p:nvPr/>
          </p:nvSpPr>
          <p:spPr>
            <a:xfrm>
              <a:off x="7798020" y="4544465"/>
              <a:ext cx="990544" cy="20987"/>
            </a:xfrm>
            <a:custGeom>
              <a:avLst/>
              <a:gdLst/>
              <a:ahLst/>
              <a:cxnLst/>
              <a:rect l="l" t="t" r="r" b="b"/>
              <a:pathLst>
                <a:path w="11422" h="242" extrusionOk="0">
                  <a:moveTo>
                    <a:pt x="277" y="0"/>
                  </a:moveTo>
                  <a:lnTo>
                    <a:pt x="179" y="9"/>
                  </a:lnTo>
                  <a:lnTo>
                    <a:pt x="27" y="143"/>
                  </a:lnTo>
                  <a:lnTo>
                    <a:pt x="0" y="241"/>
                  </a:lnTo>
                  <a:lnTo>
                    <a:pt x="11422" y="241"/>
                  </a:lnTo>
                  <a:lnTo>
                    <a:pt x="11395" y="143"/>
                  </a:lnTo>
                  <a:lnTo>
                    <a:pt x="11243" y="9"/>
                  </a:lnTo>
                  <a:lnTo>
                    <a:pt x="1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" name="Google Shape;3109;p32">
              <a:extLst>
                <a:ext uri="{FF2B5EF4-FFF2-40B4-BE49-F238E27FC236}">
                  <a16:creationId xmlns:a16="http://schemas.microsoft.com/office/drawing/2014/main" id="{A11149F7-7EAA-027B-CDFC-927D3BBA7600}"/>
                </a:ext>
              </a:extLst>
            </p:cNvPr>
            <p:cNvSpPr/>
            <p:nvPr/>
          </p:nvSpPr>
          <p:spPr>
            <a:xfrm>
              <a:off x="7798020" y="4709414"/>
              <a:ext cx="990544" cy="20987"/>
            </a:xfrm>
            <a:custGeom>
              <a:avLst/>
              <a:gdLst/>
              <a:ahLst/>
              <a:cxnLst/>
              <a:rect l="l" t="t" r="r" b="b"/>
              <a:pathLst>
                <a:path w="11422" h="242" extrusionOk="0">
                  <a:moveTo>
                    <a:pt x="0" y="0"/>
                  </a:moveTo>
                  <a:lnTo>
                    <a:pt x="0" y="27"/>
                  </a:lnTo>
                  <a:lnTo>
                    <a:pt x="9" y="54"/>
                  </a:lnTo>
                  <a:lnTo>
                    <a:pt x="18" y="72"/>
                  </a:lnTo>
                  <a:lnTo>
                    <a:pt x="27" y="99"/>
                  </a:lnTo>
                  <a:lnTo>
                    <a:pt x="72" y="152"/>
                  </a:lnTo>
                  <a:lnTo>
                    <a:pt x="125" y="197"/>
                  </a:lnTo>
                  <a:lnTo>
                    <a:pt x="134" y="206"/>
                  </a:lnTo>
                  <a:lnTo>
                    <a:pt x="143" y="206"/>
                  </a:lnTo>
                  <a:lnTo>
                    <a:pt x="161" y="215"/>
                  </a:lnTo>
                  <a:lnTo>
                    <a:pt x="179" y="224"/>
                  </a:lnTo>
                  <a:lnTo>
                    <a:pt x="197" y="233"/>
                  </a:lnTo>
                  <a:lnTo>
                    <a:pt x="232" y="233"/>
                  </a:lnTo>
                  <a:lnTo>
                    <a:pt x="250" y="242"/>
                  </a:lnTo>
                  <a:lnTo>
                    <a:pt x="11163" y="242"/>
                  </a:lnTo>
                  <a:lnTo>
                    <a:pt x="11189" y="233"/>
                  </a:lnTo>
                  <a:lnTo>
                    <a:pt x="11216" y="233"/>
                  </a:lnTo>
                  <a:lnTo>
                    <a:pt x="11234" y="224"/>
                  </a:lnTo>
                  <a:lnTo>
                    <a:pt x="11261" y="215"/>
                  </a:lnTo>
                  <a:lnTo>
                    <a:pt x="11270" y="206"/>
                  </a:lnTo>
                  <a:lnTo>
                    <a:pt x="11279" y="206"/>
                  </a:lnTo>
                  <a:lnTo>
                    <a:pt x="11288" y="197"/>
                  </a:lnTo>
                  <a:lnTo>
                    <a:pt x="11297" y="197"/>
                  </a:lnTo>
                  <a:lnTo>
                    <a:pt x="11306" y="188"/>
                  </a:lnTo>
                  <a:lnTo>
                    <a:pt x="11323" y="179"/>
                  </a:lnTo>
                  <a:lnTo>
                    <a:pt x="11323" y="170"/>
                  </a:lnTo>
                  <a:lnTo>
                    <a:pt x="11359" y="134"/>
                  </a:lnTo>
                  <a:lnTo>
                    <a:pt x="11386" y="99"/>
                  </a:lnTo>
                  <a:lnTo>
                    <a:pt x="11395" y="72"/>
                  </a:lnTo>
                  <a:lnTo>
                    <a:pt x="11404" y="54"/>
                  </a:lnTo>
                  <a:lnTo>
                    <a:pt x="11413" y="27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" name="Google Shape;3110;p32">
              <a:extLst>
                <a:ext uri="{FF2B5EF4-FFF2-40B4-BE49-F238E27FC236}">
                  <a16:creationId xmlns:a16="http://schemas.microsoft.com/office/drawing/2014/main" id="{2A5A177A-BEAC-E5CE-F752-6A1043834A66}"/>
                </a:ext>
              </a:extLst>
            </p:cNvPr>
            <p:cNvSpPr/>
            <p:nvPr/>
          </p:nvSpPr>
          <p:spPr>
            <a:xfrm>
              <a:off x="7997049" y="4358616"/>
              <a:ext cx="992105" cy="185933"/>
            </a:xfrm>
            <a:custGeom>
              <a:avLst/>
              <a:gdLst/>
              <a:ahLst/>
              <a:cxnLst/>
              <a:rect l="l" t="t" r="r" b="b"/>
              <a:pathLst>
                <a:path w="11440" h="2144" extrusionOk="0">
                  <a:moveTo>
                    <a:pt x="286" y="0"/>
                  </a:moveTo>
                  <a:lnTo>
                    <a:pt x="188" y="18"/>
                  </a:lnTo>
                  <a:lnTo>
                    <a:pt x="36" y="143"/>
                  </a:lnTo>
                  <a:lnTo>
                    <a:pt x="9" y="241"/>
                  </a:lnTo>
                  <a:lnTo>
                    <a:pt x="0" y="268"/>
                  </a:lnTo>
                  <a:lnTo>
                    <a:pt x="0" y="286"/>
                  </a:lnTo>
                  <a:lnTo>
                    <a:pt x="0" y="1858"/>
                  </a:lnTo>
                  <a:lnTo>
                    <a:pt x="0" y="1884"/>
                  </a:lnTo>
                  <a:lnTo>
                    <a:pt x="9" y="1911"/>
                  </a:lnTo>
                  <a:lnTo>
                    <a:pt x="9" y="1938"/>
                  </a:lnTo>
                  <a:lnTo>
                    <a:pt x="18" y="1956"/>
                  </a:lnTo>
                  <a:lnTo>
                    <a:pt x="27" y="1983"/>
                  </a:lnTo>
                  <a:lnTo>
                    <a:pt x="45" y="2000"/>
                  </a:lnTo>
                  <a:lnTo>
                    <a:pt x="81" y="2063"/>
                  </a:lnTo>
                  <a:lnTo>
                    <a:pt x="143" y="2108"/>
                  </a:lnTo>
                  <a:lnTo>
                    <a:pt x="152" y="2117"/>
                  </a:lnTo>
                  <a:lnTo>
                    <a:pt x="170" y="2125"/>
                  </a:lnTo>
                  <a:lnTo>
                    <a:pt x="188" y="2125"/>
                  </a:lnTo>
                  <a:lnTo>
                    <a:pt x="206" y="2134"/>
                  </a:lnTo>
                  <a:lnTo>
                    <a:pt x="232" y="2143"/>
                  </a:lnTo>
                  <a:lnTo>
                    <a:pt x="11207" y="2143"/>
                  </a:lnTo>
                  <a:lnTo>
                    <a:pt x="11225" y="2134"/>
                  </a:lnTo>
                  <a:lnTo>
                    <a:pt x="11252" y="2125"/>
                  </a:lnTo>
                  <a:lnTo>
                    <a:pt x="11270" y="2125"/>
                  </a:lnTo>
                  <a:lnTo>
                    <a:pt x="11288" y="2117"/>
                  </a:lnTo>
                  <a:lnTo>
                    <a:pt x="11288" y="2108"/>
                  </a:lnTo>
                  <a:lnTo>
                    <a:pt x="11297" y="2108"/>
                  </a:lnTo>
                  <a:lnTo>
                    <a:pt x="11306" y="2099"/>
                  </a:lnTo>
                  <a:lnTo>
                    <a:pt x="11323" y="2090"/>
                  </a:lnTo>
                  <a:lnTo>
                    <a:pt x="11332" y="2081"/>
                  </a:lnTo>
                  <a:lnTo>
                    <a:pt x="11368" y="2045"/>
                  </a:lnTo>
                  <a:lnTo>
                    <a:pt x="11395" y="2000"/>
                  </a:lnTo>
                  <a:lnTo>
                    <a:pt x="11413" y="1983"/>
                  </a:lnTo>
                  <a:lnTo>
                    <a:pt x="11422" y="1956"/>
                  </a:lnTo>
                  <a:lnTo>
                    <a:pt x="11422" y="1938"/>
                  </a:lnTo>
                  <a:lnTo>
                    <a:pt x="11431" y="1911"/>
                  </a:lnTo>
                  <a:lnTo>
                    <a:pt x="11439" y="1884"/>
                  </a:lnTo>
                  <a:lnTo>
                    <a:pt x="11439" y="1858"/>
                  </a:lnTo>
                  <a:lnTo>
                    <a:pt x="11439" y="286"/>
                  </a:lnTo>
                  <a:lnTo>
                    <a:pt x="11439" y="268"/>
                  </a:lnTo>
                  <a:lnTo>
                    <a:pt x="11431" y="241"/>
                  </a:lnTo>
                  <a:lnTo>
                    <a:pt x="11404" y="143"/>
                  </a:lnTo>
                  <a:lnTo>
                    <a:pt x="11252" y="18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0" name="Google Shape;3111;p32">
              <a:extLst>
                <a:ext uri="{FF2B5EF4-FFF2-40B4-BE49-F238E27FC236}">
                  <a16:creationId xmlns:a16="http://schemas.microsoft.com/office/drawing/2014/main" id="{C868A32C-8664-B08C-FF8F-76936B413726}"/>
                </a:ext>
              </a:extLst>
            </p:cNvPr>
            <p:cNvSpPr/>
            <p:nvPr/>
          </p:nvSpPr>
          <p:spPr>
            <a:xfrm>
              <a:off x="8083772" y="4358616"/>
              <a:ext cx="83687" cy="185933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0" y="0"/>
                  </a:moveTo>
                  <a:lnTo>
                    <a:pt x="0" y="2143"/>
                  </a:lnTo>
                  <a:lnTo>
                    <a:pt x="965" y="214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" name="Google Shape;3112;p32">
              <a:extLst>
                <a:ext uri="{FF2B5EF4-FFF2-40B4-BE49-F238E27FC236}">
                  <a16:creationId xmlns:a16="http://schemas.microsoft.com/office/drawing/2014/main" id="{F552DDD6-4303-4EA4-4EEC-07AE84C34C49}"/>
                </a:ext>
              </a:extLst>
            </p:cNvPr>
            <p:cNvSpPr/>
            <p:nvPr/>
          </p:nvSpPr>
          <p:spPr>
            <a:xfrm>
              <a:off x="8218539" y="4358616"/>
              <a:ext cx="83687" cy="185933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0" y="0"/>
                  </a:moveTo>
                  <a:lnTo>
                    <a:pt x="0" y="2143"/>
                  </a:lnTo>
                  <a:lnTo>
                    <a:pt x="965" y="214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" name="Google Shape;3113;p32">
              <a:extLst>
                <a:ext uri="{FF2B5EF4-FFF2-40B4-BE49-F238E27FC236}">
                  <a16:creationId xmlns:a16="http://schemas.microsoft.com/office/drawing/2014/main" id="{B649EE21-5A52-DD67-77F9-735DAFA36C8E}"/>
                </a:ext>
              </a:extLst>
            </p:cNvPr>
            <p:cNvSpPr/>
            <p:nvPr/>
          </p:nvSpPr>
          <p:spPr>
            <a:xfrm>
              <a:off x="8693261" y="4358616"/>
              <a:ext cx="209175" cy="185933"/>
            </a:xfrm>
            <a:custGeom>
              <a:avLst/>
              <a:gdLst/>
              <a:ahLst/>
              <a:cxnLst/>
              <a:rect l="l" t="t" r="r" b="b"/>
              <a:pathLst>
                <a:path w="2412" h="2144" extrusionOk="0">
                  <a:moveTo>
                    <a:pt x="0" y="0"/>
                  </a:moveTo>
                  <a:lnTo>
                    <a:pt x="0" y="2143"/>
                  </a:lnTo>
                  <a:lnTo>
                    <a:pt x="2411" y="2143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3" name="Google Shape;3114;p32">
              <a:extLst>
                <a:ext uri="{FF2B5EF4-FFF2-40B4-BE49-F238E27FC236}">
                  <a16:creationId xmlns:a16="http://schemas.microsoft.com/office/drawing/2014/main" id="{B94B8076-C2EA-D9DC-CDD9-AC872FA5FB0A}"/>
                </a:ext>
              </a:extLst>
            </p:cNvPr>
            <p:cNvSpPr/>
            <p:nvPr/>
          </p:nvSpPr>
          <p:spPr>
            <a:xfrm>
              <a:off x="7997830" y="4358616"/>
              <a:ext cx="990544" cy="20987"/>
            </a:xfrm>
            <a:custGeom>
              <a:avLst/>
              <a:gdLst/>
              <a:ahLst/>
              <a:cxnLst/>
              <a:rect l="l" t="t" r="r" b="b"/>
              <a:pathLst>
                <a:path w="11422" h="242" extrusionOk="0">
                  <a:moveTo>
                    <a:pt x="277" y="0"/>
                  </a:moveTo>
                  <a:lnTo>
                    <a:pt x="179" y="18"/>
                  </a:lnTo>
                  <a:lnTo>
                    <a:pt x="27" y="143"/>
                  </a:lnTo>
                  <a:lnTo>
                    <a:pt x="0" y="241"/>
                  </a:lnTo>
                  <a:lnTo>
                    <a:pt x="11422" y="241"/>
                  </a:lnTo>
                  <a:lnTo>
                    <a:pt x="11395" y="143"/>
                  </a:lnTo>
                  <a:lnTo>
                    <a:pt x="11243" y="18"/>
                  </a:lnTo>
                  <a:lnTo>
                    <a:pt x="1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" name="Google Shape;3115;p32">
              <a:extLst>
                <a:ext uri="{FF2B5EF4-FFF2-40B4-BE49-F238E27FC236}">
                  <a16:creationId xmlns:a16="http://schemas.microsoft.com/office/drawing/2014/main" id="{B83AA35E-00BD-4A61-A289-187FAD370682}"/>
                </a:ext>
              </a:extLst>
            </p:cNvPr>
            <p:cNvSpPr/>
            <p:nvPr/>
          </p:nvSpPr>
          <p:spPr>
            <a:xfrm>
              <a:off x="7997830" y="4524345"/>
              <a:ext cx="990544" cy="20206"/>
            </a:xfrm>
            <a:custGeom>
              <a:avLst/>
              <a:gdLst/>
              <a:ahLst/>
              <a:cxnLst/>
              <a:rect l="l" t="t" r="r" b="b"/>
              <a:pathLst>
                <a:path w="11422" h="233" extrusionOk="0">
                  <a:moveTo>
                    <a:pt x="0" y="0"/>
                  </a:moveTo>
                  <a:lnTo>
                    <a:pt x="0" y="27"/>
                  </a:lnTo>
                  <a:lnTo>
                    <a:pt x="9" y="45"/>
                  </a:lnTo>
                  <a:lnTo>
                    <a:pt x="18" y="72"/>
                  </a:lnTo>
                  <a:lnTo>
                    <a:pt x="36" y="89"/>
                  </a:lnTo>
                  <a:lnTo>
                    <a:pt x="72" y="152"/>
                  </a:lnTo>
                  <a:lnTo>
                    <a:pt x="134" y="197"/>
                  </a:lnTo>
                  <a:lnTo>
                    <a:pt x="143" y="206"/>
                  </a:lnTo>
                  <a:lnTo>
                    <a:pt x="161" y="214"/>
                  </a:lnTo>
                  <a:lnTo>
                    <a:pt x="179" y="214"/>
                  </a:lnTo>
                  <a:lnTo>
                    <a:pt x="197" y="223"/>
                  </a:lnTo>
                  <a:lnTo>
                    <a:pt x="223" y="232"/>
                  </a:lnTo>
                  <a:lnTo>
                    <a:pt x="11198" y="232"/>
                  </a:lnTo>
                  <a:lnTo>
                    <a:pt x="11216" y="223"/>
                  </a:lnTo>
                  <a:lnTo>
                    <a:pt x="11243" y="214"/>
                  </a:lnTo>
                  <a:lnTo>
                    <a:pt x="11261" y="214"/>
                  </a:lnTo>
                  <a:lnTo>
                    <a:pt x="11279" y="206"/>
                  </a:lnTo>
                  <a:lnTo>
                    <a:pt x="11279" y="197"/>
                  </a:lnTo>
                  <a:lnTo>
                    <a:pt x="11288" y="197"/>
                  </a:lnTo>
                  <a:lnTo>
                    <a:pt x="11297" y="188"/>
                  </a:lnTo>
                  <a:lnTo>
                    <a:pt x="11314" y="179"/>
                  </a:lnTo>
                  <a:lnTo>
                    <a:pt x="11323" y="170"/>
                  </a:lnTo>
                  <a:lnTo>
                    <a:pt x="11359" y="134"/>
                  </a:lnTo>
                  <a:lnTo>
                    <a:pt x="11386" y="89"/>
                  </a:lnTo>
                  <a:lnTo>
                    <a:pt x="11404" y="72"/>
                  </a:lnTo>
                  <a:lnTo>
                    <a:pt x="11413" y="45"/>
                  </a:lnTo>
                  <a:lnTo>
                    <a:pt x="11413" y="27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5" name="Google Shape;3116;p32">
              <a:extLst>
                <a:ext uri="{FF2B5EF4-FFF2-40B4-BE49-F238E27FC236}">
                  <a16:creationId xmlns:a16="http://schemas.microsoft.com/office/drawing/2014/main" id="{38EC131E-0BA9-482D-52ED-ECCF2B9A8330}"/>
                </a:ext>
              </a:extLst>
            </p:cNvPr>
            <p:cNvSpPr/>
            <p:nvPr/>
          </p:nvSpPr>
          <p:spPr>
            <a:xfrm>
              <a:off x="6392426" y="2024874"/>
              <a:ext cx="992088" cy="255575"/>
            </a:xfrm>
            <a:custGeom>
              <a:avLst/>
              <a:gdLst/>
              <a:ahLst/>
              <a:cxnLst/>
              <a:rect l="l" t="t" r="r" b="b"/>
              <a:pathLst>
                <a:path w="10368" h="2671" extrusionOk="0">
                  <a:moveTo>
                    <a:pt x="1027" y="0"/>
                  </a:moveTo>
                  <a:lnTo>
                    <a:pt x="822" y="18"/>
                  </a:lnTo>
                  <a:lnTo>
                    <a:pt x="447" y="170"/>
                  </a:lnTo>
                  <a:lnTo>
                    <a:pt x="170" y="456"/>
                  </a:lnTo>
                  <a:lnTo>
                    <a:pt x="9" y="822"/>
                  </a:lnTo>
                  <a:lnTo>
                    <a:pt x="0" y="1036"/>
                  </a:lnTo>
                  <a:lnTo>
                    <a:pt x="0" y="1643"/>
                  </a:lnTo>
                  <a:lnTo>
                    <a:pt x="9" y="1849"/>
                  </a:lnTo>
                  <a:lnTo>
                    <a:pt x="170" y="2224"/>
                  </a:lnTo>
                  <a:lnTo>
                    <a:pt x="447" y="2501"/>
                  </a:lnTo>
                  <a:lnTo>
                    <a:pt x="822" y="2661"/>
                  </a:lnTo>
                  <a:lnTo>
                    <a:pt x="1027" y="2670"/>
                  </a:lnTo>
                  <a:lnTo>
                    <a:pt x="9332" y="2670"/>
                  </a:lnTo>
                  <a:lnTo>
                    <a:pt x="9546" y="2661"/>
                  </a:lnTo>
                  <a:lnTo>
                    <a:pt x="9912" y="2501"/>
                  </a:lnTo>
                  <a:lnTo>
                    <a:pt x="10189" y="2224"/>
                  </a:lnTo>
                  <a:lnTo>
                    <a:pt x="10350" y="1849"/>
                  </a:lnTo>
                  <a:lnTo>
                    <a:pt x="10368" y="1643"/>
                  </a:lnTo>
                  <a:lnTo>
                    <a:pt x="10368" y="1036"/>
                  </a:lnTo>
                  <a:lnTo>
                    <a:pt x="10350" y="822"/>
                  </a:lnTo>
                  <a:lnTo>
                    <a:pt x="10189" y="456"/>
                  </a:lnTo>
                  <a:lnTo>
                    <a:pt x="9912" y="170"/>
                  </a:lnTo>
                  <a:lnTo>
                    <a:pt x="9546" y="1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" name="Google Shape;3117;p32">
              <a:extLst>
                <a:ext uri="{FF2B5EF4-FFF2-40B4-BE49-F238E27FC236}">
                  <a16:creationId xmlns:a16="http://schemas.microsoft.com/office/drawing/2014/main" id="{190F914E-1F7F-FC61-A630-92E587DBAE86}"/>
                </a:ext>
              </a:extLst>
            </p:cNvPr>
            <p:cNvSpPr/>
            <p:nvPr/>
          </p:nvSpPr>
          <p:spPr>
            <a:xfrm>
              <a:off x="6684324" y="1480776"/>
              <a:ext cx="846585" cy="293556"/>
            </a:xfrm>
            <a:custGeom>
              <a:avLst/>
              <a:gdLst/>
              <a:ahLst/>
              <a:cxnLst/>
              <a:rect l="l" t="t" r="r" b="b"/>
              <a:pathLst>
                <a:path w="9762" h="3385" extrusionOk="0">
                  <a:moveTo>
                    <a:pt x="6413" y="0"/>
                  </a:moveTo>
                  <a:lnTo>
                    <a:pt x="5537" y="81"/>
                  </a:lnTo>
                  <a:lnTo>
                    <a:pt x="4323" y="304"/>
                  </a:lnTo>
                  <a:lnTo>
                    <a:pt x="3135" y="626"/>
                  </a:lnTo>
                  <a:lnTo>
                    <a:pt x="1528" y="1161"/>
                  </a:lnTo>
                  <a:lnTo>
                    <a:pt x="144" y="1715"/>
                  </a:lnTo>
                  <a:lnTo>
                    <a:pt x="1" y="1778"/>
                  </a:lnTo>
                  <a:lnTo>
                    <a:pt x="7484" y="3385"/>
                  </a:lnTo>
                  <a:lnTo>
                    <a:pt x="9351" y="2108"/>
                  </a:lnTo>
                  <a:lnTo>
                    <a:pt x="9752" y="1027"/>
                  </a:lnTo>
                  <a:lnTo>
                    <a:pt x="9761" y="1010"/>
                  </a:lnTo>
                  <a:lnTo>
                    <a:pt x="9726" y="849"/>
                  </a:lnTo>
                  <a:lnTo>
                    <a:pt x="9627" y="697"/>
                  </a:lnTo>
                  <a:lnTo>
                    <a:pt x="9413" y="536"/>
                  </a:lnTo>
                  <a:lnTo>
                    <a:pt x="9056" y="367"/>
                  </a:lnTo>
                  <a:lnTo>
                    <a:pt x="8502" y="206"/>
                  </a:lnTo>
                  <a:lnTo>
                    <a:pt x="7725" y="72"/>
                  </a:lnTo>
                  <a:lnTo>
                    <a:pt x="7234" y="18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7" name="Google Shape;3118;p32">
              <a:extLst>
                <a:ext uri="{FF2B5EF4-FFF2-40B4-BE49-F238E27FC236}">
                  <a16:creationId xmlns:a16="http://schemas.microsoft.com/office/drawing/2014/main" id="{969FCD42-CF4B-A827-FEF5-353682079C5B}"/>
                </a:ext>
              </a:extLst>
            </p:cNvPr>
            <p:cNvSpPr/>
            <p:nvPr/>
          </p:nvSpPr>
          <p:spPr>
            <a:xfrm>
              <a:off x="6136062" y="1481557"/>
              <a:ext cx="1397967" cy="553029"/>
            </a:xfrm>
            <a:custGeom>
              <a:avLst/>
              <a:gdLst/>
              <a:ahLst/>
              <a:cxnLst/>
              <a:rect l="l" t="t" r="r" b="b"/>
              <a:pathLst>
                <a:path w="16120" h="6377" extrusionOk="0">
                  <a:moveTo>
                    <a:pt x="3028" y="0"/>
                  </a:moveTo>
                  <a:lnTo>
                    <a:pt x="2242" y="45"/>
                  </a:lnTo>
                  <a:lnTo>
                    <a:pt x="1751" y="125"/>
                  </a:lnTo>
                  <a:lnTo>
                    <a:pt x="1295" y="250"/>
                  </a:lnTo>
                  <a:lnTo>
                    <a:pt x="893" y="438"/>
                  </a:lnTo>
                  <a:lnTo>
                    <a:pt x="545" y="679"/>
                  </a:lnTo>
                  <a:lnTo>
                    <a:pt x="277" y="983"/>
                  </a:lnTo>
                  <a:lnTo>
                    <a:pt x="90" y="1367"/>
                  </a:lnTo>
                  <a:lnTo>
                    <a:pt x="0" y="1813"/>
                  </a:lnTo>
                  <a:lnTo>
                    <a:pt x="0" y="2072"/>
                  </a:lnTo>
                  <a:lnTo>
                    <a:pt x="18" y="2340"/>
                  </a:lnTo>
                  <a:lnTo>
                    <a:pt x="125" y="2840"/>
                  </a:lnTo>
                  <a:lnTo>
                    <a:pt x="313" y="3313"/>
                  </a:lnTo>
                  <a:lnTo>
                    <a:pt x="563" y="3751"/>
                  </a:lnTo>
                  <a:lnTo>
                    <a:pt x="867" y="4153"/>
                  </a:lnTo>
                  <a:lnTo>
                    <a:pt x="1224" y="4519"/>
                  </a:lnTo>
                  <a:lnTo>
                    <a:pt x="1795" y="5019"/>
                  </a:lnTo>
                  <a:lnTo>
                    <a:pt x="2599" y="5555"/>
                  </a:lnTo>
                  <a:lnTo>
                    <a:pt x="3340" y="5966"/>
                  </a:lnTo>
                  <a:lnTo>
                    <a:pt x="4189" y="6332"/>
                  </a:lnTo>
                  <a:lnTo>
                    <a:pt x="4323" y="6376"/>
                  </a:lnTo>
                  <a:lnTo>
                    <a:pt x="12860" y="6376"/>
                  </a:lnTo>
                  <a:lnTo>
                    <a:pt x="13217" y="6225"/>
                  </a:lnTo>
                  <a:lnTo>
                    <a:pt x="13842" y="5867"/>
                  </a:lnTo>
                  <a:lnTo>
                    <a:pt x="14378" y="5474"/>
                  </a:lnTo>
                  <a:lnTo>
                    <a:pt x="14815" y="5055"/>
                  </a:lnTo>
                  <a:lnTo>
                    <a:pt x="15181" y="4626"/>
                  </a:lnTo>
                  <a:lnTo>
                    <a:pt x="15476" y="4180"/>
                  </a:lnTo>
                  <a:lnTo>
                    <a:pt x="15699" y="3733"/>
                  </a:lnTo>
                  <a:lnTo>
                    <a:pt x="15869" y="3287"/>
                  </a:lnTo>
                  <a:lnTo>
                    <a:pt x="16030" y="2662"/>
                  </a:lnTo>
                  <a:lnTo>
                    <a:pt x="16119" y="1920"/>
                  </a:lnTo>
                  <a:lnTo>
                    <a:pt x="16092" y="1135"/>
                  </a:lnTo>
                  <a:lnTo>
                    <a:pt x="16074" y="1018"/>
                  </a:lnTo>
                  <a:lnTo>
                    <a:pt x="16048" y="1117"/>
                  </a:lnTo>
                  <a:lnTo>
                    <a:pt x="15949" y="1295"/>
                  </a:lnTo>
                  <a:lnTo>
                    <a:pt x="15744" y="1518"/>
                  </a:lnTo>
                  <a:lnTo>
                    <a:pt x="15351" y="1751"/>
                  </a:lnTo>
                  <a:lnTo>
                    <a:pt x="14833" y="1894"/>
                  </a:lnTo>
                  <a:lnTo>
                    <a:pt x="14208" y="1974"/>
                  </a:lnTo>
                  <a:lnTo>
                    <a:pt x="13512" y="1992"/>
                  </a:lnTo>
                  <a:lnTo>
                    <a:pt x="12368" y="1929"/>
                  </a:lnTo>
                  <a:lnTo>
                    <a:pt x="10725" y="1697"/>
                  </a:lnTo>
                  <a:lnTo>
                    <a:pt x="9118" y="1367"/>
                  </a:lnTo>
                  <a:lnTo>
                    <a:pt x="7689" y="1009"/>
                  </a:lnTo>
                  <a:lnTo>
                    <a:pt x="6600" y="688"/>
                  </a:lnTo>
                  <a:lnTo>
                    <a:pt x="6260" y="563"/>
                  </a:lnTo>
                  <a:lnTo>
                    <a:pt x="5939" y="447"/>
                  </a:lnTo>
                  <a:lnTo>
                    <a:pt x="5091" y="233"/>
                  </a:lnTo>
                  <a:lnTo>
                    <a:pt x="4090" y="72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8" name="Google Shape;3119;p32">
              <a:extLst>
                <a:ext uri="{FF2B5EF4-FFF2-40B4-BE49-F238E27FC236}">
                  <a16:creationId xmlns:a16="http://schemas.microsoft.com/office/drawing/2014/main" id="{7C9DD2F9-9CEE-B28E-8067-EC41761F97E0}"/>
                </a:ext>
              </a:extLst>
            </p:cNvPr>
            <p:cNvSpPr/>
            <p:nvPr/>
          </p:nvSpPr>
          <p:spPr>
            <a:xfrm>
              <a:off x="5538975" y="2265279"/>
              <a:ext cx="2672614" cy="2463526"/>
            </a:xfrm>
            <a:custGeom>
              <a:avLst/>
              <a:gdLst/>
              <a:ahLst/>
              <a:cxnLst/>
              <a:rect l="l" t="t" r="r" b="b"/>
              <a:pathLst>
                <a:path w="30818" h="28407" extrusionOk="0">
                  <a:moveTo>
                    <a:pt x="11136" y="0"/>
                  </a:moveTo>
                  <a:lnTo>
                    <a:pt x="11091" y="9"/>
                  </a:lnTo>
                  <a:lnTo>
                    <a:pt x="10591" y="117"/>
                  </a:lnTo>
                  <a:lnTo>
                    <a:pt x="9940" y="358"/>
                  </a:lnTo>
                  <a:lnTo>
                    <a:pt x="9404" y="617"/>
                  </a:lnTo>
                  <a:lnTo>
                    <a:pt x="8805" y="965"/>
                  </a:lnTo>
                  <a:lnTo>
                    <a:pt x="8136" y="1429"/>
                  </a:lnTo>
                  <a:lnTo>
                    <a:pt x="7421" y="2019"/>
                  </a:lnTo>
                  <a:lnTo>
                    <a:pt x="6680" y="2760"/>
                  </a:lnTo>
                  <a:lnTo>
                    <a:pt x="5903" y="3644"/>
                  </a:lnTo>
                  <a:lnTo>
                    <a:pt x="5126" y="4716"/>
                  </a:lnTo>
                  <a:lnTo>
                    <a:pt x="4340" y="5966"/>
                  </a:lnTo>
                  <a:lnTo>
                    <a:pt x="3564" y="7421"/>
                  </a:lnTo>
                  <a:lnTo>
                    <a:pt x="2822" y="9100"/>
                  </a:lnTo>
                  <a:lnTo>
                    <a:pt x="2108" y="11011"/>
                  </a:lnTo>
                  <a:lnTo>
                    <a:pt x="1778" y="12074"/>
                  </a:lnTo>
                  <a:lnTo>
                    <a:pt x="1456" y="13136"/>
                  </a:lnTo>
                  <a:lnTo>
                    <a:pt x="920" y="15110"/>
                  </a:lnTo>
                  <a:lnTo>
                    <a:pt x="518" y="16905"/>
                  </a:lnTo>
                  <a:lnTo>
                    <a:pt x="233" y="18539"/>
                  </a:lnTo>
                  <a:lnTo>
                    <a:pt x="63" y="20004"/>
                  </a:lnTo>
                  <a:lnTo>
                    <a:pt x="0" y="21325"/>
                  </a:lnTo>
                  <a:lnTo>
                    <a:pt x="36" y="22504"/>
                  </a:lnTo>
                  <a:lnTo>
                    <a:pt x="161" y="23549"/>
                  </a:lnTo>
                  <a:lnTo>
                    <a:pt x="384" y="24469"/>
                  </a:lnTo>
                  <a:lnTo>
                    <a:pt x="679" y="25281"/>
                  </a:lnTo>
                  <a:lnTo>
                    <a:pt x="1054" y="25987"/>
                  </a:lnTo>
                  <a:lnTo>
                    <a:pt x="1492" y="26594"/>
                  </a:lnTo>
                  <a:lnTo>
                    <a:pt x="1992" y="27121"/>
                  </a:lnTo>
                  <a:lnTo>
                    <a:pt x="2546" y="27567"/>
                  </a:lnTo>
                  <a:lnTo>
                    <a:pt x="3153" y="27942"/>
                  </a:lnTo>
                  <a:lnTo>
                    <a:pt x="3796" y="28264"/>
                  </a:lnTo>
                  <a:lnTo>
                    <a:pt x="4135" y="28407"/>
                  </a:lnTo>
                  <a:lnTo>
                    <a:pt x="26889" y="28407"/>
                  </a:lnTo>
                  <a:lnTo>
                    <a:pt x="27228" y="28264"/>
                  </a:lnTo>
                  <a:lnTo>
                    <a:pt x="27871" y="27942"/>
                  </a:lnTo>
                  <a:lnTo>
                    <a:pt x="28460" y="27567"/>
                  </a:lnTo>
                  <a:lnTo>
                    <a:pt x="28996" y="27121"/>
                  </a:lnTo>
                  <a:lnTo>
                    <a:pt x="29478" y="26594"/>
                  </a:lnTo>
                  <a:lnTo>
                    <a:pt x="29898" y="25987"/>
                  </a:lnTo>
                  <a:lnTo>
                    <a:pt x="30246" y="25281"/>
                  </a:lnTo>
                  <a:lnTo>
                    <a:pt x="30514" y="24469"/>
                  </a:lnTo>
                  <a:lnTo>
                    <a:pt x="30702" y="23549"/>
                  </a:lnTo>
                  <a:lnTo>
                    <a:pt x="30809" y="22504"/>
                  </a:lnTo>
                  <a:lnTo>
                    <a:pt x="30818" y="21325"/>
                  </a:lnTo>
                  <a:lnTo>
                    <a:pt x="30737" y="20004"/>
                  </a:lnTo>
                  <a:lnTo>
                    <a:pt x="30541" y="18539"/>
                  </a:lnTo>
                  <a:lnTo>
                    <a:pt x="30246" y="16905"/>
                  </a:lnTo>
                  <a:lnTo>
                    <a:pt x="29827" y="15110"/>
                  </a:lnTo>
                  <a:lnTo>
                    <a:pt x="29291" y="13136"/>
                  </a:lnTo>
                  <a:lnTo>
                    <a:pt x="28969" y="12074"/>
                  </a:lnTo>
                  <a:lnTo>
                    <a:pt x="28630" y="11011"/>
                  </a:lnTo>
                  <a:lnTo>
                    <a:pt x="27933" y="9100"/>
                  </a:lnTo>
                  <a:lnTo>
                    <a:pt x="27201" y="7421"/>
                  </a:lnTo>
                  <a:lnTo>
                    <a:pt x="26451" y="5966"/>
                  </a:lnTo>
                  <a:lnTo>
                    <a:pt x="25692" y="4716"/>
                  </a:lnTo>
                  <a:lnTo>
                    <a:pt x="24942" y="3644"/>
                  </a:lnTo>
                  <a:lnTo>
                    <a:pt x="24201" y="2760"/>
                  </a:lnTo>
                  <a:lnTo>
                    <a:pt x="23495" y="2019"/>
                  </a:lnTo>
                  <a:lnTo>
                    <a:pt x="22817" y="1429"/>
                  </a:lnTo>
                  <a:lnTo>
                    <a:pt x="22182" y="965"/>
                  </a:lnTo>
                  <a:lnTo>
                    <a:pt x="21611" y="617"/>
                  </a:lnTo>
                  <a:lnTo>
                    <a:pt x="21111" y="358"/>
                  </a:lnTo>
                  <a:lnTo>
                    <a:pt x="20495" y="117"/>
                  </a:lnTo>
                  <a:lnTo>
                    <a:pt x="20030" y="9"/>
                  </a:lnTo>
                  <a:lnTo>
                    <a:pt x="199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9" name="Google Shape;3120;p32">
              <a:extLst>
                <a:ext uri="{FF2B5EF4-FFF2-40B4-BE49-F238E27FC236}">
                  <a16:creationId xmlns:a16="http://schemas.microsoft.com/office/drawing/2014/main" id="{8B9F4741-9D9D-462E-1FC0-E08A9C6003AC}"/>
                </a:ext>
              </a:extLst>
            </p:cNvPr>
            <p:cNvSpPr/>
            <p:nvPr/>
          </p:nvSpPr>
          <p:spPr>
            <a:xfrm>
              <a:off x="6232845" y="2770185"/>
              <a:ext cx="1289564" cy="1289564"/>
            </a:xfrm>
            <a:custGeom>
              <a:avLst/>
              <a:gdLst/>
              <a:ahLst/>
              <a:cxnLst/>
              <a:rect l="l" t="t" r="r" b="b"/>
              <a:pathLst>
                <a:path w="14870" h="14870" extrusionOk="0">
                  <a:moveTo>
                    <a:pt x="7430" y="1"/>
                  </a:moveTo>
                  <a:lnTo>
                    <a:pt x="7046" y="10"/>
                  </a:lnTo>
                  <a:lnTo>
                    <a:pt x="6296" y="81"/>
                  </a:lnTo>
                  <a:lnTo>
                    <a:pt x="5573" y="233"/>
                  </a:lnTo>
                  <a:lnTo>
                    <a:pt x="4876" y="447"/>
                  </a:lnTo>
                  <a:lnTo>
                    <a:pt x="4207" y="733"/>
                  </a:lnTo>
                  <a:lnTo>
                    <a:pt x="3573" y="1072"/>
                  </a:lnTo>
                  <a:lnTo>
                    <a:pt x="2983" y="1474"/>
                  </a:lnTo>
                  <a:lnTo>
                    <a:pt x="2430" y="1930"/>
                  </a:lnTo>
                  <a:lnTo>
                    <a:pt x="1930" y="2430"/>
                  </a:lnTo>
                  <a:lnTo>
                    <a:pt x="1474" y="2983"/>
                  </a:lnTo>
                  <a:lnTo>
                    <a:pt x="1072" y="3582"/>
                  </a:lnTo>
                  <a:lnTo>
                    <a:pt x="733" y="4207"/>
                  </a:lnTo>
                  <a:lnTo>
                    <a:pt x="447" y="4877"/>
                  </a:lnTo>
                  <a:lnTo>
                    <a:pt x="233" y="5573"/>
                  </a:lnTo>
                  <a:lnTo>
                    <a:pt x="81" y="6296"/>
                  </a:lnTo>
                  <a:lnTo>
                    <a:pt x="10" y="7047"/>
                  </a:lnTo>
                  <a:lnTo>
                    <a:pt x="1" y="7431"/>
                  </a:lnTo>
                  <a:lnTo>
                    <a:pt x="10" y="7815"/>
                  </a:lnTo>
                  <a:lnTo>
                    <a:pt x="81" y="8565"/>
                  </a:lnTo>
                  <a:lnTo>
                    <a:pt x="233" y="9297"/>
                  </a:lnTo>
                  <a:lnTo>
                    <a:pt x="447" y="9993"/>
                  </a:lnTo>
                  <a:lnTo>
                    <a:pt x="733" y="10654"/>
                  </a:lnTo>
                  <a:lnTo>
                    <a:pt x="1072" y="11288"/>
                  </a:lnTo>
                  <a:lnTo>
                    <a:pt x="1474" y="11887"/>
                  </a:lnTo>
                  <a:lnTo>
                    <a:pt x="1930" y="12431"/>
                  </a:lnTo>
                  <a:lnTo>
                    <a:pt x="2430" y="12940"/>
                  </a:lnTo>
                  <a:lnTo>
                    <a:pt x="2983" y="13396"/>
                  </a:lnTo>
                  <a:lnTo>
                    <a:pt x="3573" y="13789"/>
                  </a:lnTo>
                  <a:lnTo>
                    <a:pt x="4207" y="14137"/>
                  </a:lnTo>
                  <a:lnTo>
                    <a:pt x="4876" y="14423"/>
                  </a:lnTo>
                  <a:lnTo>
                    <a:pt x="5573" y="14637"/>
                  </a:lnTo>
                  <a:lnTo>
                    <a:pt x="6296" y="14780"/>
                  </a:lnTo>
                  <a:lnTo>
                    <a:pt x="7046" y="14860"/>
                  </a:lnTo>
                  <a:lnTo>
                    <a:pt x="7430" y="14869"/>
                  </a:lnTo>
                  <a:lnTo>
                    <a:pt x="7814" y="14860"/>
                  </a:lnTo>
                  <a:lnTo>
                    <a:pt x="8565" y="14780"/>
                  </a:lnTo>
                  <a:lnTo>
                    <a:pt x="9288" y="14637"/>
                  </a:lnTo>
                  <a:lnTo>
                    <a:pt x="9993" y="14423"/>
                  </a:lnTo>
                  <a:lnTo>
                    <a:pt x="10654" y="14137"/>
                  </a:lnTo>
                  <a:lnTo>
                    <a:pt x="11288" y="13789"/>
                  </a:lnTo>
                  <a:lnTo>
                    <a:pt x="11878" y="13396"/>
                  </a:lnTo>
                  <a:lnTo>
                    <a:pt x="12431" y="12940"/>
                  </a:lnTo>
                  <a:lnTo>
                    <a:pt x="12940" y="12431"/>
                  </a:lnTo>
                  <a:lnTo>
                    <a:pt x="13387" y="11887"/>
                  </a:lnTo>
                  <a:lnTo>
                    <a:pt x="13789" y="11288"/>
                  </a:lnTo>
                  <a:lnTo>
                    <a:pt x="14137" y="10654"/>
                  </a:lnTo>
                  <a:lnTo>
                    <a:pt x="14414" y="9993"/>
                  </a:lnTo>
                  <a:lnTo>
                    <a:pt x="14637" y="9297"/>
                  </a:lnTo>
                  <a:lnTo>
                    <a:pt x="14780" y="8565"/>
                  </a:lnTo>
                  <a:lnTo>
                    <a:pt x="14860" y="7815"/>
                  </a:lnTo>
                  <a:lnTo>
                    <a:pt x="14869" y="7431"/>
                  </a:lnTo>
                  <a:lnTo>
                    <a:pt x="14860" y="7047"/>
                  </a:lnTo>
                  <a:lnTo>
                    <a:pt x="14780" y="6296"/>
                  </a:lnTo>
                  <a:lnTo>
                    <a:pt x="14637" y="5573"/>
                  </a:lnTo>
                  <a:lnTo>
                    <a:pt x="14414" y="4877"/>
                  </a:lnTo>
                  <a:lnTo>
                    <a:pt x="14137" y="4207"/>
                  </a:lnTo>
                  <a:lnTo>
                    <a:pt x="13789" y="3582"/>
                  </a:lnTo>
                  <a:lnTo>
                    <a:pt x="13387" y="2983"/>
                  </a:lnTo>
                  <a:lnTo>
                    <a:pt x="12940" y="2430"/>
                  </a:lnTo>
                  <a:lnTo>
                    <a:pt x="12431" y="1930"/>
                  </a:lnTo>
                  <a:lnTo>
                    <a:pt x="11878" y="1474"/>
                  </a:lnTo>
                  <a:lnTo>
                    <a:pt x="11288" y="1072"/>
                  </a:lnTo>
                  <a:lnTo>
                    <a:pt x="10654" y="733"/>
                  </a:lnTo>
                  <a:lnTo>
                    <a:pt x="9993" y="447"/>
                  </a:lnTo>
                  <a:lnTo>
                    <a:pt x="9288" y="233"/>
                  </a:lnTo>
                  <a:lnTo>
                    <a:pt x="8565" y="81"/>
                  </a:lnTo>
                  <a:lnTo>
                    <a:pt x="7814" y="10"/>
                  </a:lnTo>
                  <a:lnTo>
                    <a:pt x="7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" name="Google Shape;3121;p32">
              <a:extLst>
                <a:ext uri="{FF2B5EF4-FFF2-40B4-BE49-F238E27FC236}">
                  <a16:creationId xmlns:a16="http://schemas.microsoft.com/office/drawing/2014/main" id="{B57D957E-E4C2-5356-5946-BD3B85A369BB}"/>
                </a:ext>
              </a:extLst>
            </p:cNvPr>
            <p:cNvSpPr/>
            <p:nvPr/>
          </p:nvSpPr>
          <p:spPr>
            <a:xfrm>
              <a:off x="6600724" y="2975460"/>
              <a:ext cx="570027" cy="849620"/>
            </a:xfrm>
            <a:custGeom>
              <a:avLst/>
              <a:gdLst/>
              <a:ahLst/>
              <a:cxnLst/>
              <a:rect l="l" t="t" r="r" b="b"/>
              <a:pathLst>
                <a:path w="6573" h="9797" extrusionOk="0">
                  <a:moveTo>
                    <a:pt x="2679" y="0"/>
                  </a:moveTo>
                  <a:lnTo>
                    <a:pt x="2679" y="1134"/>
                  </a:lnTo>
                  <a:lnTo>
                    <a:pt x="2358" y="1188"/>
                  </a:lnTo>
                  <a:lnTo>
                    <a:pt x="1804" y="1340"/>
                  </a:lnTo>
                  <a:lnTo>
                    <a:pt x="1322" y="1563"/>
                  </a:lnTo>
                  <a:lnTo>
                    <a:pt x="920" y="1831"/>
                  </a:lnTo>
                  <a:lnTo>
                    <a:pt x="599" y="2152"/>
                  </a:lnTo>
                  <a:lnTo>
                    <a:pt x="358" y="2510"/>
                  </a:lnTo>
                  <a:lnTo>
                    <a:pt x="197" y="2902"/>
                  </a:lnTo>
                  <a:lnTo>
                    <a:pt x="117" y="3322"/>
                  </a:lnTo>
                  <a:lnTo>
                    <a:pt x="108" y="3545"/>
                  </a:lnTo>
                  <a:lnTo>
                    <a:pt x="117" y="3795"/>
                  </a:lnTo>
                  <a:lnTo>
                    <a:pt x="206" y="4224"/>
                  </a:lnTo>
                  <a:lnTo>
                    <a:pt x="376" y="4590"/>
                  </a:lnTo>
                  <a:lnTo>
                    <a:pt x="608" y="4894"/>
                  </a:lnTo>
                  <a:lnTo>
                    <a:pt x="885" y="5135"/>
                  </a:lnTo>
                  <a:lnTo>
                    <a:pt x="1215" y="5331"/>
                  </a:lnTo>
                  <a:lnTo>
                    <a:pt x="1751" y="5564"/>
                  </a:lnTo>
                  <a:lnTo>
                    <a:pt x="2885" y="5840"/>
                  </a:lnTo>
                  <a:lnTo>
                    <a:pt x="3787" y="6064"/>
                  </a:lnTo>
                  <a:lnTo>
                    <a:pt x="4046" y="6224"/>
                  </a:lnTo>
                  <a:lnTo>
                    <a:pt x="4135" y="6358"/>
                  </a:lnTo>
                  <a:lnTo>
                    <a:pt x="4144" y="6448"/>
                  </a:lnTo>
                  <a:lnTo>
                    <a:pt x="4135" y="6537"/>
                  </a:lnTo>
                  <a:lnTo>
                    <a:pt x="4037" y="6680"/>
                  </a:lnTo>
                  <a:lnTo>
                    <a:pt x="3814" y="6778"/>
                  </a:lnTo>
                  <a:lnTo>
                    <a:pt x="3447" y="6832"/>
                  </a:lnTo>
                  <a:lnTo>
                    <a:pt x="3197" y="6841"/>
                  </a:lnTo>
                  <a:lnTo>
                    <a:pt x="2894" y="6832"/>
                  </a:lnTo>
                  <a:lnTo>
                    <a:pt x="2260" y="6742"/>
                  </a:lnTo>
                  <a:lnTo>
                    <a:pt x="1644" y="6564"/>
                  </a:lnTo>
                  <a:lnTo>
                    <a:pt x="1054" y="6323"/>
                  </a:lnTo>
                  <a:lnTo>
                    <a:pt x="786" y="6171"/>
                  </a:lnTo>
                  <a:lnTo>
                    <a:pt x="0" y="7966"/>
                  </a:lnTo>
                  <a:lnTo>
                    <a:pt x="242" y="8109"/>
                  </a:lnTo>
                  <a:lnTo>
                    <a:pt x="840" y="8350"/>
                  </a:lnTo>
                  <a:lnTo>
                    <a:pt x="1536" y="8537"/>
                  </a:lnTo>
                  <a:lnTo>
                    <a:pt x="2287" y="8662"/>
                  </a:lnTo>
                  <a:lnTo>
                    <a:pt x="2679" y="8698"/>
                  </a:lnTo>
                  <a:lnTo>
                    <a:pt x="2679" y="9796"/>
                  </a:lnTo>
                  <a:lnTo>
                    <a:pt x="4144" y="9796"/>
                  </a:lnTo>
                  <a:lnTo>
                    <a:pt x="4144" y="8644"/>
                  </a:lnTo>
                  <a:lnTo>
                    <a:pt x="4439" y="8582"/>
                  </a:lnTo>
                  <a:lnTo>
                    <a:pt x="4974" y="8421"/>
                  </a:lnTo>
                  <a:lnTo>
                    <a:pt x="5430" y="8189"/>
                  </a:lnTo>
                  <a:lnTo>
                    <a:pt x="5805" y="7921"/>
                  </a:lnTo>
                  <a:lnTo>
                    <a:pt x="6109" y="7609"/>
                  </a:lnTo>
                  <a:lnTo>
                    <a:pt x="6341" y="7251"/>
                  </a:lnTo>
                  <a:lnTo>
                    <a:pt x="6493" y="6867"/>
                  </a:lnTo>
                  <a:lnTo>
                    <a:pt x="6573" y="6466"/>
                  </a:lnTo>
                  <a:lnTo>
                    <a:pt x="6573" y="6251"/>
                  </a:lnTo>
                  <a:lnTo>
                    <a:pt x="6564" y="6010"/>
                  </a:lnTo>
                  <a:lnTo>
                    <a:pt x="6475" y="5581"/>
                  </a:lnTo>
                  <a:lnTo>
                    <a:pt x="6314" y="5224"/>
                  </a:lnTo>
                  <a:lnTo>
                    <a:pt x="6082" y="4930"/>
                  </a:lnTo>
                  <a:lnTo>
                    <a:pt x="5796" y="4680"/>
                  </a:lnTo>
                  <a:lnTo>
                    <a:pt x="5475" y="4492"/>
                  </a:lnTo>
                  <a:lnTo>
                    <a:pt x="4939" y="4260"/>
                  </a:lnTo>
                  <a:lnTo>
                    <a:pt x="3805" y="3992"/>
                  </a:lnTo>
                  <a:lnTo>
                    <a:pt x="2903" y="3778"/>
                  </a:lnTo>
                  <a:lnTo>
                    <a:pt x="2635" y="3626"/>
                  </a:lnTo>
                  <a:lnTo>
                    <a:pt x="2545" y="3501"/>
                  </a:lnTo>
                  <a:lnTo>
                    <a:pt x="2537" y="3420"/>
                  </a:lnTo>
                  <a:lnTo>
                    <a:pt x="2545" y="3331"/>
                  </a:lnTo>
                  <a:lnTo>
                    <a:pt x="2644" y="3161"/>
                  </a:lnTo>
                  <a:lnTo>
                    <a:pt x="2867" y="3036"/>
                  </a:lnTo>
                  <a:lnTo>
                    <a:pt x="3233" y="2965"/>
                  </a:lnTo>
                  <a:lnTo>
                    <a:pt x="3733" y="2965"/>
                  </a:lnTo>
                  <a:lnTo>
                    <a:pt x="4224" y="3036"/>
                  </a:lnTo>
                  <a:lnTo>
                    <a:pt x="4733" y="3170"/>
                  </a:lnTo>
                  <a:lnTo>
                    <a:pt x="5251" y="3376"/>
                  </a:lnTo>
                  <a:lnTo>
                    <a:pt x="5519" y="3501"/>
                  </a:lnTo>
                  <a:lnTo>
                    <a:pt x="6260" y="1724"/>
                  </a:lnTo>
                  <a:lnTo>
                    <a:pt x="6037" y="1599"/>
                  </a:lnTo>
                  <a:lnTo>
                    <a:pt x="5537" y="1402"/>
                  </a:lnTo>
                  <a:lnTo>
                    <a:pt x="5001" y="1250"/>
                  </a:lnTo>
                  <a:lnTo>
                    <a:pt x="4439" y="1143"/>
                  </a:lnTo>
                  <a:lnTo>
                    <a:pt x="4144" y="111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" name="Google Shape;3122;p32">
              <a:extLst>
                <a:ext uri="{FF2B5EF4-FFF2-40B4-BE49-F238E27FC236}">
                  <a16:creationId xmlns:a16="http://schemas.microsoft.com/office/drawing/2014/main" id="{92CA54D1-D211-1994-F944-3A90A46DBECE}"/>
                </a:ext>
              </a:extLst>
            </p:cNvPr>
            <p:cNvSpPr/>
            <p:nvPr/>
          </p:nvSpPr>
          <p:spPr>
            <a:xfrm>
              <a:off x="6414876" y="2268401"/>
              <a:ext cx="380278" cy="312895"/>
            </a:xfrm>
            <a:custGeom>
              <a:avLst/>
              <a:gdLst/>
              <a:ahLst/>
              <a:cxnLst/>
              <a:rect l="l" t="t" r="r" b="b"/>
              <a:pathLst>
                <a:path w="4385" h="3608" extrusionOk="0">
                  <a:moveTo>
                    <a:pt x="3251" y="0"/>
                  </a:moveTo>
                  <a:lnTo>
                    <a:pt x="3188" y="27"/>
                  </a:lnTo>
                  <a:lnTo>
                    <a:pt x="2590" y="420"/>
                  </a:lnTo>
                  <a:lnTo>
                    <a:pt x="1884" y="1027"/>
                  </a:lnTo>
                  <a:lnTo>
                    <a:pt x="1349" y="1581"/>
                  </a:lnTo>
                  <a:lnTo>
                    <a:pt x="795" y="2277"/>
                  </a:lnTo>
                  <a:lnTo>
                    <a:pt x="250" y="3117"/>
                  </a:lnTo>
                  <a:lnTo>
                    <a:pt x="0" y="3608"/>
                  </a:lnTo>
                  <a:lnTo>
                    <a:pt x="72" y="3519"/>
                  </a:lnTo>
                  <a:lnTo>
                    <a:pt x="804" y="2688"/>
                  </a:lnTo>
                  <a:lnTo>
                    <a:pt x="1715" y="1795"/>
                  </a:lnTo>
                  <a:lnTo>
                    <a:pt x="2420" y="1188"/>
                  </a:lnTo>
                  <a:lnTo>
                    <a:pt x="3188" y="625"/>
                  </a:lnTo>
                  <a:lnTo>
                    <a:pt x="3983" y="161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" name="Google Shape;3123;p32">
              <a:extLst>
                <a:ext uri="{FF2B5EF4-FFF2-40B4-BE49-F238E27FC236}">
                  <a16:creationId xmlns:a16="http://schemas.microsoft.com/office/drawing/2014/main" id="{8A3FCEE3-BEFA-02F6-906B-6C5B2E8FBA2B}"/>
                </a:ext>
              </a:extLst>
            </p:cNvPr>
            <p:cNvSpPr/>
            <p:nvPr/>
          </p:nvSpPr>
          <p:spPr>
            <a:xfrm>
              <a:off x="6950737" y="2268401"/>
              <a:ext cx="380365" cy="312895"/>
            </a:xfrm>
            <a:custGeom>
              <a:avLst/>
              <a:gdLst/>
              <a:ahLst/>
              <a:cxnLst/>
              <a:rect l="l" t="t" r="r" b="b"/>
              <a:pathLst>
                <a:path w="4386" h="3608" extrusionOk="0">
                  <a:moveTo>
                    <a:pt x="1" y="0"/>
                  </a:moveTo>
                  <a:lnTo>
                    <a:pt x="403" y="161"/>
                  </a:lnTo>
                  <a:lnTo>
                    <a:pt x="1197" y="625"/>
                  </a:lnTo>
                  <a:lnTo>
                    <a:pt x="1956" y="1188"/>
                  </a:lnTo>
                  <a:lnTo>
                    <a:pt x="2671" y="1795"/>
                  </a:lnTo>
                  <a:lnTo>
                    <a:pt x="3573" y="2688"/>
                  </a:lnTo>
                  <a:lnTo>
                    <a:pt x="4314" y="3519"/>
                  </a:lnTo>
                  <a:lnTo>
                    <a:pt x="4385" y="3608"/>
                  </a:lnTo>
                  <a:lnTo>
                    <a:pt x="4126" y="3117"/>
                  </a:lnTo>
                  <a:lnTo>
                    <a:pt x="3582" y="2277"/>
                  </a:lnTo>
                  <a:lnTo>
                    <a:pt x="3037" y="1581"/>
                  </a:lnTo>
                  <a:lnTo>
                    <a:pt x="2501" y="1027"/>
                  </a:lnTo>
                  <a:lnTo>
                    <a:pt x="1787" y="420"/>
                  </a:lnTo>
                  <a:lnTo>
                    <a:pt x="1188" y="27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" name="Google Shape;3124;p32">
              <a:extLst>
                <a:ext uri="{FF2B5EF4-FFF2-40B4-BE49-F238E27FC236}">
                  <a16:creationId xmlns:a16="http://schemas.microsoft.com/office/drawing/2014/main" id="{B1198E23-0831-860C-6737-C3A4FB5DAC29}"/>
                </a:ext>
              </a:extLst>
            </p:cNvPr>
            <p:cNvSpPr/>
            <p:nvPr/>
          </p:nvSpPr>
          <p:spPr>
            <a:xfrm>
              <a:off x="5888880" y="4544395"/>
              <a:ext cx="991383" cy="185928"/>
            </a:xfrm>
            <a:custGeom>
              <a:avLst/>
              <a:gdLst/>
              <a:ahLst/>
              <a:cxnLst/>
              <a:rect l="l" t="t" r="r" b="b"/>
              <a:pathLst>
                <a:path w="11432" h="2144" extrusionOk="0">
                  <a:moveTo>
                    <a:pt x="286" y="0"/>
                  </a:moveTo>
                  <a:lnTo>
                    <a:pt x="179" y="9"/>
                  </a:lnTo>
                  <a:lnTo>
                    <a:pt x="36" y="143"/>
                  </a:lnTo>
                  <a:lnTo>
                    <a:pt x="1" y="241"/>
                  </a:lnTo>
                  <a:lnTo>
                    <a:pt x="1" y="259"/>
                  </a:lnTo>
                  <a:lnTo>
                    <a:pt x="1" y="286"/>
                  </a:lnTo>
                  <a:lnTo>
                    <a:pt x="1" y="1858"/>
                  </a:lnTo>
                  <a:lnTo>
                    <a:pt x="1" y="1885"/>
                  </a:lnTo>
                  <a:lnTo>
                    <a:pt x="1" y="1902"/>
                  </a:lnTo>
                  <a:lnTo>
                    <a:pt x="10" y="1929"/>
                  </a:lnTo>
                  <a:lnTo>
                    <a:pt x="19" y="1956"/>
                  </a:lnTo>
                  <a:lnTo>
                    <a:pt x="27" y="1974"/>
                  </a:lnTo>
                  <a:lnTo>
                    <a:pt x="36" y="2001"/>
                  </a:lnTo>
                  <a:lnTo>
                    <a:pt x="81" y="2054"/>
                  </a:lnTo>
                  <a:lnTo>
                    <a:pt x="135" y="2099"/>
                  </a:lnTo>
                  <a:lnTo>
                    <a:pt x="144" y="2108"/>
                  </a:lnTo>
                  <a:lnTo>
                    <a:pt x="161" y="2117"/>
                  </a:lnTo>
                  <a:lnTo>
                    <a:pt x="188" y="2126"/>
                  </a:lnTo>
                  <a:lnTo>
                    <a:pt x="206" y="2135"/>
                  </a:lnTo>
                  <a:lnTo>
                    <a:pt x="233" y="2135"/>
                  </a:lnTo>
                  <a:lnTo>
                    <a:pt x="260" y="2144"/>
                  </a:lnTo>
                  <a:lnTo>
                    <a:pt x="11172" y="2144"/>
                  </a:lnTo>
                  <a:lnTo>
                    <a:pt x="11190" y="2135"/>
                  </a:lnTo>
                  <a:lnTo>
                    <a:pt x="11226" y="2135"/>
                  </a:lnTo>
                  <a:lnTo>
                    <a:pt x="11244" y="2126"/>
                  </a:lnTo>
                  <a:lnTo>
                    <a:pt x="11261" y="2117"/>
                  </a:lnTo>
                  <a:lnTo>
                    <a:pt x="11279" y="2108"/>
                  </a:lnTo>
                  <a:lnTo>
                    <a:pt x="11288" y="2099"/>
                  </a:lnTo>
                  <a:lnTo>
                    <a:pt x="11297" y="2099"/>
                  </a:lnTo>
                  <a:lnTo>
                    <a:pt x="11315" y="2090"/>
                  </a:lnTo>
                  <a:lnTo>
                    <a:pt x="11324" y="2081"/>
                  </a:lnTo>
                  <a:lnTo>
                    <a:pt x="11333" y="2072"/>
                  </a:lnTo>
                  <a:lnTo>
                    <a:pt x="11369" y="2036"/>
                  </a:lnTo>
                  <a:lnTo>
                    <a:pt x="11395" y="2001"/>
                  </a:lnTo>
                  <a:lnTo>
                    <a:pt x="11404" y="1974"/>
                  </a:lnTo>
                  <a:lnTo>
                    <a:pt x="11413" y="1956"/>
                  </a:lnTo>
                  <a:lnTo>
                    <a:pt x="11422" y="1929"/>
                  </a:lnTo>
                  <a:lnTo>
                    <a:pt x="11422" y="1902"/>
                  </a:lnTo>
                  <a:lnTo>
                    <a:pt x="11431" y="1885"/>
                  </a:lnTo>
                  <a:lnTo>
                    <a:pt x="11431" y="1858"/>
                  </a:lnTo>
                  <a:lnTo>
                    <a:pt x="11431" y="286"/>
                  </a:lnTo>
                  <a:lnTo>
                    <a:pt x="11431" y="259"/>
                  </a:lnTo>
                  <a:lnTo>
                    <a:pt x="11422" y="241"/>
                  </a:lnTo>
                  <a:lnTo>
                    <a:pt x="11395" y="143"/>
                  </a:lnTo>
                  <a:lnTo>
                    <a:pt x="11244" y="9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" name="Google Shape;3125;p32">
              <a:extLst>
                <a:ext uri="{FF2B5EF4-FFF2-40B4-BE49-F238E27FC236}">
                  <a16:creationId xmlns:a16="http://schemas.microsoft.com/office/drawing/2014/main" id="{FAD46387-D4D8-E6FD-7A45-9107747802F4}"/>
                </a:ext>
              </a:extLst>
            </p:cNvPr>
            <p:cNvSpPr/>
            <p:nvPr/>
          </p:nvSpPr>
          <p:spPr>
            <a:xfrm>
              <a:off x="5975601" y="4544395"/>
              <a:ext cx="83772" cy="185928"/>
            </a:xfrm>
            <a:custGeom>
              <a:avLst/>
              <a:gdLst/>
              <a:ahLst/>
              <a:cxnLst/>
              <a:rect l="l" t="t" r="r" b="b"/>
              <a:pathLst>
                <a:path w="966" h="2144" extrusionOk="0">
                  <a:moveTo>
                    <a:pt x="1" y="0"/>
                  </a:moveTo>
                  <a:lnTo>
                    <a:pt x="1" y="2144"/>
                  </a:lnTo>
                  <a:lnTo>
                    <a:pt x="965" y="2144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" name="Google Shape;3126;p32">
              <a:extLst>
                <a:ext uri="{FF2B5EF4-FFF2-40B4-BE49-F238E27FC236}">
                  <a16:creationId xmlns:a16="http://schemas.microsoft.com/office/drawing/2014/main" id="{80F142F4-D45D-9139-3538-BD3EFBF9C0A3}"/>
                </a:ext>
              </a:extLst>
            </p:cNvPr>
            <p:cNvSpPr/>
            <p:nvPr/>
          </p:nvSpPr>
          <p:spPr>
            <a:xfrm>
              <a:off x="6109587" y="4544395"/>
              <a:ext cx="83772" cy="185928"/>
            </a:xfrm>
            <a:custGeom>
              <a:avLst/>
              <a:gdLst/>
              <a:ahLst/>
              <a:cxnLst/>
              <a:rect l="l" t="t" r="r" b="b"/>
              <a:pathLst>
                <a:path w="966" h="2144" extrusionOk="0">
                  <a:moveTo>
                    <a:pt x="1" y="0"/>
                  </a:moveTo>
                  <a:lnTo>
                    <a:pt x="1" y="2144"/>
                  </a:lnTo>
                  <a:lnTo>
                    <a:pt x="965" y="2144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" name="Google Shape;3127;p32">
              <a:extLst>
                <a:ext uri="{FF2B5EF4-FFF2-40B4-BE49-F238E27FC236}">
                  <a16:creationId xmlns:a16="http://schemas.microsoft.com/office/drawing/2014/main" id="{78748EED-897B-D636-D711-1D42CE971E8A}"/>
                </a:ext>
              </a:extLst>
            </p:cNvPr>
            <p:cNvSpPr/>
            <p:nvPr/>
          </p:nvSpPr>
          <p:spPr>
            <a:xfrm>
              <a:off x="6584302" y="4544395"/>
              <a:ext cx="209169" cy="185928"/>
            </a:xfrm>
            <a:custGeom>
              <a:avLst/>
              <a:gdLst/>
              <a:ahLst/>
              <a:cxnLst/>
              <a:rect l="l" t="t" r="r" b="b"/>
              <a:pathLst>
                <a:path w="2412" h="2144" extrusionOk="0">
                  <a:moveTo>
                    <a:pt x="1" y="0"/>
                  </a:moveTo>
                  <a:lnTo>
                    <a:pt x="1" y="2144"/>
                  </a:lnTo>
                  <a:lnTo>
                    <a:pt x="2412" y="214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" name="Google Shape;3128;p32">
              <a:extLst>
                <a:ext uri="{FF2B5EF4-FFF2-40B4-BE49-F238E27FC236}">
                  <a16:creationId xmlns:a16="http://schemas.microsoft.com/office/drawing/2014/main" id="{E2F52A09-2BA8-35D8-BBEA-7F3FEE98B43B}"/>
                </a:ext>
              </a:extLst>
            </p:cNvPr>
            <p:cNvSpPr/>
            <p:nvPr/>
          </p:nvSpPr>
          <p:spPr>
            <a:xfrm>
              <a:off x="5888880" y="4544395"/>
              <a:ext cx="990603" cy="20986"/>
            </a:xfrm>
            <a:custGeom>
              <a:avLst/>
              <a:gdLst/>
              <a:ahLst/>
              <a:cxnLst/>
              <a:rect l="l" t="t" r="r" b="b"/>
              <a:pathLst>
                <a:path w="11423" h="242" extrusionOk="0">
                  <a:moveTo>
                    <a:pt x="286" y="0"/>
                  </a:moveTo>
                  <a:lnTo>
                    <a:pt x="179" y="9"/>
                  </a:lnTo>
                  <a:lnTo>
                    <a:pt x="36" y="143"/>
                  </a:lnTo>
                  <a:lnTo>
                    <a:pt x="1" y="241"/>
                  </a:lnTo>
                  <a:lnTo>
                    <a:pt x="11422" y="241"/>
                  </a:lnTo>
                  <a:lnTo>
                    <a:pt x="11395" y="143"/>
                  </a:lnTo>
                  <a:lnTo>
                    <a:pt x="11244" y="9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8" name="Google Shape;3129;p32">
              <a:extLst>
                <a:ext uri="{FF2B5EF4-FFF2-40B4-BE49-F238E27FC236}">
                  <a16:creationId xmlns:a16="http://schemas.microsoft.com/office/drawing/2014/main" id="{D22600CF-86D3-F15E-A465-40AB9FC23957}"/>
                </a:ext>
              </a:extLst>
            </p:cNvPr>
            <p:cNvSpPr/>
            <p:nvPr/>
          </p:nvSpPr>
          <p:spPr>
            <a:xfrm>
              <a:off x="5888880" y="4709341"/>
              <a:ext cx="990603" cy="20986"/>
            </a:xfrm>
            <a:custGeom>
              <a:avLst/>
              <a:gdLst/>
              <a:ahLst/>
              <a:cxnLst/>
              <a:rect l="l" t="t" r="r" b="b"/>
              <a:pathLst>
                <a:path w="11423" h="242" extrusionOk="0">
                  <a:moveTo>
                    <a:pt x="1" y="0"/>
                  </a:moveTo>
                  <a:lnTo>
                    <a:pt x="10" y="27"/>
                  </a:lnTo>
                  <a:lnTo>
                    <a:pt x="19" y="54"/>
                  </a:lnTo>
                  <a:lnTo>
                    <a:pt x="27" y="72"/>
                  </a:lnTo>
                  <a:lnTo>
                    <a:pt x="36" y="99"/>
                  </a:lnTo>
                  <a:lnTo>
                    <a:pt x="81" y="152"/>
                  </a:lnTo>
                  <a:lnTo>
                    <a:pt x="135" y="197"/>
                  </a:lnTo>
                  <a:lnTo>
                    <a:pt x="144" y="206"/>
                  </a:lnTo>
                  <a:lnTo>
                    <a:pt x="152" y="206"/>
                  </a:lnTo>
                  <a:lnTo>
                    <a:pt x="161" y="215"/>
                  </a:lnTo>
                  <a:lnTo>
                    <a:pt x="188" y="224"/>
                  </a:lnTo>
                  <a:lnTo>
                    <a:pt x="206" y="233"/>
                  </a:lnTo>
                  <a:lnTo>
                    <a:pt x="233" y="233"/>
                  </a:lnTo>
                  <a:lnTo>
                    <a:pt x="260" y="242"/>
                  </a:lnTo>
                  <a:lnTo>
                    <a:pt x="11172" y="242"/>
                  </a:lnTo>
                  <a:lnTo>
                    <a:pt x="11190" y="233"/>
                  </a:lnTo>
                  <a:lnTo>
                    <a:pt x="11226" y="233"/>
                  </a:lnTo>
                  <a:lnTo>
                    <a:pt x="11244" y="224"/>
                  </a:lnTo>
                  <a:lnTo>
                    <a:pt x="11261" y="215"/>
                  </a:lnTo>
                  <a:lnTo>
                    <a:pt x="11279" y="206"/>
                  </a:lnTo>
                  <a:lnTo>
                    <a:pt x="11288" y="197"/>
                  </a:lnTo>
                  <a:lnTo>
                    <a:pt x="11297" y="197"/>
                  </a:lnTo>
                  <a:lnTo>
                    <a:pt x="11315" y="188"/>
                  </a:lnTo>
                  <a:lnTo>
                    <a:pt x="11324" y="179"/>
                  </a:lnTo>
                  <a:lnTo>
                    <a:pt x="11333" y="170"/>
                  </a:lnTo>
                  <a:lnTo>
                    <a:pt x="11369" y="134"/>
                  </a:lnTo>
                  <a:lnTo>
                    <a:pt x="11395" y="99"/>
                  </a:lnTo>
                  <a:lnTo>
                    <a:pt x="11404" y="72"/>
                  </a:lnTo>
                  <a:lnTo>
                    <a:pt x="11413" y="54"/>
                  </a:lnTo>
                  <a:lnTo>
                    <a:pt x="11422" y="27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9" name="Google Shape;3130;p32">
              <a:extLst>
                <a:ext uri="{FF2B5EF4-FFF2-40B4-BE49-F238E27FC236}">
                  <a16:creationId xmlns:a16="http://schemas.microsoft.com/office/drawing/2014/main" id="{2F69870B-8CAF-CCD1-5E2C-E2D39EB6148C}"/>
                </a:ext>
              </a:extLst>
            </p:cNvPr>
            <p:cNvSpPr/>
            <p:nvPr/>
          </p:nvSpPr>
          <p:spPr>
            <a:xfrm>
              <a:off x="6969174" y="4544395"/>
              <a:ext cx="991383" cy="185928"/>
            </a:xfrm>
            <a:custGeom>
              <a:avLst/>
              <a:gdLst/>
              <a:ahLst/>
              <a:cxnLst/>
              <a:rect l="l" t="t" r="r" b="b"/>
              <a:pathLst>
                <a:path w="11432" h="2144" extrusionOk="0">
                  <a:moveTo>
                    <a:pt x="287" y="0"/>
                  </a:moveTo>
                  <a:lnTo>
                    <a:pt x="180" y="9"/>
                  </a:lnTo>
                  <a:lnTo>
                    <a:pt x="37" y="143"/>
                  </a:lnTo>
                  <a:lnTo>
                    <a:pt x="1" y="241"/>
                  </a:lnTo>
                  <a:lnTo>
                    <a:pt x="1" y="259"/>
                  </a:lnTo>
                  <a:lnTo>
                    <a:pt x="1" y="286"/>
                  </a:lnTo>
                  <a:lnTo>
                    <a:pt x="1" y="1858"/>
                  </a:lnTo>
                  <a:lnTo>
                    <a:pt x="1" y="1885"/>
                  </a:lnTo>
                  <a:lnTo>
                    <a:pt x="1" y="1902"/>
                  </a:lnTo>
                  <a:lnTo>
                    <a:pt x="10" y="1929"/>
                  </a:lnTo>
                  <a:lnTo>
                    <a:pt x="19" y="1956"/>
                  </a:lnTo>
                  <a:lnTo>
                    <a:pt x="28" y="1974"/>
                  </a:lnTo>
                  <a:lnTo>
                    <a:pt x="37" y="2001"/>
                  </a:lnTo>
                  <a:lnTo>
                    <a:pt x="81" y="2054"/>
                  </a:lnTo>
                  <a:lnTo>
                    <a:pt x="135" y="2099"/>
                  </a:lnTo>
                  <a:lnTo>
                    <a:pt x="144" y="2108"/>
                  </a:lnTo>
                  <a:lnTo>
                    <a:pt x="153" y="2108"/>
                  </a:lnTo>
                  <a:lnTo>
                    <a:pt x="162" y="2117"/>
                  </a:lnTo>
                  <a:lnTo>
                    <a:pt x="189" y="2126"/>
                  </a:lnTo>
                  <a:lnTo>
                    <a:pt x="206" y="2135"/>
                  </a:lnTo>
                  <a:lnTo>
                    <a:pt x="233" y="2135"/>
                  </a:lnTo>
                  <a:lnTo>
                    <a:pt x="260" y="2144"/>
                  </a:lnTo>
                  <a:lnTo>
                    <a:pt x="11172" y="2144"/>
                  </a:lnTo>
                  <a:lnTo>
                    <a:pt x="11190" y="2135"/>
                  </a:lnTo>
                  <a:lnTo>
                    <a:pt x="11226" y="2135"/>
                  </a:lnTo>
                  <a:lnTo>
                    <a:pt x="11244" y="2126"/>
                  </a:lnTo>
                  <a:lnTo>
                    <a:pt x="11262" y="2117"/>
                  </a:lnTo>
                  <a:lnTo>
                    <a:pt x="11280" y="2108"/>
                  </a:lnTo>
                  <a:lnTo>
                    <a:pt x="11288" y="2099"/>
                  </a:lnTo>
                  <a:lnTo>
                    <a:pt x="11306" y="2099"/>
                  </a:lnTo>
                  <a:lnTo>
                    <a:pt x="11315" y="2090"/>
                  </a:lnTo>
                  <a:lnTo>
                    <a:pt x="11324" y="2081"/>
                  </a:lnTo>
                  <a:lnTo>
                    <a:pt x="11333" y="2072"/>
                  </a:lnTo>
                  <a:lnTo>
                    <a:pt x="11369" y="2036"/>
                  </a:lnTo>
                  <a:lnTo>
                    <a:pt x="11396" y="2001"/>
                  </a:lnTo>
                  <a:lnTo>
                    <a:pt x="11405" y="1974"/>
                  </a:lnTo>
                  <a:lnTo>
                    <a:pt x="11413" y="1956"/>
                  </a:lnTo>
                  <a:lnTo>
                    <a:pt x="11422" y="1929"/>
                  </a:lnTo>
                  <a:lnTo>
                    <a:pt x="11422" y="1902"/>
                  </a:lnTo>
                  <a:lnTo>
                    <a:pt x="11431" y="1885"/>
                  </a:lnTo>
                  <a:lnTo>
                    <a:pt x="11431" y="1858"/>
                  </a:lnTo>
                  <a:lnTo>
                    <a:pt x="11431" y="286"/>
                  </a:lnTo>
                  <a:lnTo>
                    <a:pt x="11431" y="259"/>
                  </a:lnTo>
                  <a:lnTo>
                    <a:pt x="11422" y="241"/>
                  </a:lnTo>
                  <a:lnTo>
                    <a:pt x="11396" y="143"/>
                  </a:lnTo>
                  <a:lnTo>
                    <a:pt x="11244" y="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0" name="Google Shape;3131;p32">
              <a:extLst>
                <a:ext uri="{FF2B5EF4-FFF2-40B4-BE49-F238E27FC236}">
                  <a16:creationId xmlns:a16="http://schemas.microsoft.com/office/drawing/2014/main" id="{ECC7562B-A61D-6FB0-929B-03ED6784DB5D}"/>
                </a:ext>
              </a:extLst>
            </p:cNvPr>
            <p:cNvSpPr/>
            <p:nvPr/>
          </p:nvSpPr>
          <p:spPr>
            <a:xfrm>
              <a:off x="7055982" y="4544395"/>
              <a:ext cx="83685" cy="185928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965" y="2144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1" name="Google Shape;3132;p32">
              <a:extLst>
                <a:ext uri="{FF2B5EF4-FFF2-40B4-BE49-F238E27FC236}">
                  <a16:creationId xmlns:a16="http://schemas.microsoft.com/office/drawing/2014/main" id="{5AF59B6D-47BB-06CF-A849-3D2E718319EB}"/>
                </a:ext>
              </a:extLst>
            </p:cNvPr>
            <p:cNvSpPr/>
            <p:nvPr/>
          </p:nvSpPr>
          <p:spPr>
            <a:xfrm>
              <a:off x="7189968" y="4544395"/>
              <a:ext cx="83685" cy="185928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964" y="2144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2" name="Google Shape;3133;p32">
              <a:extLst>
                <a:ext uri="{FF2B5EF4-FFF2-40B4-BE49-F238E27FC236}">
                  <a16:creationId xmlns:a16="http://schemas.microsoft.com/office/drawing/2014/main" id="{D3337B91-9BD0-AF81-482B-207EB83334DF}"/>
                </a:ext>
              </a:extLst>
            </p:cNvPr>
            <p:cNvSpPr/>
            <p:nvPr/>
          </p:nvSpPr>
          <p:spPr>
            <a:xfrm>
              <a:off x="7664683" y="4544395"/>
              <a:ext cx="209169" cy="185928"/>
            </a:xfrm>
            <a:custGeom>
              <a:avLst/>
              <a:gdLst/>
              <a:ahLst/>
              <a:cxnLst/>
              <a:rect l="l" t="t" r="r" b="b"/>
              <a:pathLst>
                <a:path w="2412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2411" y="2144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3" name="Google Shape;3134;p32">
              <a:extLst>
                <a:ext uri="{FF2B5EF4-FFF2-40B4-BE49-F238E27FC236}">
                  <a16:creationId xmlns:a16="http://schemas.microsoft.com/office/drawing/2014/main" id="{BA636C15-3090-58EC-D6FB-346A9B03854C}"/>
                </a:ext>
              </a:extLst>
            </p:cNvPr>
            <p:cNvSpPr/>
            <p:nvPr/>
          </p:nvSpPr>
          <p:spPr>
            <a:xfrm>
              <a:off x="6969174" y="4544395"/>
              <a:ext cx="990603" cy="20986"/>
            </a:xfrm>
            <a:custGeom>
              <a:avLst/>
              <a:gdLst/>
              <a:ahLst/>
              <a:cxnLst/>
              <a:rect l="l" t="t" r="r" b="b"/>
              <a:pathLst>
                <a:path w="11423" h="242" extrusionOk="0">
                  <a:moveTo>
                    <a:pt x="287" y="0"/>
                  </a:moveTo>
                  <a:lnTo>
                    <a:pt x="180" y="9"/>
                  </a:lnTo>
                  <a:lnTo>
                    <a:pt x="37" y="143"/>
                  </a:lnTo>
                  <a:lnTo>
                    <a:pt x="1" y="241"/>
                  </a:lnTo>
                  <a:lnTo>
                    <a:pt x="11422" y="241"/>
                  </a:lnTo>
                  <a:lnTo>
                    <a:pt x="11396" y="143"/>
                  </a:lnTo>
                  <a:lnTo>
                    <a:pt x="11244" y="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4" name="Google Shape;3135;p32">
              <a:extLst>
                <a:ext uri="{FF2B5EF4-FFF2-40B4-BE49-F238E27FC236}">
                  <a16:creationId xmlns:a16="http://schemas.microsoft.com/office/drawing/2014/main" id="{7201FA2B-7186-CAEC-828C-7F14C4344D17}"/>
                </a:ext>
              </a:extLst>
            </p:cNvPr>
            <p:cNvSpPr/>
            <p:nvPr/>
          </p:nvSpPr>
          <p:spPr>
            <a:xfrm>
              <a:off x="6969174" y="4709341"/>
              <a:ext cx="990603" cy="20986"/>
            </a:xfrm>
            <a:custGeom>
              <a:avLst/>
              <a:gdLst/>
              <a:ahLst/>
              <a:cxnLst/>
              <a:rect l="l" t="t" r="r" b="b"/>
              <a:pathLst>
                <a:path w="11423" h="242" extrusionOk="0">
                  <a:moveTo>
                    <a:pt x="1" y="0"/>
                  </a:moveTo>
                  <a:lnTo>
                    <a:pt x="10" y="27"/>
                  </a:lnTo>
                  <a:lnTo>
                    <a:pt x="19" y="54"/>
                  </a:lnTo>
                  <a:lnTo>
                    <a:pt x="28" y="72"/>
                  </a:lnTo>
                  <a:lnTo>
                    <a:pt x="37" y="99"/>
                  </a:lnTo>
                  <a:lnTo>
                    <a:pt x="81" y="152"/>
                  </a:lnTo>
                  <a:lnTo>
                    <a:pt x="135" y="197"/>
                  </a:lnTo>
                  <a:lnTo>
                    <a:pt x="144" y="206"/>
                  </a:lnTo>
                  <a:lnTo>
                    <a:pt x="153" y="206"/>
                  </a:lnTo>
                  <a:lnTo>
                    <a:pt x="162" y="215"/>
                  </a:lnTo>
                  <a:lnTo>
                    <a:pt x="189" y="224"/>
                  </a:lnTo>
                  <a:lnTo>
                    <a:pt x="206" y="233"/>
                  </a:lnTo>
                  <a:lnTo>
                    <a:pt x="233" y="233"/>
                  </a:lnTo>
                  <a:lnTo>
                    <a:pt x="260" y="242"/>
                  </a:lnTo>
                  <a:lnTo>
                    <a:pt x="11172" y="242"/>
                  </a:lnTo>
                  <a:lnTo>
                    <a:pt x="11190" y="233"/>
                  </a:lnTo>
                  <a:lnTo>
                    <a:pt x="11226" y="233"/>
                  </a:lnTo>
                  <a:lnTo>
                    <a:pt x="11244" y="224"/>
                  </a:lnTo>
                  <a:lnTo>
                    <a:pt x="11262" y="215"/>
                  </a:lnTo>
                  <a:lnTo>
                    <a:pt x="11280" y="206"/>
                  </a:lnTo>
                  <a:lnTo>
                    <a:pt x="11288" y="197"/>
                  </a:lnTo>
                  <a:lnTo>
                    <a:pt x="11306" y="197"/>
                  </a:lnTo>
                  <a:lnTo>
                    <a:pt x="11315" y="188"/>
                  </a:lnTo>
                  <a:lnTo>
                    <a:pt x="11324" y="179"/>
                  </a:lnTo>
                  <a:lnTo>
                    <a:pt x="11333" y="170"/>
                  </a:lnTo>
                  <a:lnTo>
                    <a:pt x="11369" y="134"/>
                  </a:lnTo>
                  <a:lnTo>
                    <a:pt x="11396" y="99"/>
                  </a:lnTo>
                  <a:lnTo>
                    <a:pt x="11405" y="72"/>
                  </a:lnTo>
                  <a:lnTo>
                    <a:pt x="11413" y="54"/>
                  </a:lnTo>
                  <a:lnTo>
                    <a:pt x="11422" y="27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5" name="Google Shape;3136;p32">
              <a:extLst>
                <a:ext uri="{FF2B5EF4-FFF2-40B4-BE49-F238E27FC236}">
                  <a16:creationId xmlns:a16="http://schemas.microsoft.com/office/drawing/2014/main" id="{F3BA9353-EF6F-9157-49F5-43A838ED6483}"/>
                </a:ext>
              </a:extLst>
            </p:cNvPr>
            <p:cNvSpPr/>
            <p:nvPr/>
          </p:nvSpPr>
          <p:spPr>
            <a:xfrm>
              <a:off x="6273751" y="4173396"/>
              <a:ext cx="991383" cy="186014"/>
            </a:xfrm>
            <a:custGeom>
              <a:avLst/>
              <a:gdLst/>
              <a:ahLst/>
              <a:cxnLst/>
              <a:rect l="l" t="t" r="r" b="b"/>
              <a:pathLst>
                <a:path w="11432" h="2145" extrusionOk="0">
                  <a:moveTo>
                    <a:pt x="287" y="1"/>
                  </a:moveTo>
                  <a:lnTo>
                    <a:pt x="179" y="10"/>
                  </a:lnTo>
                  <a:lnTo>
                    <a:pt x="37" y="144"/>
                  </a:lnTo>
                  <a:lnTo>
                    <a:pt x="10" y="233"/>
                  </a:lnTo>
                  <a:lnTo>
                    <a:pt x="1" y="260"/>
                  </a:lnTo>
                  <a:lnTo>
                    <a:pt x="1" y="287"/>
                  </a:lnTo>
                  <a:lnTo>
                    <a:pt x="1" y="1858"/>
                  </a:lnTo>
                  <a:lnTo>
                    <a:pt x="1" y="1885"/>
                  </a:lnTo>
                  <a:lnTo>
                    <a:pt x="10" y="1903"/>
                  </a:lnTo>
                  <a:lnTo>
                    <a:pt x="10" y="1930"/>
                  </a:lnTo>
                  <a:lnTo>
                    <a:pt x="19" y="1957"/>
                  </a:lnTo>
                  <a:lnTo>
                    <a:pt x="28" y="1974"/>
                  </a:lnTo>
                  <a:lnTo>
                    <a:pt x="37" y="2001"/>
                  </a:lnTo>
                  <a:lnTo>
                    <a:pt x="81" y="2055"/>
                  </a:lnTo>
                  <a:lnTo>
                    <a:pt x="135" y="2099"/>
                  </a:lnTo>
                  <a:lnTo>
                    <a:pt x="144" y="2099"/>
                  </a:lnTo>
                  <a:lnTo>
                    <a:pt x="153" y="2108"/>
                  </a:lnTo>
                  <a:lnTo>
                    <a:pt x="171" y="2117"/>
                  </a:lnTo>
                  <a:lnTo>
                    <a:pt x="188" y="2126"/>
                  </a:lnTo>
                  <a:lnTo>
                    <a:pt x="206" y="2135"/>
                  </a:lnTo>
                  <a:lnTo>
                    <a:pt x="233" y="2135"/>
                  </a:lnTo>
                  <a:lnTo>
                    <a:pt x="260" y="2144"/>
                  </a:lnTo>
                  <a:lnTo>
                    <a:pt x="11172" y="2144"/>
                  </a:lnTo>
                  <a:lnTo>
                    <a:pt x="11199" y="2135"/>
                  </a:lnTo>
                  <a:lnTo>
                    <a:pt x="11226" y="2135"/>
                  </a:lnTo>
                  <a:lnTo>
                    <a:pt x="11244" y="2126"/>
                  </a:lnTo>
                  <a:lnTo>
                    <a:pt x="11262" y="2117"/>
                  </a:lnTo>
                  <a:lnTo>
                    <a:pt x="11279" y="2108"/>
                  </a:lnTo>
                  <a:lnTo>
                    <a:pt x="11288" y="2108"/>
                  </a:lnTo>
                  <a:lnTo>
                    <a:pt x="11297" y="2099"/>
                  </a:lnTo>
                  <a:lnTo>
                    <a:pt x="11306" y="2099"/>
                  </a:lnTo>
                  <a:lnTo>
                    <a:pt x="11315" y="2090"/>
                  </a:lnTo>
                  <a:lnTo>
                    <a:pt x="11324" y="2082"/>
                  </a:lnTo>
                  <a:lnTo>
                    <a:pt x="11333" y="2082"/>
                  </a:lnTo>
                  <a:lnTo>
                    <a:pt x="11333" y="2073"/>
                  </a:lnTo>
                  <a:lnTo>
                    <a:pt x="11369" y="2037"/>
                  </a:lnTo>
                  <a:lnTo>
                    <a:pt x="11396" y="2001"/>
                  </a:lnTo>
                  <a:lnTo>
                    <a:pt x="11404" y="1974"/>
                  </a:lnTo>
                  <a:lnTo>
                    <a:pt x="11413" y="1957"/>
                  </a:lnTo>
                  <a:lnTo>
                    <a:pt x="11422" y="1930"/>
                  </a:lnTo>
                  <a:lnTo>
                    <a:pt x="11431" y="1903"/>
                  </a:lnTo>
                  <a:lnTo>
                    <a:pt x="11431" y="1885"/>
                  </a:lnTo>
                  <a:lnTo>
                    <a:pt x="11431" y="1858"/>
                  </a:lnTo>
                  <a:lnTo>
                    <a:pt x="11431" y="287"/>
                  </a:lnTo>
                  <a:lnTo>
                    <a:pt x="11431" y="260"/>
                  </a:lnTo>
                  <a:lnTo>
                    <a:pt x="11431" y="233"/>
                  </a:lnTo>
                  <a:lnTo>
                    <a:pt x="11396" y="144"/>
                  </a:lnTo>
                  <a:lnTo>
                    <a:pt x="11253" y="10"/>
                  </a:lnTo>
                  <a:lnTo>
                    <a:pt x="11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6" name="Google Shape;3137;p32">
              <a:extLst>
                <a:ext uri="{FF2B5EF4-FFF2-40B4-BE49-F238E27FC236}">
                  <a16:creationId xmlns:a16="http://schemas.microsoft.com/office/drawing/2014/main" id="{DC0EC484-F43D-499D-47CF-F488D0F92996}"/>
                </a:ext>
              </a:extLst>
            </p:cNvPr>
            <p:cNvSpPr/>
            <p:nvPr/>
          </p:nvSpPr>
          <p:spPr>
            <a:xfrm>
              <a:off x="6360560" y="4173396"/>
              <a:ext cx="83685" cy="186014"/>
            </a:xfrm>
            <a:custGeom>
              <a:avLst/>
              <a:gdLst/>
              <a:ahLst/>
              <a:cxnLst/>
              <a:rect l="l" t="t" r="r" b="b"/>
              <a:pathLst>
                <a:path w="965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964" y="2144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7" name="Google Shape;3138;p32">
              <a:extLst>
                <a:ext uri="{FF2B5EF4-FFF2-40B4-BE49-F238E27FC236}">
                  <a16:creationId xmlns:a16="http://schemas.microsoft.com/office/drawing/2014/main" id="{9A3827EB-2242-EA7E-9674-DA96EAD6FDEA}"/>
                </a:ext>
              </a:extLst>
            </p:cNvPr>
            <p:cNvSpPr/>
            <p:nvPr/>
          </p:nvSpPr>
          <p:spPr>
            <a:xfrm>
              <a:off x="6494458" y="4173396"/>
              <a:ext cx="83772" cy="186014"/>
            </a:xfrm>
            <a:custGeom>
              <a:avLst/>
              <a:gdLst/>
              <a:ahLst/>
              <a:cxnLst/>
              <a:rect l="l" t="t" r="r" b="b"/>
              <a:pathLst>
                <a:path w="966" h="2145" extrusionOk="0">
                  <a:moveTo>
                    <a:pt x="1" y="1"/>
                  </a:moveTo>
                  <a:lnTo>
                    <a:pt x="1" y="2144"/>
                  </a:lnTo>
                  <a:lnTo>
                    <a:pt x="965" y="214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8" name="Google Shape;3139;p32">
              <a:extLst>
                <a:ext uri="{FF2B5EF4-FFF2-40B4-BE49-F238E27FC236}">
                  <a16:creationId xmlns:a16="http://schemas.microsoft.com/office/drawing/2014/main" id="{36B3509E-650B-E05D-1B57-72CE7AA11316}"/>
                </a:ext>
              </a:extLst>
            </p:cNvPr>
            <p:cNvSpPr/>
            <p:nvPr/>
          </p:nvSpPr>
          <p:spPr>
            <a:xfrm>
              <a:off x="6969174" y="4173396"/>
              <a:ext cx="209255" cy="186014"/>
            </a:xfrm>
            <a:custGeom>
              <a:avLst/>
              <a:gdLst/>
              <a:ahLst/>
              <a:cxnLst/>
              <a:rect l="l" t="t" r="r" b="b"/>
              <a:pathLst>
                <a:path w="2413" h="2145" extrusionOk="0">
                  <a:moveTo>
                    <a:pt x="1" y="1"/>
                  </a:moveTo>
                  <a:lnTo>
                    <a:pt x="1" y="2144"/>
                  </a:lnTo>
                  <a:lnTo>
                    <a:pt x="2412" y="2144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9" name="Google Shape;3140;p32">
              <a:extLst>
                <a:ext uri="{FF2B5EF4-FFF2-40B4-BE49-F238E27FC236}">
                  <a16:creationId xmlns:a16="http://schemas.microsoft.com/office/drawing/2014/main" id="{1A56AC0C-480F-EB04-0CA2-570DE62F46B5}"/>
                </a:ext>
              </a:extLst>
            </p:cNvPr>
            <p:cNvSpPr/>
            <p:nvPr/>
          </p:nvSpPr>
          <p:spPr>
            <a:xfrm>
              <a:off x="6274532" y="4173396"/>
              <a:ext cx="990603" cy="20292"/>
            </a:xfrm>
            <a:custGeom>
              <a:avLst/>
              <a:gdLst/>
              <a:ahLst/>
              <a:cxnLst/>
              <a:rect l="l" t="t" r="r" b="b"/>
              <a:pathLst>
                <a:path w="11423" h="234" extrusionOk="0">
                  <a:moveTo>
                    <a:pt x="278" y="1"/>
                  </a:moveTo>
                  <a:lnTo>
                    <a:pt x="170" y="10"/>
                  </a:lnTo>
                  <a:lnTo>
                    <a:pt x="28" y="144"/>
                  </a:lnTo>
                  <a:lnTo>
                    <a:pt x="1" y="233"/>
                  </a:lnTo>
                  <a:lnTo>
                    <a:pt x="11422" y="233"/>
                  </a:lnTo>
                  <a:lnTo>
                    <a:pt x="11387" y="144"/>
                  </a:lnTo>
                  <a:lnTo>
                    <a:pt x="11244" y="10"/>
                  </a:lnTo>
                  <a:lnTo>
                    <a:pt x="111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0" name="Google Shape;3141;p32">
              <a:extLst>
                <a:ext uri="{FF2B5EF4-FFF2-40B4-BE49-F238E27FC236}">
                  <a16:creationId xmlns:a16="http://schemas.microsoft.com/office/drawing/2014/main" id="{AF8D76B4-E26A-600C-ADF1-780230AFEA8B}"/>
                </a:ext>
              </a:extLst>
            </p:cNvPr>
            <p:cNvSpPr/>
            <p:nvPr/>
          </p:nvSpPr>
          <p:spPr>
            <a:xfrm>
              <a:off x="6274532" y="4338342"/>
              <a:ext cx="990603" cy="21073"/>
            </a:xfrm>
            <a:custGeom>
              <a:avLst/>
              <a:gdLst/>
              <a:ahLst/>
              <a:cxnLst/>
              <a:rect l="l" t="t" r="r" b="b"/>
              <a:pathLst>
                <a:path w="11423" h="243" extrusionOk="0">
                  <a:moveTo>
                    <a:pt x="1" y="1"/>
                  </a:moveTo>
                  <a:lnTo>
                    <a:pt x="1" y="28"/>
                  </a:lnTo>
                  <a:lnTo>
                    <a:pt x="10" y="55"/>
                  </a:lnTo>
                  <a:lnTo>
                    <a:pt x="19" y="72"/>
                  </a:lnTo>
                  <a:lnTo>
                    <a:pt x="28" y="99"/>
                  </a:lnTo>
                  <a:lnTo>
                    <a:pt x="72" y="153"/>
                  </a:lnTo>
                  <a:lnTo>
                    <a:pt x="126" y="197"/>
                  </a:lnTo>
                  <a:lnTo>
                    <a:pt x="135" y="197"/>
                  </a:lnTo>
                  <a:lnTo>
                    <a:pt x="144" y="206"/>
                  </a:lnTo>
                  <a:lnTo>
                    <a:pt x="162" y="215"/>
                  </a:lnTo>
                  <a:lnTo>
                    <a:pt x="179" y="224"/>
                  </a:lnTo>
                  <a:lnTo>
                    <a:pt x="197" y="233"/>
                  </a:lnTo>
                  <a:lnTo>
                    <a:pt x="224" y="233"/>
                  </a:lnTo>
                  <a:lnTo>
                    <a:pt x="251" y="242"/>
                  </a:lnTo>
                  <a:lnTo>
                    <a:pt x="11163" y="242"/>
                  </a:lnTo>
                  <a:lnTo>
                    <a:pt x="11190" y="233"/>
                  </a:lnTo>
                  <a:lnTo>
                    <a:pt x="11217" y="233"/>
                  </a:lnTo>
                  <a:lnTo>
                    <a:pt x="11235" y="224"/>
                  </a:lnTo>
                  <a:lnTo>
                    <a:pt x="11253" y="215"/>
                  </a:lnTo>
                  <a:lnTo>
                    <a:pt x="11270" y="206"/>
                  </a:lnTo>
                  <a:lnTo>
                    <a:pt x="11279" y="206"/>
                  </a:lnTo>
                  <a:lnTo>
                    <a:pt x="11288" y="197"/>
                  </a:lnTo>
                  <a:lnTo>
                    <a:pt x="11297" y="197"/>
                  </a:lnTo>
                  <a:lnTo>
                    <a:pt x="11306" y="188"/>
                  </a:lnTo>
                  <a:lnTo>
                    <a:pt x="11315" y="180"/>
                  </a:lnTo>
                  <a:lnTo>
                    <a:pt x="11315" y="171"/>
                  </a:lnTo>
                  <a:lnTo>
                    <a:pt x="11324" y="180"/>
                  </a:lnTo>
                  <a:lnTo>
                    <a:pt x="11324" y="171"/>
                  </a:lnTo>
                  <a:lnTo>
                    <a:pt x="11360" y="135"/>
                  </a:lnTo>
                  <a:lnTo>
                    <a:pt x="11387" y="99"/>
                  </a:lnTo>
                  <a:lnTo>
                    <a:pt x="11395" y="72"/>
                  </a:lnTo>
                  <a:lnTo>
                    <a:pt x="11404" y="55"/>
                  </a:lnTo>
                  <a:lnTo>
                    <a:pt x="11413" y="28"/>
                  </a:lnTo>
                  <a:lnTo>
                    <a:pt x="114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1" name="Google Shape;3142;p32">
              <a:extLst>
                <a:ext uri="{FF2B5EF4-FFF2-40B4-BE49-F238E27FC236}">
                  <a16:creationId xmlns:a16="http://schemas.microsoft.com/office/drawing/2014/main" id="{E189B3A5-C924-E5AB-861F-4DA7E2075916}"/>
                </a:ext>
              </a:extLst>
            </p:cNvPr>
            <p:cNvSpPr/>
            <p:nvPr/>
          </p:nvSpPr>
          <p:spPr>
            <a:xfrm>
              <a:off x="6400799" y="3987550"/>
              <a:ext cx="991296" cy="185928"/>
            </a:xfrm>
            <a:custGeom>
              <a:avLst/>
              <a:gdLst/>
              <a:ahLst/>
              <a:cxnLst/>
              <a:rect l="l" t="t" r="r" b="b"/>
              <a:pathLst>
                <a:path w="11431" h="2144" extrusionOk="0">
                  <a:moveTo>
                    <a:pt x="286" y="1"/>
                  </a:moveTo>
                  <a:lnTo>
                    <a:pt x="188" y="19"/>
                  </a:lnTo>
                  <a:lnTo>
                    <a:pt x="36" y="144"/>
                  </a:lnTo>
                  <a:lnTo>
                    <a:pt x="9" y="242"/>
                  </a:lnTo>
                  <a:lnTo>
                    <a:pt x="0" y="269"/>
                  </a:lnTo>
                  <a:lnTo>
                    <a:pt x="0" y="286"/>
                  </a:lnTo>
                  <a:lnTo>
                    <a:pt x="0" y="1858"/>
                  </a:lnTo>
                  <a:lnTo>
                    <a:pt x="0" y="1885"/>
                  </a:lnTo>
                  <a:lnTo>
                    <a:pt x="9" y="1912"/>
                  </a:lnTo>
                  <a:lnTo>
                    <a:pt x="9" y="1938"/>
                  </a:lnTo>
                  <a:lnTo>
                    <a:pt x="18" y="1956"/>
                  </a:lnTo>
                  <a:lnTo>
                    <a:pt x="27" y="1983"/>
                  </a:lnTo>
                  <a:lnTo>
                    <a:pt x="36" y="2001"/>
                  </a:lnTo>
                  <a:lnTo>
                    <a:pt x="81" y="2064"/>
                  </a:lnTo>
                  <a:lnTo>
                    <a:pt x="134" y="2108"/>
                  </a:lnTo>
                  <a:lnTo>
                    <a:pt x="152" y="2108"/>
                  </a:lnTo>
                  <a:lnTo>
                    <a:pt x="170" y="2117"/>
                  </a:lnTo>
                  <a:lnTo>
                    <a:pt x="188" y="2126"/>
                  </a:lnTo>
                  <a:lnTo>
                    <a:pt x="206" y="2135"/>
                  </a:lnTo>
                  <a:lnTo>
                    <a:pt x="233" y="2144"/>
                  </a:lnTo>
                  <a:lnTo>
                    <a:pt x="11207" y="2144"/>
                  </a:lnTo>
                  <a:lnTo>
                    <a:pt x="11225" y="2135"/>
                  </a:lnTo>
                  <a:lnTo>
                    <a:pt x="11252" y="2126"/>
                  </a:lnTo>
                  <a:lnTo>
                    <a:pt x="11270" y="2117"/>
                  </a:lnTo>
                  <a:lnTo>
                    <a:pt x="11288" y="2108"/>
                  </a:lnTo>
                  <a:lnTo>
                    <a:pt x="11297" y="2108"/>
                  </a:lnTo>
                  <a:lnTo>
                    <a:pt x="11306" y="2099"/>
                  </a:lnTo>
                  <a:lnTo>
                    <a:pt x="11315" y="2090"/>
                  </a:lnTo>
                  <a:lnTo>
                    <a:pt x="11333" y="2081"/>
                  </a:lnTo>
                  <a:lnTo>
                    <a:pt x="11368" y="2046"/>
                  </a:lnTo>
                  <a:lnTo>
                    <a:pt x="11395" y="2001"/>
                  </a:lnTo>
                  <a:lnTo>
                    <a:pt x="11404" y="1983"/>
                  </a:lnTo>
                  <a:lnTo>
                    <a:pt x="11413" y="1956"/>
                  </a:lnTo>
                  <a:lnTo>
                    <a:pt x="11422" y="1938"/>
                  </a:lnTo>
                  <a:lnTo>
                    <a:pt x="11431" y="1912"/>
                  </a:lnTo>
                  <a:lnTo>
                    <a:pt x="11431" y="1885"/>
                  </a:lnTo>
                  <a:lnTo>
                    <a:pt x="11431" y="1858"/>
                  </a:lnTo>
                  <a:lnTo>
                    <a:pt x="11431" y="286"/>
                  </a:lnTo>
                  <a:lnTo>
                    <a:pt x="11431" y="269"/>
                  </a:lnTo>
                  <a:lnTo>
                    <a:pt x="11431" y="242"/>
                  </a:lnTo>
                  <a:lnTo>
                    <a:pt x="11404" y="144"/>
                  </a:lnTo>
                  <a:lnTo>
                    <a:pt x="11252" y="19"/>
                  </a:lnTo>
                  <a:lnTo>
                    <a:pt x="11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2" name="Google Shape;3143;p32">
              <a:extLst>
                <a:ext uri="{FF2B5EF4-FFF2-40B4-BE49-F238E27FC236}">
                  <a16:creationId xmlns:a16="http://schemas.microsoft.com/office/drawing/2014/main" id="{49AD48A5-84F4-9C09-93B1-820B8FBF1174}"/>
                </a:ext>
              </a:extLst>
            </p:cNvPr>
            <p:cNvSpPr/>
            <p:nvPr/>
          </p:nvSpPr>
          <p:spPr>
            <a:xfrm>
              <a:off x="6487521" y="3987550"/>
              <a:ext cx="83685" cy="185928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1" y="1"/>
                  </a:moveTo>
                  <a:lnTo>
                    <a:pt x="1" y="2144"/>
                  </a:lnTo>
                  <a:lnTo>
                    <a:pt x="965" y="214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" name="Google Shape;3144;p32">
              <a:extLst>
                <a:ext uri="{FF2B5EF4-FFF2-40B4-BE49-F238E27FC236}">
                  <a16:creationId xmlns:a16="http://schemas.microsoft.com/office/drawing/2014/main" id="{B60D9211-1BC3-1A8B-C491-D07CEC84FD0A}"/>
                </a:ext>
              </a:extLst>
            </p:cNvPr>
            <p:cNvSpPr/>
            <p:nvPr/>
          </p:nvSpPr>
          <p:spPr>
            <a:xfrm>
              <a:off x="6622286" y="3987550"/>
              <a:ext cx="82904" cy="185928"/>
            </a:xfrm>
            <a:custGeom>
              <a:avLst/>
              <a:gdLst/>
              <a:ahLst/>
              <a:cxnLst/>
              <a:rect l="l" t="t" r="r" b="b"/>
              <a:pathLst>
                <a:path w="956" h="2144" extrusionOk="0">
                  <a:moveTo>
                    <a:pt x="0" y="1"/>
                  </a:moveTo>
                  <a:lnTo>
                    <a:pt x="0" y="2144"/>
                  </a:lnTo>
                  <a:lnTo>
                    <a:pt x="956" y="214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4" name="Google Shape;3145;p32">
              <a:extLst>
                <a:ext uri="{FF2B5EF4-FFF2-40B4-BE49-F238E27FC236}">
                  <a16:creationId xmlns:a16="http://schemas.microsoft.com/office/drawing/2014/main" id="{C471B4B6-C054-AC35-F119-597C199A6FEA}"/>
                </a:ext>
              </a:extLst>
            </p:cNvPr>
            <p:cNvSpPr/>
            <p:nvPr/>
          </p:nvSpPr>
          <p:spPr>
            <a:xfrm>
              <a:off x="7097002" y="3987550"/>
              <a:ext cx="209169" cy="185928"/>
            </a:xfrm>
            <a:custGeom>
              <a:avLst/>
              <a:gdLst/>
              <a:ahLst/>
              <a:cxnLst/>
              <a:rect l="l" t="t" r="r" b="b"/>
              <a:pathLst>
                <a:path w="2412" h="2144" extrusionOk="0">
                  <a:moveTo>
                    <a:pt x="0" y="1"/>
                  </a:moveTo>
                  <a:lnTo>
                    <a:pt x="0" y="2144"/>
                  </a:lnTo>
                  <a:lnTo>
                    <a:pt x="2412" y="2144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5" name="Google Shape;3146;p32">
              <a:extLst>
                <a:ext uri="{FF2B5EF4-FFF2-40B4-BE49-F238E27FC236}">
                  <a16:creationId xmlns:a16="http://schemas.microsoft.com/office/drawing/2014/main" id="{63A89E49-7729-073E-DDAA-F3DD10C9715F}"/>
                </a:ext>
              </a:extLst>
            </p:cNvPr>
            <p:cNvSpPr/>
            <p:nvPr/>
          </p:nvSpPr>
          <p:spPr>
            <a:xfrm>
              <a:off x="6401579" y="3987550"/>
              <a:ext cx="990516" cy="20986"/>
            </a:xfrm>
            <a:custGeom>
              <a:avLst/>
              <a:gdLst/>
              <a:ahLst/>
              <a:cxnLst/>
              <a:rect l="l" t="t" r="r" b="b"/>
              <a:pathLst>
                <a:path w="11422" h="242" extrusionOk="0">
                  <a:moveTo>
                    <a:pt x="277" y="1"/>
                  </a:moveTo>
                  <a:lnTo>
                    <a:pt x="179" y="19"/>
                  </a:lnTo>
                  <a:lnTo>
                    <a:pt x="27" y="144"/>
                  </a:lnTo>
                  <a:lnTo>
                    <a:pt x="0" y="242"/>
                  </a:lnTo>
                  <a:lnTo>
                    <a:pt x="11422" y="242"/>
                  </a:lnTo>
                  <a:lnTo>
                    <a:pt x="11395" y="144"/>
                  </a:lnTo>
                  <a:lnTo>
                    <a:pt x="11243" y="19"/>
                  </a:lnTo>
                  <a:lnTo>
                    <a:pt x="111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6" name="Google Shape;3147;p32">
              <a:extLst>
                <a:ext uri="{FF2B5EF4-FFF2-40B4-BE49-F238E27FC236}">
                  <a16:creationId xmlns:a16="http://schemas.microsoft.com/office/drawing/2014/main" id="{EDD6BA88-D789-5426-D839-84C18D65C0E1}"/>
                </a:ext>
              </a:extLst>
            </p:cNvPr>
            <p:cNvSpPr/>
            <p:nvPr/>
          </p:nvSpPr>
          <p:spPr>
            <a:xfrm>
              <a:off x="6401579" y="4153277"/>
              <a:ext cx="990516" cy="20206"/>
            </a:xfrm>
            <a:custGeom>
              <a:avLst/>
              <a:gdLst/>
              <a:ahLst/>
              <a:cxnLst/>
              <a:rect l="l" t="t" r="r" b="b"/>
              <a:pathLst>
                <a:path w="11422" h="233" extrusionOk="0">
                  <a:moveTo>
                    <a:pt x="0" y="1"/>
                  </a:moveTo>
                  <a:lnTo>
                    <a:pt x="0" y="27"/>
                  </a:lnTo>
                  <a:lnTo>
                    <a:pt x="9" y="45"/>
                  </a:lnTo>
                  <a:lnTo>
                    <a:pt x="18" y="72"/>
                  </a:lnTo>
                  <a:lnTo>
                    <a:pt x="27" y="90"/>
                  </a:lnTo>
                  <a:lnTo>
                    <a:pt x="72" y="153"/>
                  </a:lnTo>
                  <a:lnTo>
                    <a:pt x="125" y="197"/>
                  </a:lnTo>
                  <a:lnTo>
                    <a:pt x="143" y="197"/>
                  </a:lnTo>
                  <a:lnTo>
                    <a:pt x="161" y="206"/>
                  </a:lnTo>
                  <a:lnTo>
                    <a:pt x="179" y="215"/>
                  </a:lnTo>
                  <a:lnTo>
                    <a:pt x="197" y="224"/>
                  </a:lnTo>
                  <a:lnTo>
                    <a:pt x="224" y="233"/>
                  </a:lnTo>
                  <a:lnTo>
                    <a:pt x="11198" y="233"/>
                  </a:lnTo>
                  <a:lnTo>
                    <a:pt x="11216" y="224"/>
                  </a:lnTo>
                  <a:lnTo>
                    <a:pt x="11243" y="215"/>
                  </a:lnTo>
                  <a:lnTo>
                    <a:pt x="11261" y="206"/>
                  </a:lnTo>
                  <a:lnTo>
                    <a:pt x="11279" y="197"/>
                  </a:lnTo>
                  <a:lnTo>
                    <a:pt x="11288" y="197"/>
                  </a:lnTo>
                  <a:lnTo>
                    <a:pt x="11297" y="188"/>
                  </a:lnTo>
                  <a:lnTo>
                    <a:pt x="11306" y="179"/>
                  </a:lnTo>
                  <a:lnTo>
                    <a:pt x="11324" y="170"/>
                  </a:lnTo>
                  <a:lnTo>
                    <a:pt x="11359" y="135"/>
                  </a:lnTo>
                  <a:lnTo>
                    <a:pt x="11386" y="90"/>
                  </a:lnTo>
                  <a:lnTo>
                    <a:pt x="11395" y="72"/>
                  </a:lnTo>
                  <a:lnTo>
                    <a:pt x="11404" y="45"/>
                  </a:lnTo>
                  <a:lnTo>
                    <a:pt x="11413" y="27"/>
                  </a:lnTo>
                  <a:lnTo>
                    <a:pt x="114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7" name="Google Shape;3148;p32">
              <a:extLst>
                <a:ext uri="{FF2B5EF4-FFF2-40B4-BE49-F238E27FC236}">
                  <a16:creationId xmlns:a16="http://schemas.microsoft.com/office/drawing/2014/main" id="{8B723309-1B32-FBE4-BD04-C77DDD49CA55}"/>
                </a:ext>
              </a:extLst>
            </p:cNvPr>
            <p:cNvSpPr/>
            <p:nvPr/>
          </p:nvSpPr>
          <p:spPr>
            <a:xfrm>
              <a:off x="6473558" y="4358549"/>
              <a:ext cx="991383" cy="185928"/>
            </a:xfrm>
            <a:custGeom>
              <a:avLst/>
              <a:gdLst/>
              <a:ahLst/>
              <a:cxnLst/>
              <a:rect l="l" t="t" r="r" b="b"/>
              <a:pathLst>
                <a:path w="11432" h="2144" extrusionOk="0">
                  <a:moveTo>
                    <a:pt x="287" y="0"/>
                  </a:moveTo>
                  <a:lnTo>
                    <a:pt x="188" y="18"/>
                  </a:lnTo>
                  <a:lnTo>
                    <a:pt x="37" y="143"/>
                  </a:lnTo>
                  <a:lnTo>
                    <a:pt x="10" y="241"/>
                  </a:lnTo>
                  <a:lnTo>
                    <a:pt x="1" y="268"/>
                  </a:lnTo>
                  <a:lnTo>
                    <a:pt x="1" y="286"/>
                  </a:lnTo>
                  <a:lnTo>
                    <a:pt x="1" y="1858"/>
                  </a:lnTo>
                  <a:lnTo>
                    <a:pt x="1" y="1884"/>
                  </a:lnTo>
                  <a:lnTo>
                    <a:pt x="10" y="1911"/>
                  </a:lnTo>
                  <a:lnTo>
                    <a:pt x="10" y="1938"/>
                  </a:lnTo>
                  <a:lnTo>
                    <a:pt x="19" y="1956"/>
                  </a:lnTo>
                  <a:lnTo>
                    <a:pt x="28" y="1983"/>
                  </a:lnTo>
                  <a:lnTo>
                    <a:pt x="45" y="2000"/>
                  </a:lnTo>
                  <a:lnTo>
                    <a:pt x="81" y="2063"/>
                  </a:lnTo>
                  <a:lnTo>
                    <a:pt x="135" y="2108"/>
                  </a:lnTo>
                  <a:lnTo>
                    <a:pt x="144" y="2108"/>
                  </a:lnTo>
                  <a:lnTo>
                    <a:pt x="153" y="2117"/>
                  </a:lnTo>
                  <a:lnTo>
                    <a:pt x="170" y="2125"/>
                  </a:lnTo>
                  <a:lnTo>
                    <a:pt x="188" y="2125"/>
                  </a:lnTo>
                  <a:lnTo>
                    <a:pt x="206" y="2134"/>
                  </a:lnTo>
                  <a:lnTo>
                    <a:pt x="233" y="2143"/>
                  </a:lnTo>
                  <a:lnTo>
                    <a:pt x="11208" y="2143"/>
                  </a:lnTo>
                  <a:lnTo>
                    <a:pt x="11226" y="2134"/>
                  </a:lnTo>
                  <a:lnTo>
                    <a:pt x="11253" y="2125"/>
                  </a:lnTo>
                  <a:lnTo>
                    <a:pt x="11270" y="2125"/>
                  </a:lnTo>
                  <a:lnTo>
                    <a:pt x="11288" y="2117"/>
                  </a:lnTo>
                  <a:lnTo>
                    <a:pt x="11288" y="2108"/>
                  </a:lnTo>
                  <a:lnTo>
                    <a:pt x="11297" y="2108"/>
                  </a:lnTo>
                  <a:lnTo>
                    <a:pt x="11306" y="2099"/>
                  </a:lnTo>
                  <a:lnTo>
                    <a:pt x="11315" y="2090"/>
                  </a:lnTo>
                  <a:lnTo>
                    <a:pt x="11333" y="2081"/>
                  </a:lnTo>
                  <a:lnTo>
                    <a:pt x="11369" y="2045"/>
                  </a:lnTo>
                  <a:lnTo>
                    <a:pt x="11395" y="2000"/>
                  </a:lnTo>
                  <a:lnTo>
                    <a:pt x="11404" y="1983"/>
                  </a:lnTo>
                  <a:lnTo>
                    <a:pt x="11422" y="1956"/>
                  </a:lnTo>
                  <a:lnTo>
                    <a:pt x="11422" y="1938"/>
                  </a:lnTo>
                  <a:lnTo>
                    <a:pt x="11431" y="1911"/>
                  </a:lnTo>
                  <a:lnTo>
                    <a:pt x="11431" y="1884"/>
                  </a:lnTo>
                  <a:lnTo>
                    <a:pt x="11431" y="1858"/>
                  </a:lnTo>
                  <a:lnTo>
                    <a:pt x="11431" y="286"/>
                  </a:lnTo>
                  <a:lnTo>
                    <a:pt x="11431" y="268"/>
                  </a:lnTo>
                  <a:lnTo>
                    <a:pt x="11431" y="241"/>
                  </a:lnTo>
                  <a:lnTo>
                    <a:pt x="11404" y="143"/>
                  </a:lnTo>
                  <a:lnTo>
                    <a:pt x="11253" y="18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8" name="Google Shape;3149;p32">
              <a:extLst>
                <a:ext uri="{FF2B5EF4-FFF2-40B4-BE49-F238E27FC236}">
                  <a16:creationId xmlns:a16="http://schemas.microsoft.com/office/drawing/2014/main" id="{791103DE-6787-88EF-C941-30F9B2110B57}"/>
                </a:ext>
              </a:extLst>
            </p:cNvPr>
            <p:cNvSpPr/>
            <p:nvPr/>
          </p:nvSpPr>
          <p:spPr>
            <a:xfrm>
              <a:off x="6560280" y="4358549"/>
              <a:ext cx="83772" cy="185928"/>
            </a:xfrm>
            <a:custGeom>
              <a:avLst/>
              <a:gdLst/>
              <a:ahLst/>
              <a:cxnLst/>
              <a:rect l="l" t="t" r="r" b="b"/>
              <a:pathLst>
                <a:path w="966" h="2144" extrusionOk="0">
                  <a:moveTo>
                    <a:pt x="1" y="0"/>
                  </a:moveTo>
                  <a:lnTo>
                    <a:pt x="1" y="2143"/>
                  </a:lnTo>
                  <a:lnTo>
                    <a:pt x="965" y="214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9" name="Google Shape;3150;p32">
              <a:extLst>
                <a:ext uri="{FF2B5EF4-FFF2-40B4-BE49-F238E27FC236}">
                  <a16:creationId xmlns:a16="http://schemas.microsoft.com/office/drawing/2014/main" id="{6349CD98-D2EB-C030-8601-4B817DECD4EF}"/>
                </a:ext>
              </a:extLst>
            </p:cNvPr>
            <p:cNvSpPr/>
            <p:nvPr/>
          </p:nvSpPr>
          <p:spPr>
            <a:xfrm>
              <a:off x="6695046" y="4358549"/>
              <a:ext cx="83772" cy="185928"/>
            </a:xfrm>
            <a:custGeom>
              <a:avLst/>
              <a:gdLst/>
              <a:ahLst/>
              <a:cxnLst/>
              <a:rect l="l" t="t" r="r" b="b"/>
              <a:pathLst>
                <a:path w="966" h="2144" extrusionOk="0">
                  <a:moveTo>
                    <a:pt x="1" y="0"/>
                  </a:moveTo>
                  <a:lnTo>
                    <a:pt x="1" y="2143"/>
                  </a:lnTo>
                  <a:lnTo>
                    <a:pt x="965" y="214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50" name="Google Shape;3151;p32">
              <a:extLst>
                <a:ext uri="{FF2B5EF4-FFF2-40B4-BE49-F238E27FC236}">
                  <a16:creationId xmlns:a16="http://schemas.microsoft.com/office/drawing/2014/main" id="{00B57CC9-2614-A4F9-9A82-1D3F3F179704}"/>
                </a:ext>
              </a:extLst>
            </p:cNvPr>
            <p:cNvSpPr/>
            <p:nvPr/>
          </p:nvSpPr>
          <p:spPr>
            <a:xfrm>
              <a:off x="7169761" y="4358549"/>
              <a:ext cx="209169" cy="185928"/>
            </a:xfrm>
            <a:custGeom>
              <a:avLst/>
              <a:gdLst/>
              <a:ahLst/>
              <a:cxnLst/>
              <a:rect l="l" t="t" r="r" b="b"/>
              <a:pathLst>
                <a:path w="2412" h="2144" extrusionOk="0">
                  <a:moveTo>
                    <a:pt x="1" y="0"/>
                  </a:moveTo>
                  <a:lnTo>
                    <a:pt x="1" y="2143"/>
                  </a:lnTo>
                  <a:lnTo>
                    <a:pt x="2412" y="2143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51" name="Google Shape;3152;p32">
              <a:extLst>
                <a:ext uri="{FF2B5EF4-FFF2-40B4-BE49-F238E27FC236}">
                  <a16:creationId xmlns:a16="http://schemas.microsoft.com/office/drawing/2014/main" id="{04BC2D82-CACC-ED3B-5108-27718C6F8F11}"/>
                </a:ext>
              </a:extLst>
            </p:cNvPr>
            <p:cNvSpPr/>
            <p:nvPr/>
          </p:nvSpPr>
          <p:spPr>
            <a:xfrm>
              <a:off x="6474339" y="4358549"/>
              <a:ext cx="990603" cy="20986"/>
            </a:xfrm>
            <a:custGeom>
              <a:avLst/>
              <a:gdLst/>
              <a:ahLst/>
              <a:cxnLst/>
              <a:rect l="l" t="t" r="r" b="b"/>
              <a:pathLst>
                <a:path w="11423" h="242" extrusionOk="0">
                  <a:moveTo>
                    <a:pt x="278" y="0"/>
                  </a:moveTo>
                  <a:lnTo>
                    <a:pt x="179" y="18"/>
                  </a:lnTo>
                  <a:lnTo>
                    <a:pt x="28" y="143"/>
                  </a:lnTo>
                  <a:lnTo>
                    <a:pt x="1" y="241"/>
                  </a:lnTo>
                  <a:lnTo>
                    <a:pt x="11422" y="241"/>
                  </a:lnTo>
                  <a:lnTo>
                    <a:pt x="11395" y="143"/>
                  </a:lnTo>
                  <a:lnTo>
                    <a:pt x="11244" y="18"/>
                  </a:lnTo>
                  <a:lnTo>
                    <a:pt x="1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52" name="Google Shape;3153;p32">
              <a:extLst>
                <a:ext uri="{FF2B5EF4-FFF2-40B4-BE49-F238E27FC236}">
                  <a16:creationId xmlns:a16="http://schemas.microsoft.com/office/drawing/2014/main" id="{2913D88A-8D1D-E325-F035-2708732B5827}"/>
                </a:ext>
              </a:extLst>
            </p:cNvPr>
            <p:cNvSpPr/>
            <p:nvPr/>
          </p:nvSpPr>
          <p:spPr>
            <a:xfrm>
              <a:off x="6474339" y="4524275"/>
              <a:ext cx="990603" cy="20206"/>
            </a:xfrm>
            <a:custGeom>
              <a:avLst/>
              <a:gdLst/>
              <a:ahLst/>
              <a:cxnLst/>
              <a:rect l="l" t="t" r="r" b="b"/>
              <a:pathLst>
                <a:path w="11423" h="233" extrusionOk="0">
                  <a:moveTo>
                    <a:pt x="1" y="0"/>
                  </a:moveTo>
                  <a:lnTo>
                    <a:pt x="1" y="27"/>
                  </a:lnTo>
                  <a:lnTo>
                    <a:pt x="10" y="45"/>
                  </a:lnTo>
                  <a:lnTo>
                    <a:pt x="19" y="72"/>
                  </a:lnTo>
                  <a:lnTo>
                    <a:pt x="36" y="89"/>
                  </a:lnTo>
                  <a:lnTo>
                    <a:pt x="72" y="152"/>
                  </a:lnTo>
                  <a:lnTo>
                    <a:pt x="126" y="197"/>
                  </a:lnTo>
                  <a:lnTo>
                    <a:pt x="135" y="197"/>
                  </a:lnTo>
                  <a:lnTo>
                    <a:pt x="144" y="206"/>
                  </a:lnTo>
                  <a:lnTo>
                    <a:pt x="161" y="214"/>
                  </a:lnTo>
                  <a:lnTo>
                    <a:pt x="179" y="214"/>
                  </a:lnTo>
                  <a:lnTo>
                    <a:pt x="197" y="223"/>
                  </a:lnTo>
                  <a:lnTo>
                    <a:pt x="224" y="232"/>
                  </a:lnTo>
                  <a:lnTo>
                    <a:pt x="11199" y="232"/>
                  </a:lnTo>
                  <a:lnTo>
                    <a:pt x="11217" y="223"/>
                  </a:lnTo>
                  <a:lnTo>
                    <a:pt x="11244" y="214"/>
                  </a:lnTo>
                  <a:lnTo>
                    <a:pt x="11261" y="214"/>
                  </a:lnTo>
                  <a:lnTo>
                    <a:pt x="11279" y="206"/>
                  </a:lnTo>
                  <a:lnTo>
                    <a:pt x="11279" y="197"/>
                  </a:lnTo>
                  <a:lnTo>
                    <a:pt x="11288" y="197"/>
                  </a:lnTo>
                  <a:lnTo>
                    <a:pt x="11297" y="188"/>
                  </a:lnTo>
                  <a:lnTo>
                    <a:pt x="11306" y="179"/>
                  </a:lnTo>
                  <a:lnTo>
                    <a:pt x="11324" y="170"/>
                  </a:lnTo>
                  <a:lnTo>
                    <a:pt x="11360" y="134"/>
                  </a:lnTo>
                  <a:lnTo>
                    <a:pt x="11386" y="89"/>
                  </a:lnTo>
                  <a:lnTo>
                    <a:pt x="11395" y="72"/>
                  </a:lnTo>
                  <a:lnTo>
                    <a:pt x="11413" y="45"/>
                  </a:lnTo>
                  <a:lnTo>
                    <a:pt x="11413" y="27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53" name="Google Shape;3154;p32">
              <a:extLst>
                <a:ext uri="{FF2B5EF4-FFF2-40B4-BE49-F238E27FC236}">
                  <a16:creationId xmlns:a16="http://schemas.microsoft.com/office/drawing/2014/main" id="{823D9653-CF6C-F0D1-0F41-402B62FE3768}"/>
                </a:ext>
              </a:extLst>
            </p:cNvPr>
            <p:cNvSpPr/>
            <p:nvPr/>
          </p:nvSpPr>
          <p:spPr>
            <a:xfrm>
              <a:off x="7887865" y="2827509"/>
              <a:ext cx="1397880" cy="1901304"/>
            </a:xfrm>
            <a:custGeom>
              <a:avLst/>
              <a:gdLst/>
              <a:ahLst/>
              <a:cxnLst/>
              <a:rect l="l" t="t" r="r" b="b"/>
              <a:pathLst>
                <a:path w="16119" h="21924" extrusionOk="0">
                  <a:moveTo>
                    <a:pt x="8055" y="1"/>
                  </a:moveTo>
                  <a:lnTo>
                    <a:pt x="7975" y="10"/>
                  </a:lnTo>
                  <a:lnTo>
                    <a:pt x="7832" y="99"/>
                  </a:lnTo>
                  <a:lnTo>
                    <a:pt x="7796" y="179"/>
                  </a:lnTo>
                  <a:lnTo>
                    <a:pt x="18" y="21549"/>
                  </a:lnTo>
                  <a:lnTo>
                    <a:pt x="0" y="21602"/>
                  </a:lnTo>
                  <a:lnTo>
                    <a:pt x="0" y="21718"/>
                  </a:lnTo>
                  <a:lnTo>
                    <a:pt x="45" y="21808"/>
                  </a:lnTo>
                  <a:lnTo>
                    <a:pt x="125" y="21888"/>
                  </a:lnTo>
                  <a:lnTo>
                    <a:pt x="179" y="21906"/>
                  </a:lnTo>
                  <a:lnTo>
                    <a:pt x="232" y="21924"/>
                  </a:lnTo>
                  <a:lnTo>
                    <a:pt x="339" y="21915"/>
                  </a:lnTo>
                  <a:lnTo>
                    <a:pt x="438" y="21870"/>
                  </a:lnTo>
                  <a:lnTo>
                    <a:pt x="509" y="21790"/>
                  </a:lnTo>
                  <a:lnTo>
                    <a:pt x="536" y="21745"/>
                  </a:lnTo>
                  <a:lnTo>
                    <a:pt x="8055" y="1081"/>
                  </a:lnTo>
                  <a:lnTo>
                    <a:pt x="15583" y="21745"/>
                  </a:lnTo>
                  <a:lnTo>
                    <a:pt x="15619" y="21816"/>
                  </a:lnTo>
                  <a:lnTo>
                    <a:pt x="15761" y="21915"/>
                  </a:lnTo>
                  <a:lnTo>
                    <a:pt x="15842" y="21924"/>
                  </a:lnTo>
                  <a:lnTo>
                    <a:pt x="15886" y="21924"/>
                  </a:lnTo>
                  <a:lnTo>
                    <a:pt x="15940" y="21906"/>
                  </a:lnTo>
                  <a:lnTo>
                    <a:pt x="15985" y="21888"/>
                  </a:lnTo>
                  <a:lnTo>
                    <a:pt x="16065" y="21808"/>
                  </a:lnTo>
                  <a:lnTo>
                    <a:pt x="16110" y="21718"/>
                  </a:lnTo>
                  <a:lnTo>
                    <a:pt x="16119" y="21602"/>
                  </a:lnTo>
                  <a:lnTo>
                    <a:pt x="16101" y="21549"/>
                  </a:lnTo>
                  <a:lnTo>
                    <a:pt x="8314" y="179"/>
                  </a:lnTo>
                  <a:lnTo>
                    <a:pt x="8278" y="99"/>
                  </a:lnTo>
                  <a:lnTo>
                    <a:pt x="8144" y="10"/>
                  </a:lnTo>
                  <a:lnTo>
                    <a:pt x="8055" y="1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54" name="Google Shape;3155;p32">
              <a:extLst>
                <a:ext uri="{FF2B5EF4-FFF2-40B4-BE49-F238E27FC236}">
                  <a16:creationId xmlns:a16="http://schemas.microsoft.com/office/drawing/2014/main" id="{C6295F0D-4D8B-898F-DAC2-FCE98EA43C3D}"/>
                </a:ext>
              </a:extLst>
            </p:cNvPr>
            <p:cNvSpPr/>
            <p:nvPr/>
          </p:nvSpPr>
          <p:spPr>
            <a:xfrm>
              <a:off x="8285143" y="3041283"/>
              <a:ext cx="403520" cy="47350"/>
            </a:xfrm>
            <a:custGeom>
              <a:avLst/>
              <a:gdLst/>
              <a:ahLst/>
              <a:cxnLst/>
              <a:rect l="l" t="t" r="r" b="b"/>
              <a:pathLst>
                <a:path w="4653" h="546" extrusionOk="0">
                  <a:moveTo>
                    <a:pt x="223" y="0"/>
                  </a:moveTo>
                  <a:lnTo>
                    <a:pt x="125" y="45"/>
                  </a:lnTo>
                  <a:lnTo>
                    <a:pt x="45" y="116"/>
                  </a:lnTo>
                  <a:lnTo>
                    <a:pt x="9" y="215"/>
                  </a:lnTo>
                  <a:lnTo>
                    <a:pt x="0" y="277"/>
                  </a:lnTo>
                  <a:lnTo>
                    <a:pt x="9" y="331"/>
                  </a:lnTo>
                  <a:lnTo>
                    <a:pt x="45" y="429"/>
                  </a:lnTo>
                  <a:lnTo>
                    <a:pt x="125" y="500"/>
                  </a:lnTo>
                  <a:lnTo>
                    <a:pt x="223" y="545"/>
                  </a:lnTo>
                  <a:lnTo>
                    <a:pt x="4429" y="545"/>
                  </a:lnTo>
                  <a:lnTo>
                    <a:pt x="4528" y="500"/>
                  </a:lnTo>
                  <a:lnTo>
                    <a:pt x="4608" y="429"/>
                  </a:lnTo>
                  <a:lnTo>
                    <a:pt x="4644" y="331"/>
                  </a:lnTo>
                  <a:lnTo>
                    <a:pt x="4653" y="277"/>
                  </a:lnTo>
                  <a:lnTo>
                    <a:pt x="4644" y="215"/>
                  </a:lnTo>
                  <a:lnTo>
                    <a:pt x="4608" y="116"/>
                  </a:lnTo>
                  <a:lnTo>
                    <a:pt x="4528" y="45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55" name="Google Shape;3156;p32">
              <a:extLst>
                <a:ext uri="{FF2B5EF4-FFF2-40B4-BE49-F238E27FC236}">
                  <a16:creationId xmlns:a16="http://schemas.microsoft.com/office/drawing/2014/main" id="{AC496CB5-26AB-B855-DAD2-682285C4B1C7}"/>
                </a:ext>
              </a:extLst>
            </p:cNvPr>
            <p:cNvSpPr/>
            <p:nvPr/>
          </p:nvSpPr>
          <p:spPr>
            <a:xfrm>
              <a:off x="8393546" y="3302235"/>
              <a:ext cx="386522" cy="48131"/>
            </a:xfrm>
            <a:custGeom>
              <a:avLst/>
              <a:gdLst/>
              <a:ahLst/>
              <a:cxnLst/>
              <a:rect l="l" t="t" r="r" b="b"/>
              <a:pathLst>
                <a:path w="4457" h="555" extrusionOk="0">
                  <a:moveTo>
                    <a:pt x="215" y="1"/>
                  </a:moveTo>
                  <a:lnTo>
                    <a:pt x="116" y="45"/>
                  </a:lnTo>
                  <a:lnTo>
                    <a:pt x="45" y="126"/>
                  </a:lnTo>
                  <a:lnTo>
                    <a:pt x="0" y="224"/>
                  </a:lnTo>
                  <a:lnTo>
                    <a:pt x="0" y="278"/>
                  </a:lnTo>
                  <a:lnTo>
                    <a:pt x="0" y="331"/>
                  </a:lnTo>
                  <a:lnTo>
                    <a:pt x="45" y="429"/>
                  </a:lnTo>
                  <a:lnTo>
                    <a:pt x="116" y="510"/>
                  </a:lnTo>
                  <a:lnTo>
                    <a:pt x="215" y="554"/>
                  </a:lnTo>
                  <a:lnTo>
                    <a:pt x="4233" y="554"/>
                  </a:lnTo>
                  <a:lnTo>
                    <a:pt x="4331" y="510"/>
                  </a:lnTo>
                  <a:lnTo>
                    <a:pt x="4412" y="429"/>
                  </a:lnTo>
                  <a:lnTo>
                    <a:pt x="4447" y="331"/>
                  </a:lnTo>
                  <a:lnTo>
                    <a:pt x="4456" y="278"/>
                  </a:lnTo>
                  <a:lnTo>
                    <a:pt x="4447" y="224"/>
                  </a:lnTo>
                  <a:lnTo>
                    <a:pt x="4412" y="126"/>
                  </a:lnTo>
                  <a:lnTo>
                    <a:pt x="4331" y="45"/>
                  </a:lnTo>
                  <a:lnTo>
                    <a:pt x="4233" y="1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56" name="Google Shape;3157;p32">
              <a:extLst>
                <a:ext uri="{FF2B5EF4-FFF2-40B4-BE49-F238E27FC236}">
                  <a16:creationId xmlns:a16="http://schemas.microsoft.com/office/drawing/2014/main" id="{F35DEF8A-2D5E-F5AD-7570-8C5C1529A590}"/>
                </a:ext>
              </a:extLst>
            </p:cNvPr>
            <p:cNvSpPr/>
            <p:nvPr/>
          </p:nvSpPr>
          <p:spPr>
            <a:xfrm>
              <a:off x="8032606" y="3302235"/>
              <a:ext cx="370305" cy="48131"/>
            </a:xfrm>
            <a:custGeom>
              <a:avLst/>
              <a:gdLst/>
              <a:ahLst/>
              <a:cxnLst/>
              <a:rect l="l" t="t" r="r" b="b"/>
              <a:pathLst>
                <a:path w="4270" h="555" extrusionOk="0">
                  <a:moveTo>
                    <a:pt x="215" y="1"/>
                  </a:moveTo>
                  <a:lnTo>
                    <a:pt x="117" y="45"/>
                  </a:lnTo>
                  <a:lnTo>
                    <a:pt x="19" y="170"/>
                  </a:lnTo>
                  <a:lnTo>
                    <a:pt x="1" y="278"/>
                  </a:lnTo>
                  <a:lnTo>
                    <a:pt x="19" y="385"/>
                  </a:lnTo>
                  <a:lnTo>
                    <a:pt x="117" y="510"/>
                  </a:lnTo>
                  <a:lnTo>
                    <a:pt x="215" y="554"/>
                  </a:lnTo>
                  <a:lnTo>
                    <a:pt x="4064" y="554"/>
                  </a:lnTo>
                  <a:lnTo>
                    <a:pt x="4153" y="510"/>
                  </a:lnTo>
                  <a:lnTo>
                    <a:pt x="4252" y="385"/>
                  </a:lnTo>
                  <a:lnTo>
                    <a:pt x="4269" y="278"/>
                  </a:lnTo>
                  <a:lnTo>
                    <a:pt x="4252" y="170"/>
                  </a:lnTo>
                  <a:lnTo>
                    <a:pt x="4153" y="45"/>
                  </a:lnTo>
                  <a:lnTo>
                    <a:pt x="4064" y="1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57" name="Google Shape;3158;p32">
              <a:extLst>
                <a:ext uri="{FF2B5EF4-FFF2-40B4-BE49-F238E27FC236}">
                  <a16:creationId xmlns:a16="http://schemas.microsoft.com/office/drawing/2014/main" id="{B9AD178B-E342-7822-2F51-C7A65D17871D}"/>
                </a:ext>
              </a:extLst>
            </p:cNvPr>
            <p:cNvSpPr/>
            <p:nvPr/>
          </p:nvSpPr>
          <p:spPr>
            <a:xfrm>
              <a:off x="8484952" y="3564053"/>
              <a:ext cx="386522" cy="48044"/>
            </a:xfrm>
            <a:custGeom>
              <a:avLst/>
              <a:gdLst/>
              <a:ahLst/>
              <a:cxnLst/>
              <a:rect l="l" t="t" r="r" b="b"/>
              <a:pathLst>
                <a:path w="4457" h="554" extrusionOk="0">
                  <a:moveTo>
                    <a:pt x="214" y="0"/>
                  </a:moveTo>
                  <a:lnTo>
                    <a:pt x="116" y="45"/>
                  </a:lnTo>
                  <a:lnTo>
                    <a:pt x="45" y="116"/>
                  </a:lnTo>
                  <a:lnTo>
                    <a:pt x="0" y="214"/>
                  </a:lnTo>
                  <a:lnTo>
                    <a:pt x="0" y="277"/>
                  </a:lnTo>
                  <a:lnTo>
                    <a:pt x="0" y="330"/>
                  </a:lnTo>
                  <a:lnTo>
                    <a:pt x="45" y="429"/>
                  </a:lnTo>
                  <a:lnTo>
                    <a:pt x="116" y="500"/>
                  </a:lnTo>
                  <a:lnTo>
                    <a:pt x="214" y="545"/>
                  </a:lnTo>
                  <a:lnTo>
                    <a:pt x="277" y="554"/>
                  </a:lnTo>
                  <a:lnTo>
                    <a:pt x="4179" y="554"/>
                  </a:lnTo>
                  <a:lnTo>
                    <a:pt x="4233" y="545"/>
                  </a:lnTo>
                  <a:lnTo>
                    <a:pt x="4331" y="500"/>
                  </a:lnTo>
                  <a:lnTo>
                    <a:pt x="4411" y="429"/>
                  </a:lnTo>
                  <a:lnTo>
                    <a:pt x="4447" y="330"/>
                  </a:lnTo>
                  <a:lnTo>
                    <a:pt x="4456" y="277"/>
                  </a:lnTo>
                  <a:lnTo>
                    <a:pt x="4447" y="214"/>
                  </a:lnTo>
                  <a:lnTo>
                    <a:pt x="4411" y="116"/>
                  </a:lnTo>
                  <a:lnTo>
                    <a:pt x="4331" y="45"/>
                  </a:lnTo>
                  <a:lnTo>
                    <a:pt x="4233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03" name="Google Shape;3159;p32">
              <a:extLst>
                <a:ext uri="{FF2B5EF4-FFF2-40B4-BE49-F238E27FC236}">
                  <a16:creationId xmlns:a16="http://schemas.microsoft.com/office/drawing/2014/main" id="{B365B27F-9A70-D2AA-AC8B-9329A12E69CB}"/>
                </a:ext>
              </a:extLst>
            </p:cNvPr>
            <p:cNvSpPr/>
            <p:nvPr/>
          </p:nvSpPr>
          <p:spPr>
            <a:xfrm>
              <a:off x="7946663" y="3564053"/>
              <a:ext cx="386522" cy="48044"/>
            </a:xfrm>
            <a:custGeom>
              <a:avLst/>
              <a:gdLst/>
              <a:ahLst/>
              <a:cxnLst/>
              <a:rect l="l" t="t" r="r" b="b"/>
              <a:pathLst>
                <a:path w="4457" h="554" extrusionOk="0">
                  <a:moveTo>
                    <a:pt x="224" y="0"/>
                  </a:moveTo>
                  <a:lnTo>
                    <a:pt x="126" y="45"/>
                  </a:lnTo>
                  <a:lnTo>
                    <a:pt x="45" y="116"/>
                  </a:lnTo>
                  <a:lnTo>
                    <a:pt x="1" y="214"/>
                  </a:lnTo>
                  <a:lnTo>
                    <a:pt x="1" y="277"/>
                  </a:lnTo>
                  <a:lnTo>
                    <a:pt x="1" y="330"/>
                  </a:lnTo>
                  <a:lnTo>
                    <a:pt x="45" y="429"/>
                  </a:lnTo>
                  <a:lnTo>
                    <a:pt x="126" y="500"/>
                  </a:lnTo>
                  <a:lnTo>
                    <a:pt x="224" y="545"/>
                  </a:lnTo>
                  <a:lnTo>
                    <a:pt x="278" y="554"/>
                  </a:lnTo>
                  <a:lnTo>
                    <a:pt x="4180" y="554"/>
                  </a:lnTo>
                  <a:lnTo>
                    <a:pt x="4234" y="545"/>
                  </a:lnTo>
                  <a:lnTo>
                    <a:pt x="4341" y="500"/>
                  </a:lnTo>
                  <a:lnTo>
                    <a:pt x="4412" y="429"/>
                  </a:lnTo>
                  <a:lnTo>
                    <a:pt x="4457" y="330"/>
                  </a:lnTo>
                  <a:lnTo>
                    <a:pt x="4457" y="277"/>
                  </a:lnTo>
                  <a:lnTo>
                    <a:pt x="4457" y="214"/>
                  </a:lnTo>
                  <a:lnTo>
                    <a:pt x="4412" y="116"/>
                  </a:lnTo>
                  <a:lnTo>
                    <a:pt x="4341" y="45"/>
                  </a:lnTo>
                  <a:lnTo>
                    <a:pt x="4234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04" name="Google Shape;3160;p32">
              <a:extLst>
                <a:ext uri="{FF2B5EF4-FFF2-40B4-BE49-F238E27FC236}">
                  <a16:creationId xmlns:a16="http://schemas.microsoft.com/office/drawing/2014/main" id="{2605940A-8E0F-AD62-DCDE-E37C4D903501}"/>
                </a:ext>
              </a:extLst>
            </p:cNvPr>
            <p:cNvSpPr/>
            <p:nvPr/>
          </p:nvSpPr>
          <p:spPr>
            <a:xfrm>
              <a:off x="8576271" y="3825005"/>
              <a:ext cx="386522" cy="48131"/>
            </a:xfrm>
            <a:custGeom>
              <a:avLst/>
              <a:gdLst/>
              <a:ahLst/>
              <a:cxnLst/>
              <a:rect l="l" t="t" r="r" b="b"/>
              <a:pathLst>
                <a:path w="4457" h="555" extrusionOk="0">
                  <a:moveTo>
                    <a:pt x="278" y="0"/>
                  </a:moveTo>
                  <a:lnTo>
                    <a:pt x="224" y="9"/>
                  </a:lnTo>
                  <a:lnTo>
                    <a:pt x="117" y="45"/>
                  </a:lnTo>
                  <a:lnTo>
                    <a:pt x="45" y="125"/>
                  </a:lnTo>
                  <a:lnTo>
                    <a:pt x="1" y="224"/>
                  </a:lnTo>
                  <a:lnTo>
                    <a:pt x="1" y="277"/>
                  </a:lnTo>
                  <a:lnTo>
                    <a:pt x="1" y="331"/>
                  </a:lnTo>
                  <a:lnTo>
                    <a:pt x="45" y="429"/>
                  </a:lnTo>
                  <a:lnTo>
                    <a:pt x="117" y="509"/>
                  </a:lnTo>
                  <a:lnTo>
                    <a:pt x="224" y="554"/>
                  </a:lnTo>
                  <a:lnTo>
                    <a:pt x="4234" y="554"/>
                  </a:lnTo>
                  <a:lnTo>
                    <a:pt x="4332" y="509"/>
                  </a:lnTo>
                  <a:lnTo>
                    <a:pt x="4412" y="429"/>
                  </a:lnTo>
                  <a:lnTo>
                    <a:pt x="4448" y="331"/>
                  </a:lnTo>
                  <a:lnTo>
                    <a:pt x="4457" y="277"/>
                  </a:lnTo>
                  <a:lnTo>
                    <a:pt x="4448" y="224"/>
                  </a:lnTo>
                  <a:lnTo>
                    <a:pt x="4412" y="125"/>
                  </a:lnTo>
                  <a:lnTo>
                    <a:pt x="4332" y="45"/>
                  </a:lnTo>
                  <a:lnTo>
                    <a:pt x="4234" y="9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05" name="Google Shape;3161;p32">
              <a:extLst>
                <a:ext uri="{FF2B5EF4-FFF2-40B4-BE49-F238E27FC236}">
                  <a16:creationId xmlns:a16="http://schemas.microsoft.com/office/drawing/2014/main" id="{286C2E83-2545-F3A4-4386-1261AD8F01E5}"/>
                </a:ext>
              </a:extLst>
            </p:cNvPr>
            <p:cNvSpPr/>
            <p:nvPr/>
          </p:nvSpPr>
          <p:spPr>
            <a:xfrm>
              <a:off x="7846758" y="3825005"/>
              <a:ext cx="387303" cy="48131"/>
            </a:xfrm>
            <a:custGeom>
              <a:avLst/>
              <a:gdLst/>
              <a:ahLst/>
              <a:cxnLst/>
              <a:rect l="l" t="t" r="r" b="b"/>
              <a:pathLst>
                <a:path w="4466" h="555" extrusionOk="0">
                  <a:moveTo>
                    <a:pt x="278" y="0"/>
                  </a:moveTo>
                  <a:lnTo>
                    <a:pt x="224" y="9"/>
                  </a:lnTo>
                  <a:lnTo>
                    <a:pt x="126" y="45"/>
                  </a:lnTo>
                  <a:lnTo>
                    <a:pt x="54" y="125"/>
                  </a:lnTo>
                  <a:lnTo>
                    <a:pt x="10" y="224"/>
                  </a:lnTo>
                  <a:lnTo>
                    <a:pt x="1" y="277"/>
                  </a:lnTo>
                  <a:lnTo>
                    <a:pt x="10" y="331"/>
                  </a:lnTo>
                  <a:lnTo>
                    <a:pt x="54" y="429"/>
                  </a:lnTo>
                  <a:lnTo>
                    <a:pt x="126" y="509"/>
                  </a:lnTo>
                  <a:lnTo>
                    <a:pt x="224" y="554"/>
                  </a:lnTo>
                  <a:lnTo>
                    <a:pt x="4243" y="554"/>
                  </a:lnTo>
                  <a:lnTo>
                    <a:pt x="4341" y="509"/>
                  </a:lnTo>
                  <a:lnTo>
                    <a:pt x="4412" y="429"/>
                  </a:lnTo>
                  <a:lnTo>
                    <a:pt x="4457" y="331"/>
                  </a:lnTo>
                  <a:lnTo>
                    <a:pt x="4466" y="277"/>
                  </a:lnTo>
                  <a:lnTo>
                    <a:pt x="4457" y="224"/>
                  </a:lnTo>
                  <a:lnTo>
                    <a:pt x="4412" y="125"/>
                  </a:lnTo>
                  <a:lnTo>
                    <a:pt x="4341" y="45"/>
                  </a:lnTo>
                  <a:lnTo>
                    <a:pt x="4243" y="9"/>
                  </a:lnTo>
                  <a:lnTo>
                    <a:pt x="4189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06" name="Google Shape;3162;p32">
              <a:extLst>
                <a:ext uri="{FF2B5EF4-FFF2-40B4-BE49-F238E27FC236}">
                  <a16:creationId xmlns:a16="http://schemas.microsoft.com/office/drawing/2014/main" id="{7F9FFE97-B697-BBEF-CB7C-8FE18F48CA62}"/>
                </a:ext>
              </a:extLst>
            </p:cNvPr>
            <p:cNvSpPr/>
            <p:nvPr/>
          </p:nvSpPr>
          <p:spPr>
            <a:xfrm>
              <a:off x="8667677" y="4086737"/>
              <a:ext cx="386522" cy="48131"/>
            </a:xfrm>
            <a:custGeom>
              <a:avLst/>
              <a:gdLst/>
              <a:ahLst/>
              <a:cxnLst/>
              <a:rect l="l" t="t" r="r" b="b"/>
              <a:pathLst>
                <a:path w="4457" h="555" extrusionOk="0">
                  <a:moveTo>
                    <a:pt x="224" y="1"/>
                  </a:moveTo>
                  <a:lnTo>
                    <a:pt x="117" y="45"/>
                  </a:lnTo>
                  <a:lnTo>
                    <a:pt x="45" y="117"/>
                  </a:lnTo>
                  <a:lnTo>
                    <a:pt x="1" y="215"/>
                  </a:lnTo>
                  <a:lnTo>
                    <a:pt x="1" y="278"/>
                  </a:lnTo>
                  <a:lnTo>
                    <a:pt x="1" y="331"/>
                  </a:lnTo>
                  <a:lnTo>
                    <a:pt x="45" y="429"/>
                  </a:lnTo>
                  <a:lnTo>
                    <a:pt x="117" y="501"/>
                  </a:lnTo>
                  <a:lnTo>
                    <a:pt x="224" y="545"/>
                  </a:lnTo>
                  <a:lnTo>
                    <a:pt x="277" y="554"/>
                  </a:lnTo>
                  <a:lnTo>
                    <a:pt x="4180" y="554"/>
                  </a:lnTo>
                  <a:lnTo>
                    <a:pt x="4233" y="545"/>
                  </a:lnTo>
                  <a:lnTo>
                    <a:pt x="4332" y="501"/>
                  </a:lnTo>
                  <a:lnTo>
                    <a:pt x="4412" y="429"/>
                  </a:lnTo>
                  <a:lnTo>
                    <a:pt x="4457" y="331"/>
                  </a:lnTo>
                  <a:lnTo>
                    <a:pt x="4457" y="278"/>
                  </a:lnTo>
                  <a:lnTo>
                    <a:pt x="4457" y="215"/>
                  </a:lnTo>
                  <a:lnTo>
                    <a:pt x="4412" y="117"/>
                  </a:lnTo>
                  <a:lnTo>
                    <a:pt x="4332" y="45"/>
                  </a:lnTo>
                  <a:lnTo>
                    <a:pt x="4233" y="1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07" name="Google Shape;3163;p32">
              <a:extLst>
                <a:ext uri="{FF2B5EF4-FFF2-40B4-BE49-F238E27FC236}">
                  <a16:creationId xmlns:a16="http://schemas.microsoft.com/office/drawing/2014/main" id="{4AFBBD77-23B6-77C7-F4EC-93D556E375C4}"/>
                </a:ext>
              </a:extLst>
            </p:cNvPr>
            <p:cNvSpPr/>
            <p:nvPr/>
          </p:nvSpPr>
          <p:spPr>
            <a:xfrm>
              <a:off x="7755439" y="4086737"/>
              <a:ext cx="386522" cy="48131"/>
            </a:xfrm>
            <a:custGeom>
              <a:avLst/>
              <a:gdLst/>
              <a:ahLst/>
              <a:cxnLst/>
              <a:rect l="l" t="t" r="r" b="b"/>
              <a:pathLst>
                <a:path w="4457" h="555" extrusionOk="0">
                  <a:moveTo>
                    <a:pt x="223" y="1"/>
                  </a:moveTo>
                  <a:lnTo>
                    <a:pt x="116" y="45"/>
                  </a:lnTo>
                  <a:lnTo>
                    <a:pt x="45" y="117"/>
                  </a:lnTo>
                  <a:lnTo>
                    <a:pt x="0" y="215"/>
                  </a:lnTo>
                  <a:lnTo>
                    <a:pt x="0" y="278"/>
                  </a:lnTo>
                  <a:lnTo>
                    <a:pt x="0" y="331"/>
                  </a:lnTo>
                  <a:lnTo>
                    <a:pt x="45" y="429"/>
                  </a:lnTo>
                  <a:lnTo>
                    <a:pt x="116" y="501"/>
                  </a:lnTo>
                  <a:lnTo>
                    <a:pt x="223" y="545"/>
                  </a:lnTo>
                  <a:lnTo>
                    <a:pt x="277" y="554"/>
                  </a:lnTo>
                  <a:lnTo>
                    <a:pt x="4179" y="554"/>
                  </a:lnTo>
                  <a:lnTo>
                    <a:pt x="4233" y="545"/>
                  </a:lnTo>
                  <a:lnTo>
                    <a:pt x="4331" y="501"/>
                  </a:lnTo>
                  <a:lnTo>
                    <a:pt x="4411" y="429"/>
                  </a:lnTo>
                  <a:lnTo>
                    <a:pt x="4456" y="331"/>
                  </a:lnTo>
                  <a:lnTo>
                    <a:pt x="4456" y="278"/>
                  </a:lnTo>
                  <a:lnTo>
                    <a:pt x="4456" y="215"/>
                  </a:lnTo>
                  <a:lnTo>
                    <a:pt x="4411" y="117"/>
                  </a:lnTo>
                  <a:lnTo>
                    <a:pt x="4331" y="45"/>
                  </a:lnTo>
                  <a:lnTo>
                    <a:pt x="4233" y="1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08" name="Google Shape;3164;p32">
              <a:extLst>
                <a:ext uri="{FF2B5EF4-FFF2-40B4-BE49-F238E27FC236}">
                  <a16:creationId xmlns:a16="http://schemas.microsoft.com/office/drawing/2014/main" id="{3E4F1E56-F170-C309-E745-115B3E252BFC}"/>
                </a:ext>
              </a:extLst>
            </p:cNvPr>
            <p:cNvSpPr/>
            <p:nvPr/>
          </p:nvSpPr>
          <p:spPr>
            <a:xfrm>
              <a:off x="8759083" y="4347776"/>
              <a:ext cx="386522" cy="48044"/>
            </a:xfrm>
            <a:custGeom>
              <a:avLst/>
              <a:gdLst/>
              <a:ahLst/>
              <a:cxnLst/>
              <a:rect l="l" t="t" r="r" b="b"/>
              <a:pathLst>
                <a:path w="4457" h="554" extrusionOk="0">
                  <a:moveTo>
                    <a:pt x="277" y="0"/>
                  </a:moveTo>
                  <a:lnTo>
                    <a:pt x="224" y="9"/>
                  </a:lnTo>
                  <a:lnTo>
                    <a:pt x="125" y="45"/>
                  </a:lnTo>
                  <a:lnTo>
                    <a:pt x="45" y="125"/>
                  </a:lnTo>
                  <a:lnTo>
                    <a:pt x="0" y="223"/>
                  </a:lnTo>
                  <a:lnTo>
                    <a:pt x="0" y="277"/>
                  </a:lnTo>
                  <a:lnTo>
                    <a:pt x="0" y="331"/>
                  </a:lnTo>
                  <a:lnTo>
                    <a:pt x="45" y="438"/>
                  </a:lnTo>
                  <a:lnTo>
                    <a:pt x="125" y="509"/>
                  </a:lnTo>
                  <a:lnTo>
                    <a:pt x="224" y="554"/>
                  </a:lnTo>
                  <a:lnTo>
                    <a:pt x="4233" y="554"/>
                  </a:lnTo>
                  <a:lnTo>
                    <a:pt x="4331" y="509"/>
                  </a:lnTo>
                  <a:lnTo>
                    <a:pt x="4412" y="438"/>
                  </a:lnTo>
                  <a:lnTo>
                    <a:pt x="4456" y="331"/>
                  </a:lnTo>
                  <a:lnTo>
                    <a:pt x="4456" y="277"/>
                  </a:lnTo>
                  <a:lnTo>
                    <a:pt x="4456" y="223"/>
                  </a:lnTo>
                  <a:lnTo>
                    <a:pt x="4412" y="125"/>
                  </a:lnTo>
                  <a:lnTo>
                    <a:pt x="4331" y="45"/>
                  </a:lnTo>
                  <a:lnTo>
                    <a:pt x="4233" y="9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09" name="Google Shape;3165;p32">
              <a:extLst>
                <a:ext uri="{FF2B5EF4-FFF2-40B4-BE49-F238E27FC236}">
                  <a16:creationId xmlns:a16="http://schemas.microsoft.com/office/drawing/2014/main" id="{406ADA70-4F93-2539-A233-23D85B0E4323}"/>
                </a:ext>
              </a:extLst>
            </p:cNvPr>
            <p:cNvSpPr/>
            <p:nvPr/>
          </p:nvSpPr>
          <p:spPr>
            <a:xfrm>
              <a:off x="7660911" y="4347776"/>
              <a:ext cx="386522" cy="48044"/>
            </a:xfrm>
            <a:custGeom>
              <a:avLst/>
              <a:gdLst/>
              <a:ahLst/>
              <a:cxnLst/>
              <a:rect l="l" t="t" r="r" b="b"/>
              <a:pathLst>
                <a:path w="4457" h="554" extrusionOk="0">
                  <a:moveTo>
                    <a:pt x="277" y="0"/>
                  </a:moveTo>
                  <a:lnTo>
                    <a:pt x="224" y="9"/>
                  </a:lnTo>
                  <a:lnTo>
                    <a:pt x="126" y="45"/>
                  </a:lnTo>
                  <a:lnTo>
                    <a:pt x="54" y="125"/>
                  </a:lnTo>
                  <a:lnTo>
                    <a:pt x="10" y="223"/>
                  </a:lnTo>
                  <a:lnTo>
                    <a:pt x="1" y="277"/>
                  </a:lnTo>
                  <a:lnTo>
                    <a:pt x="10" y="331"/>
                  </a:lnTo>
                  <a:lnTo>
                    <a:pt x="54" y="438"/>
                  </a:lnTo>
                  <a:lnTo>
                    <a:pt x="126" y="509"/>
                  </a:lnTo>
                  <a:lnTo>
                    <a:pt x="224" y="554"/>
                  </a:lnTo>
                  <a:lnTo>
                    <a:pt x="4242" y="554"/>
                  </a:lnTo>
                  <a:lnTo>
                    <a:pt x="4341" y="509"/>
                  </a:lnTo>
                  <a:lnTo>
                    <a:pt x="4412" y="438"/>
                  </a:lnTo>
                  <a:lnTo>
                    <a:pt x="4457" y="331"/>
                  </a:lnTo>
                  <a:lnTo>
                    <a:pt x="4457" y="277"/>
                  </a:lnTo>
                  <a:lnTo>
                    <a:pt x="4457" y="223"/>
                  </a:lnTo>
                  <a:lnTo>
                    <a:pt x="4412" y="125"/>
                  </a:lnTo>
                  <a:lnTo>
                    <a:pt x="4341" y="45"/>
                  </a:lnTo>
                  <a:lnTo>
                    <a:pt x="4242" y="9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0" name="Google Shape;3166;p32">
              <a:extLst>
                <a:ext uri="{FF2B5EF4-FFF2-40B4-BE49-F238E27FC236}">
                  <a16:creationId xmlns:a16="http://schemas.microsoft.com/office/drawing/2014/main" id="{7DEA5F05-8A06-D938-D567-F80E7A419BC9}"/>
                </a:ext>
              </a:extLst>
            </p:cNvPr>
            <p:cNvSpPr/>
            <p:nvPr/>
          </p:nvSpPr>
          <p:spPr>
            <a:xfrm>
              <a:off x="8205358" y="2827509"/>
              <a:ext cx="403520" cy="47350"/>
            </a:xfrm>
            <a:custGeom>
              <a:avLst/>
              <a:gdLst/>
              <a:ahLst/>
              <a:cxnLst/>
              <a:rect l="l" t="t" r="r" b="b"/>
              <a:pathLst>
                <a:path w="4653" h="546" extrusionOk="0">
                  <a:moveTo>
                    <a:pt x="224" y="1"/>
                  </a:moveTo>
                  <a:lnTo>
                    <a:pt x="125" y="45"/>
                  </a:lnTo>
                  <a:lnTo>
                    <a:pt x="54" y="117"/>
                  </a:lnTo>
                  <a:lnTo>
                    <a:pt x="9" y="215"/>
                  </a:lnTo>
                  <a:lnTo>
                    <a:pt x="0" y="277"/>
                  </a:lnTo>
                  <a:lnTo>
                    <a:pt x="9" y="331"/>
                  </a:lnTo>
                  <a:lnTo>
                    <a:pt x="54" y="429"/>
                  </a:lnTo>
                  <a:lnTo>
                    <a:pt x="125" y="501"/>
                  </a:lnTo>
                  <a:lnTo>
                    <a:pt x="224" y="545"/>
                  </a:lnTo>
                  <a:lnTo>
                    <a:pt x="4430" y="545"/>
                  </a:lnTo>
                  <a:lnTo>
                    <a:pt x="4528" y="501"/>
                  </a:lnTo>
                  <a:lnTo>
                    <a:pt x="4608" y="429"/>
                  </a:lnTo>
                  <a:lnTo>
                    <a:pt x="4653" y="331"/>
                  </a:lnTo>
                  <a:lnTo>
                    <a:pt x="4653" y="277"/>
                  </a:lnTo>
                  <a:lnTo>
                    <a:pt x="4653" y="215"/>
                  </a:lnTo>
                  <a:lnTo>
                    <a:pt x="4608" y="117"/>
                  </a:lnTo>
                  <a:lnTo>
                    <a:pt x="4528" y="45"/>
                  </a:lnTo>
                  <a:lnTo>
                    <a:pt x="4430" y="1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1" name="Google Shape;3167;p32">
              <a:extLst>
                <a:ext uri="{FF2B5EF4-FFF2-40B4-BE49-F238E27FC236}">
                  <a16:creationId xmlns:a16="http://schemas.microsoft.com/office/drawing/2014/main" id="{634590A6-4204-28CA-DED8-5165D2175FBE}"/>
                </a:ext>
              </a:extLst>
            </p:cNvPr>
            <p:cNvSpPr/>
            <p:nvPr/>
          </p:nvSpPr>
          <p:spPr>
            <a:xfrm>
              <a:off x="7527705" y="2827509"/>
              <a:ext cx="1397967" cy="1901304"/>
            </a:xfrm>
            <a:custGeom>
              <a:avLst/>
              <a:gdLst/>
              <a:ahLst/>
              <a:cxnLst/>
              <a:rect l="l" t="t" r="r" b="b"/>
              <a:pathLst>
                <a:path w="16120" h="21924" extrusionOk="0">
                  <a:moveTo>
                    <a:pt x="8055" y="1"/>
                  </a:moveTo>
                  <a:lnTo>
                    <a:pt x="7975" y="10"/>
                  </a:lnTo>
                  <a:lnTo>
                    <a:pt x="7832" y="99"/>
                  </a:lnTo>
                  <a:lnTo>
                    <a:pt x="7796" y="179"/>
                  </a:lnTo>
                  <a:lnTo>
                    <a:pt x="10" y="21549"/>
                  </a:lnTo>
                  <a:lnTo>
                    <a:pt x="1" y="21602"/>
                  </a:lnTo>
                  <a:lnTo>
                    <a:pt x="1" y="21718"/>
                  </a:lnTo>
                  <a:lnTo>
                    <a:pt x="45" y="21808"/>
                  </a:lnTo>
                  <a:lnTo>
                    <a:pt x="126" y="21888"/>
                  </a:lnTo>
                  <a:lnTo>
                    <a:pt x="179" y="21906"/>
                  </a:lnTo>
                  <a:lnTo>
                    <a:pt x="233" y="21924"/>
                  </a:lnTo>
                  <a:lnTo>
                    <a:pt x="340" y="21915"/>
                  </a:lnTo>
                  <a:lnTo>
                    <a:pt x="438" y="21870"/>
                  </a:lnTo>
                  <a:lnTo>
                    <a:pt x="510" y="21790"/>
                  </a:lnTo>
                  <a:lnTo>
                    <a:pt x="536" y="21745"/>
                  </a:lnTo>
                  <a:lnTo>
                    <a:pt x="8055" y="1081"/>
                  </a:lnTo>
                  <a:lnTo>
                    <a:pt x="15583" y="21745"/>
                  </a:lnTo>
                  <a:lnTo>
                    <a:pt x="15619" y="21816"/>
                  </a:lnTo>
                  <a:lnTo>
                    <a:pt x="15753" y="21915"/>
                  </a:lnTo>
                  <a:lnTo>
                    <a:pt x="15842" y="21924"/>
                  </a:lnTo>
                  <a:lnTo>
                    <a:pt x="15887" y="21924"/>
                  </a:lnTo>
                  <a:lnTo>
                    <a:pt x="15932" y="21906"/>
                  </a:lnTo>
                  <a:lnTo>
                    <a:pt x="15985" y="21888"/>
                  </a:lnTo>
                  <a:lnTo>
                    <a:pt x="16066" y="21808"/>
                  </a:lnTo>
                  <a:lnTo>
                    <a:pt x="16110" y="21718"/>
                  </a:lnTo>
                  <a:lnTo>
                    <a:pt x="16119" y="21602"/>
                  </a:lnTo>
                  <a:lnTo>
                    <a:pt x="16101" y="21549"/>
                  </a:lnTo>
                  <a:lnTo>
                    <a:pt x="8314" y="179"/>
                  </a:lnTo>
                  <a:lnTo>
                    <a:pt x="8279" y="99"/>
                  </a:lnTo>
                  <a:lnTo>
                    <a:pt x="8145" y="10"/>
                  </a:lnTo>
                  <a:lnTo>
                    <a:pt x="8055" y="1"/>
                  </a:lnTo>
                  <a:close/>
                </a:path>
              </a:pathLst>
            </a:custGeom>
            <a:solidFill>
              <a:srgbClr val="418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2" name="Google Shape;3168;p32">
              <a:extLst>
                <a:ext uri="{FF2B5EF4-FFF2-40B4-BE49-F238E27FC236}">
                  <a16:creationId xmlns:a16="http://schemas.microsoft.com/office/drawing/2014/main" id="{1470AE81-CE4F-5C4D-027F-8170ACC231D5}"/>
                </a:ext>
              </a:extLst>
            </p:cNvPr>
            <p:cNvSpPr/>
            <p:nvPr/>
          </p:nvSpPr>
          <p:spPr>
            <a:xfrm>
              <a:off x="7500647" y="1134575"/>
              <a:ext cx="799235" cy="798541"/>
            </a:xfrm>
            <a:custGeom>
              <a:avLst/>
              <a:gdLst/>
              <a:ahLst/>
              <a:cxnLst/>
              <a:rect l="l" t="t" r="r" b="b"/>
              <a:pathLst>
                <a:path w="9216" h="9208" extrusionOk="0">
                  <a:moveTo>
                    <a:pt x="4367" y="1"/>
                  </a:moveTo>
                  <a:lnTo>
                    <a:pt x="3902" y="45"/>
                  </a:lnTo>
                  <a:lnTo>
                    <a:pt x="3456" y="144"/>
                  </a:lnTo>
                  <a:lnTo>
                    <a:pt x="3027" y="278"/>
                  </a:lnTo>
                  <a:lnTo>
                    <a:pt x="2608" y="447"/>
                  </a:lnTo>
                  <a:lnTo>
                    <a:pt x="2215" y="662"/>
                  </a:lnTo>
                  <a:lnTo>
                    <a:pt x="1849" y="912"/>
                  </a:lnTo>
                  <a:lnTo>
                    <a:pt x="1509" y="1188"/>
                  </a:lnTo>
                  <a:lnTo>
                    <a:pt x="1197" y="1501"/>
                  </a:lnTo>
                  <a:lnTo>
                    <a:pt x="920" y="1849"/>
                  </a:lnTo>
                  <a:lnTo>
                    <a:pt x="670" y="2215"/>
                  </a:lnTo>
                  <a:lnTo>
                    <a:pt x="455" y="2608"/>
                  </a:lnTo>
                  <a:lnTo>
                    <a:pt x="277" y="3019"/>
                  </a:lnTo>
                  <a:lnTo>
                    <a:pt x="143" y="3448"/>
                  </a:lnTo>
                  <a:lnTo>
                    <a:pt x="54" y="3903"/>
                  </a:lnTo>
                  <a:lnTo>
                    <a:pt x="9" y="4368"/>
                  </a:lnTo>
                  <a:lnTo>
                    <a:pt x="0" y="4600"/>
                  </a:lnTo>
                  <a:lnTo>
                    <a:pt x="9" y="4841"/>
                  </a:lnTo>
                  <a:lnTo>
                    <a:pt x="54" y="5305"/>
                  </a:lnTo>
                  <a:lnTo>
                    <a:pt x="143" y="5752"/>
                  </a:lnTo>
                  <a:lnTo>
                    <a:pt x="277" y="6189"/>
                  </a:lnTo>
                  <a:lnTo>
                    <a:pt x="455" y="6600"/>
                  </a:lnTo>
                  <a:lnTo>
                    <a:pt x="670" y="6993"/>
                  </a:lnTo>
                  <a:lnTo>
                    <a:pt x="920" y="7359"/>
                  </a:lnTo>
                  <a:lnTo>
                    <a:pt x="1197" y="7698"/>
                  </a:lnTo>
                  <a:lnTo>
                    <a:pt x="1509" y="8011"/>
                  </a:lnTo>
                  <a:lnTo>
                    <a:pt x="1849" y="8297"/>
                  </a:lnTo>
                  <a:lnTo>
                    <a:pt x="2215" y="8538"/>
                  </a:lnTo>
                  <a:lnTo>
                    <a:pt x="2608" y="8752"/>
                  </a:lnTo>
                  <a:lnTo>
                    <a:pt x="3027" y="8931"/>
                  </a:lnTo>
                  <a:lnTo>
                    <a:pt x="3456" y="9065"/>
                  </a:lnTo>
                  <a:lnTo>
                    <a:pt x="3902" y="9154"/>
                  </a:lnTo>
                  <a:lnTo>
                    <a:pt x="4367" y="9199"/>
                  </a:lnTo>
                  <a:lnTo>
                    <a:pt x="4608" y="9208"/>
                  </a:lnTo>
                  <a:lnTo>
                    <a:pt x="4840" y="9199"/>
                  </a:lnTo>
                  <a:lnTo>
                    <a:pt x="5304" y="9154"/>
                  </a:lnTo>
                  <a:lnTo>
                    <a:pt x="5760" y="9065"/>
                  </a:lnTo>
                  <a:lnTo>
                    <a:pt x="6189" y="8931"/>
                  </a:lnTo>
                  <a:lnTo>
                    <a:pt x="6608" y="8752"/>
                  </a:lnTo>
                  <a:lnTo>
                    <a:pt x="6992" y="8538"/>
                  </a:lnTo>
                  <a:lnTo>
                    <a:pt x="7367" y="8297"/>
                  </a:lnTo>
                  <a:lnTo>
                    <a:pt x="7707" y="8011"/>
                  </a:lnTo>
                  <a:lnTo>
                    <a:pt x="8019" y="7698"/>
                  </a:lnTo>
                  <a:lnTo>
                    <a:pt x="8296" y="7359"/>
                  </a:lnTo>
                  <a:lnTo>
                    <a:pt x="8546" y="6993"/>
                  </a:lnTo>
                  <a:lnTo>
                    <a:pt x="8760" y="6600"/>
                  </a:lnTo>
                  <a:lnTo>
                    <a:pt x="8930" y="6189"/>
                  </a:lnTo>
                  <a:lnTo>
                    <a:pt x="9073" y="5752"/>
                  </a:lnTo>
                  <a:lnTo>
                    <a:pt x="9162" y="5305"/>
                  </a:lnTo>
                  <a:lnTo>
                    <a:pt x="9207" y="4841"/>
                  </a:lnTo>
                  <a:lnTo>
                    <a:pt x="9216" y="4600"/>
                  </a:lnTo>
                  <a:lnTo>
                    <a:pt x="9207" y="4368"/>
                  </a:lnTo>
                  <a:lnTo>
                    <a:pt x="9162" y="3903"/>
                  </a:lnTo>
                  <a:lnTo>
                    <a:pt x="9073" y="3448"/>
                  </a:lnTo>
                  <a:lnTo>
                    <a:pt x="8930" y="3019"/>
                  </a:lnTo>
                  <a:lnTo>
                    <a:pt x="8760" y="2608"/>
                  </a:lnTo>
                  <a:lnTo>
                    <a:pt x="8546" y="2215"/>
                  </a:lnTo>
                  <a:lnTo>
                    <a:pt x="8296" y="1849"/>
                  </a:lnTo>
                  <a:lnTo>
                    <a:pt x="8019" y="1501"/>
                  </a:lnTo>
                  <a:lnTo>
                    <a:pt x="7707" y="1188"/>
                  </a:lnTo>
                  <a:lnTo>
                    <a:pt x="7367" y="912"/>
                  </a:lnTo>
                  <a:lnTo>
                    <a:pt x="6992" y="662"/>
                  </a:lnTo>
                  <a:lnTo>
                    <a:pt x="6608" y="447"/>
                  </a:lnTo>
                  <a:lnTo>
                    <a:pt x="6189" y="278"/>
                  </a:lnTo>
                  <a:lnTo>
                    <a:pt x="5760" y="144"/>
                  </a:lnTo>
                  <a:lnTo>
                    <a:pt x="5304" y="45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3" name="Google Shape;3169;p32">
              <a:extLst>
                <a:ext uri="{FF2B5EF4-FFF2-40B4-BE49-F238E27FC236}">
                  <a16:creationId xmlns:a16="http://schemas.microsoft.com/office/drawing/2014/main" id="{85E855F8-F5E2-19DC-D166-B595D5A4F445}"/>
                </a:ext>
              </a:extLst>
            </p:cNvPr>
            <p:cNvSpPr/>
            <p:nvPr/>
          </p:nvSpPr>
          <p:spPr>
            <a:xfrm>
              <a:off x="7586590" y="1220605"/>
              <a:ext cx="626570" cy="626570"/>
            </a:xfrm>
            <a:custGeom>
              <a:avLst/>
              <a:gdLst/>
              <a:ahLst/>
              <a:cxnLst/>
              <a:rect l="l" t="t" r="r" b="b"/>
              <a:pathLst>
                <a:path w="7225" h="7225" extrusionOk="0">
                  <a:moveTo>
                    <a:pt x="3617" y="0"/>
                  </a:moveTo>
                  <a:lnTo>
                    <a:pt x="3242" y="9"/>
                  </a:lnTo>
                  <a:lnTo>
                    <a:pt x="2536" y="152"/>
                  </a:lnTo>
                  <a:lnTo>
                    <a:pt x="1893" y="429"/>
                  </a:lnTo>
                  <a:lnTo>
                    <a:pt x="1313" y="822"/>
                  </a:lnTo>
                  <a:lnTo>
                    <a:pt x="822" y="1313"/>
                  </a:lnTo>
                  <a:lnTo>
                    <a:pt x="438" y="1884"/>
                  </a:lnTo>
                  <a:lnTo>
                    <a:pt x="161" y="2536"/>
                  </a:lnTo>
                  <a:lnTo>
                    <a:pt x="18" y="3242"/>
                  </a:lnTo>
                  <a:lnTo>
                    <a:pt x="0" y="3608"/>
                  </a:lnTo>
                  <a:lnTo>
                    <a:pt x="18" y="3983"/>
                  </a:lnTo>
                  <a:lnTo>
                    <a:pt x="161" y="4688"/>
                  </a:lnTo>
                  <a:lnTo>
                    <a:pt x="438" y="5331"/>
                  </a:lnTo>
                  <a:lnTo>
                    <a:pt x="822" y="5912"/>
                  </a:lnTo>
                  <a:lnTo>
                    <a:pt x="1313" y="6403"/>
                  </a:lnTo>
                  <a:lnTo>
                    <a:pt x="1893" y="6787"/>
                  </a:lnTo>
                  <a:lnTo>
                    <a:pt x="2536" y="7064"/>
                  </a:lnTo>
                  <a:lnTo>
                    <a:pt x="3242" y="7206"/>
                  </a:lnTo>
                  <a:lnTo>
                    <a:pt x="3617" y="7224"/>
                  </a:lnTo>
                  <a:lnTo>
                    <a:pt x="3983" y="7206"/>
                  </a:lnTo>
                  <a:lnTo>
                    <a:pt x="4689" y="7064"/>
                  </a:lnTo>
                  <a:lnTo>
                    <a:pt x="5340" y="6787"/>
                  </a:lnTo>
                  <a:lnTo>
                    <a:pt x="5921" y="6403"/>
                  </a:lnTo>
                  <a:lnTo>
                    <a:pt x="6403" y="5912"/>
                  </a:lnTo>
                  <a:lnTo>
                    <a:pt x="6796" y="5331"/>
                  </a:lnTo>
                  <a:lnTo>
                    <a:pt x="7073" y="4688"/>
                  </a:lnTo>
                  <a:lnTo>
                    <a:pt x="7216" y="3983"/>
                  </a:lnTo>
                  <a:lnTo>
                    <a:pt x="7225" y="3608"/>
                  </a:lnTo>
                  <a:lnTo>
                    <a:pt x="7216" y="3242"/>
                  </a:lnTo>
                  <a:lnTo>
                    <a:pt x="7073" y="2536"/>
                  </a:lnTo>
                  <a:lnTo>
                    <a:pt x="6796" y="1884"/>
                  </a:lnTo>
                  <a:lnTo>
                    <a:pt x="6403" y="1313"/>
                  </a:lnTo>
                  <a:lnTo>
                    <a:pt x="5921" y="822"/>
                  </a:lnTo>
                  <a:lnTo>
                    <a:pt x="5340" y="429"/>
                  </a:lnTo>
                  <a:lnTo>
                    <a:pt x="4689" y="152"/>
                  </a:lnTo>
                  <a:lnTo>
                    <a:pt x="3983" y="9"/>
                  </a:lnTo>
                  <a:lnTo>
                    <a:pt x="3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4" name="Google Shape;3170;p32">
              <a:extLst>
                <a:ext uri="{FF2B5EF4-FFF2-40B4-BE49-F238E27FC236}">
                  <a16:creationId xmlns:a16="http://schemas.microsoft.com/office/drawing/2014/main" id="{7C0F6A93-F11C-E8F6-84BC-0A2007608DD5}"/>
                </a:ext>
              </a:extLst>
            </p:cNvPr>
            <p:cNvSpPr/>
            <p:nvPr/>
          </p:nvSpPr>
          <p:spPr>
            <a:xfrm>
              <a:off x="7760035" y="1328229"/>
              <a:ext cx="276558" cy="411325"/>
            </a:xfrm>
            <a:custGeom>
              <a:avLst/>
              <a:gdLst/>
              <a:ahLst/>
              <a:cxnLst/>
              <a:rect l="l" t="t" r="r" b="b"/>
              <a:pathLst>
                <a:path w="3189" h="4743" extrusionOk="0">
                  <a:moveTo>
                    <a:pt x="1295" y="0"/>
                  </a:moveTo>
                  <a:lnTo>
                    <a:pt x="1295" y="554"/>
                  </a:lnTo>
                  <a:lnTo>
                    <a:pt x="1001" y="608"/>
                  </a:lnTo>
                  <a:lnTo>
                    <a:pt x="644" y="759"/>
                  </a:lnTo>
                  <a:lnTo>
                    <a:pt x="447" y="893"/>
                  </a:lnTo>
                  <a:lnTo>
                    <a:pt x="295" y="1045"/>
                  </a:lnTo>
                  <a:lnTo>
                    <a:pt x="179" y="1215"/>
                  </a:lnTo>
                  <a:lnTo>
                    <a:pt x="72" y="1509"/>
                  </a:lnTo>
                  <a:lnTo>
                    <a:pt x="54" y="1715"/>
                  </a:lnTo>
                  <a:lnTo>
                    <a:pt x="63" y="1840"/>
                  </a:lnTo>
                  <a:lnTo>
                    <a:pt x="108" y="2045"/>
                  </a:lnTo>
                  <a:lnTo>
                    <a:pt x="233" y="2304"/>
                  </a:lnTo>
                  <a:lnTo>
                    <a:pt x="510" y="2545"/>
                  </a:lnTo>
                  <a:lnTo>
                    <a:pt x="849" y="2697"/>
                  </a:lnTo>
                  <a:lnTo>
                    <a:pt x="1403" y="2831"/>
                  </a:lnTo>
                  <a:lnTo>
                    <a:pt x="1840" y="2938"/>
                  </a:lnTo>
                  <a:lnTo>
                    <a:pt x="1965" y="3019"/>
                  </a:lnTo>
                  <a:lnTo>
                    <a:pt x="2010" y="3081"/>
                  </a:lnTo>
                  <a:lnTo>
                    <a:pt x="2010" y="3117"/>
                  </a:lnTo>
                  <a:lnTo>
                    <a:pt x="2010" y="3161"/>
                  </a:lnTo>
                  <a:lnTo>
                    <a:pt x="1956" y="3233"/>
                  </a:lnTo>
                  <a:lnTo>
                    <a:pt x="1778" y="3304"/>
                  </a:lnTo>
                  <a:lnTo>
                    <a:pt x="1554" y="3313"/>
                  </a:lnTo>
                  <a:lnTo>
                    <a:pt x="1251" y="3295"/>
                  </a:lnTo>
                  <a:lnTo>
                    <a:pt x="652" y="3126"/>
                  </a:lnTo>
                  <a:lnTo>
                    <a:pt x="385" y="2992"/>
                  </a:lnTo>
                  <a:lnTo>
                    <a:pt x="1" y="3858"/>
                  </a:lnTo>
                  <a:lnTo>
                    <a:pt x="126" y="3929"/>
                  </a:lnTo>
                  <a:lnTo>
                    <a:pt x="411" y="4046"/>
                  </a:lnTo>
                  <a:lnTo>
                    <a:pt x="920" y="4179"/>
                  </a:lnTo>
                  <a:lnTo>
                    <a:pt x="1295" y="4215"/>
                  </a:lnTo>
                  <a:lnTo>
                    <a:pt x="1295" y="4742"/>
                  </a:lnTo>
                  <a:lnTo>
                    <a:pt x="2010" y="4742"/>
                  </a:lnTo>
                  <a:lnTo>
                    <a:pt x="2010" y="4188"/>
                  </a:lnTo>
                  <a:lnTo>
                    <a:pt x="2296" y="4126"/>
                  </a:lnTo>
                  <a:lnTo>
                    <a:pt x="2733" y="3912"/>
                  </a:lnTo>
                  <a:lnTo>
                    <a:pt x="3028" y="3599"/>
                  </a:lnTo>
                  <a:lnTo>
                    <a:pt x="3171" y="3233"/>
                  </a:lnTo>
                  <a:lnTo>
                    <a:pt x="3189" y="3028"/>
                  </a:lnTo>
                  <a:lnTo>
                    <a:pt x="3180" y="2911"/>
                  </a:lnTo>
                  <a:lnTo>
                    <a:pt x="3144" y="2706"/>
                  </a:lnTo>
                  <a:lnTo>
                    <a:pt x="3010" y="2447"/>
                  </a:lnTo>
                  <a:lnTo>
                    <a:pt x="2733" y="2215"/>
                  </a:lnTo>
                  <a:lnTo>
                    <a:pt x="2394" y="2063"/>
                  </a:lnTo>
                  <a:lnTo>
                    <a:pt x="1840" y="1929"/>
                  </a:lnTo>
                  <a:lnTo>
                    <a:pt x="1412" y="1831"/>
                  </a:lnTo>
                  <a:lnTo>
                    <a:pt x="1251" y="1733"/>
                  </a:lnTo>
                  <a:lnTo>
                    <a:pt x="1233" y="1661"/>
                  </a:lnTo>
                  <a:lnTo>
                    <a:pt x="1242" y="1617"/>
                  </a:lnTo>
                  <a:lnTo>
                    <a:pt x="1287" y="1536"/>
                  </a:lnTo>
                  <a:lnTo>
                    <a:pt x="1394" y="1474"/>
                  </a:lnTo>
                  <a:lnTo>
                    <a:pt x="1572" y="1438"/>
                  </a:lnTo>
                  <a:lnTo>
                    <a:pt x="1697" y="1438"/>
                  </a:lnTo>
                  <a:lnTo>
                    <a:pt x="1929" y="1447"/>
                  </a:lnTo>
                  <a:lnTo>
                    <a:pt x="2421" y="1572"/>
                  </a:lnTo>
                  <a:lnTo>
                    <a:pt x="2680" y="1697"/>
                  </a:lnTo>
                  <a:lnTo>
                    <a:pt x="3037" y="831"/>
                  </a:lnTo>
                  <a:lnTo>
                    <a:pt x="2814" y="724"/>
                  </a:lnTo>
                  <a:lnTo>
                    <a:pt x="2287" y="572"/>
                  </a:lnTo>
                  <a:lnTo>
                    <a:pt x="2010" y="545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5" name="Google Shape;3171;p32">
              <a:extLst>
                <a:ext uri="{FF2B5EF4-FFF2-40B4-BE49-F238E27FC236}">
                  <a16:creationId xmlns:a16="http://schemas.microsoft.com/office/drawing/2014/main" id="{38E8E92A-D578-3275-CB64-71A5CD05D50B}"/>
                </a:ext>
              </a:extLst>
            </p:cNvPr>
            <p:cNvSpPr/>
            <p:nvPr/>
          </p:nvSpPr>
          <p:spPr>
            <a:xfrm>
              <a:off x="7815018" y="1919858"/>
              <a:ext cx="137975" cy="66690"/>
            </a:xfrm>
            <a:custGeom>
              <a:avLst/>
              <a:gdLst/>
              <a:ahLst/>
              <a:cxnLst/>
              <a:rect l="l" t="t" r="r" b="b"/>
              <a:pathLst>
                <a:path w="1591" h="769" extrusionOk="0">
                  <a:moveTo>
                    <a:pt x="170" y="1"/>
                  </a:moveTo>
                  <a:lnTo>
                    <a:pt x="54" y="28"/>
                  </a:lnTo>
                  <a:lnTo>
                    <a:pt x="1" y="126"/>
                  </a:lnTo>
                  <a:lnTo>
                    <a:pt x="18" y="278"/>
                  </a:lnTo>
                  <a:lnTo>
                    <a:pt x="99" y="447"/>
                  </a:lnTo>
                  <a:lnTo>
                    <a:pt x="242" y="608"/>
                  </a:lnTo>
                  <a:lnTo>
                    <a:pt x="456" y="724"/>
                  </a:lnTo>
                  <a:lnTo>
                    <a:pt x="742" y="769"/>
                  </a:lnTo>
                  <a:lnTo>
                    <a:pt x="911" y="751"/>
                  </a:lnTo>
                  <a:lnTo>
                    <a:pt x="1126" y="706"/>
                  </a:lnTo>
                  <a:lnTo>
                    <a:pt x="1412" y="563"/>
                  </a:lnTo>
                  <a:lnTo>
                    <a:pt x="1519" y="492"/>
                  </a:lnTo>
                  <a:lnTo>
                    <a:pt x="1572" y="429"/>
                  </a:lnTo>
                  <a:lnTo>
                    <a:pt x="1590" y="269"/>
                  </a:lnTo>
                  <a:lnTo>
                    <a:pt x="1519" y="108"/>
                  </a:lnTo>
                  <a:lnTo>
                    <a:pt x="1394" y="10"/>
                  </a:lnTo>
                  <a:lnTo>
                    <a:pt x="1322" y="19"/>
                  </a:lnTo>
                  <a:lnTo>
                    <a:pt x="1054" y="81"/>
                  </a:lnTo>
                  <a:lnTo>
                    <a:pt x="617" y="117"/>
                  </a:lnTo>
                  <a:lnTo>
                    <a:pt x="358" y="81"/>
                  </a:lnTo>
                  <a:lnTo>
                    <a:pt x="251" y="3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6" name="Google Shape;3172;p32">
              <a:extLst>
                <a:ext uri="{FF2B5EF4-FFF2-40B4-BE49-F238E27FC236}">
                  <a16:creationId xmlns:a16="http://schemas.microsoft.com/office/drawing/2014/main" id="{DC2CB057-A0D3-BBD4-8E4A-8DF7AB4C0A56}"/>
                </a:ext>
              </a:extLst>
            </p:cNvPr>
            <p:cNvSpPr/>
            <p:nvPr/>
          </p:nvSpPr>
          <p:spPr>
            <a:xfrm>
              <a:off x="7893242" y="1926883"/>
              <a:ext cx="103113" cy="100772"/>
            </a:xfrm>
            <a:custGeom>
              <a:avLst/>
              <a:gdLst/>
              <a:ahLst/>
              <a:cxnLst/>
              <a:rect l="l" t="t" r="r" b="b"/>
              <a:pathLst>
                <a:path w="1189" h="1162" extrusionOk="0">
                  <a:moveTo>
                    <a:pt x="599" y="0"/>
                  </a:moveTo>
                  <a:lnTo>
                    <a:pt x="1" y="366"/>
                  </a:lnTo>
                  <a:lnTo>
                    <a:pt x="938" y="1161"/>
                  </a:lnTo>
                  <a:lnTo>
                    <a:pt x="1188" y="607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7" name="Google Shape;3173;p32">
              <a:extLst>
                <a:ext uri="{FF2B5EF4-FFF2-40B4-BE49-F238E27FC236}">
                  <a16:creationId xmlns:a16="http://schemas.microsoft.com/office/drawing/2014/main" id="{DBDC4072-58FC-5BD3-5E5E-2E7D5B893131}"/>
                </a:ext>
              </a:extLst>
            </p:cNvPr>
            <p:cNvSpPr/>
            <p:nvPr/>
          </p:nvSpPr>
          <p:spPr>
            <a:xfrm>
              <a:off x="7914923" y="1907457"/>
              <a:ext cx="460063" cy="272742"/>
            </a:xfrm>
            <a:custGeom>
              <a:avLst/>
              <a:gdLst/>
              <a:ahLst/>
              <a:cxnLst/>
              <a:rect l="l" t="t" r="r" b="b"/>
              <a:pathLst>
                <a:path w="5305" h="3145" extrusionOk="0">
                  <a:moveTo>
                    <a:pt x="4716" y="1"/>
                  </a:moveTo>
                  <a:lnTo>
                    <a:pt x="2885" y="1715"/>
                  </a:lnTo>
                  <a:lnTo>
                    <a:pt x="742" y="251"/>
                  </a:lnTo>
                  <a:lnTo>
                    <a:pt x="1" y="1242"/>
                  </a:lnTo>
                  <a:lnTo>
                    <a:pt x="2581" y="3019"/>
                  </a:lnTo>
                  <a:lnTo>
                    <a:pt x="2671" y="3082"/>
                  </a:lnTo>
                  <a:lnTo>
                    <a:pt x="2858" y="3135"/>
                  </a:lnTo>
                  <a:lnTo>
                    <a:pt x="2947" y="3144"/>
                  </a:lnTo>
                  <a:lnTo>
                    <a:pt x="3073" y="3135"/>
                  </a:lnTo>
                  <a:lnTo>
                    <a:pt x="3296" y="3046"/>
                  </a:lnTo>
                  <a:lnTo>
                    <a:pt x="3394" y="2957"/>
                  </a:lnTo>
                  <a:lnTo>
                    <a:pt x="5305" y="983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rgbClr val="5A35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8" name="Google Shape;3174;p32">
              <a:extLst>
                <a:ext uri="{FF2B5EF4-FFF2-40B4-BE49-F238E27FC236}">
                  <a16:creationId xmlns:a16="http://schemas.microsoft.com/office/drawing/2014/main" id="{A2A17149-BCA1-5705-E050-329474765CBF}"/>
                </a:ext>
              </a:extLst>
            </p:cNvPr>
            <p:cNvSpPr/>
            <p:nvPr/>
          </p:nvSpPr>
          <p:spPr>
            <a:xfrm>
              <a:off x="8183677" y="2794987"/>
              <a:ext cx="143352" cy="180556"/>
            </a:xfrm>
            <a:custGeom>
              <a:avLst/>
              <a:gdLst/>
              <a:ahLst/>
              <a:cxnLst/>
              <a:rect l="l" t="t" r="r" b="b"/>
              <a:pathLst>
                <a:path w="1653" h="2082" extrusionOk="0">
                  <a:moveTo>
                    <a:pt x="0" y="1"/>
                  </a:moveTo>
                  <a:lnTo>
                    <a:pt x="733" y="2081"/>
                  </a:lnTo>
                  <a:lnTo>
                    <a:pt x="1652" y="1938"/>
                  </a:lnTo>
                  <a:lnTo>
                    <a:pt x="1045" y="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9" name="Google Shape;3175;p32">
              <a:extLst>
                <a:ext uri="{FF2B5EF4-FFF2-40B4-BE49-F238E27FC236}">
                  <a16:creationId xmlns:a16="http://schemas.microsoft.com/office/drawing/2014/main" id="{C3357FEB-A35F-78E9-17A4-53CF3EA02BF9}"/>
                </a:ext>
              </a:extLst>
            </p:cNvPr>
            <p:cNvSpPr/>
            <p:nvPr/>
          </p:nvSpPr>
          <p:spPr>
            <a:xfrm>
              <a:off x="8125572" y="2963058"/>
              <a:ext cx="224698" cy="103113"/>
            </a:xfrm>
            <a:custGeom>
              <a:avLst/>
              <a:gdLst/>
              <a:ahLst/>
              <a:cxnLst/>
              <a:rect l="l" t="t" r="r" b="b"/>
              <a:pathLst>
                <a:path w="2591" h="1189" extrusionOk="0">
                  <a:moveTo>
                    <a:pt x="2322" y="0"/>
                  </a:moveTo>
                  <a:lnTo>
                    <a:pt x="1403" y="45"/>
                  </a:lnTo>
                  <a:lnTo>
                    <a:pt x="54" y="893"/>
                  </a:lnTo>
                  <a:lnTo>
                    <a:pt x="9" y="965"/>
                  </a:lnTo>
                  <a:lnTo>
                    <a:pt x="1" y="1045"/>
                  </a:lnTo>
                  <a:lnTo>
                    <a:pt x="27" y="1108"/>
                  </a:lnTo>
                  <a:lnTo>
                    <a:pt x="126" y="1188"/>
                  </a:lnTo>
                  <a:lnTo>
                    <a:pt x="197" y="1188"/>
                  </a:lnTo>
                  <a:lnTo>
                    <a:pt x="2421" y="911"/>
                  </a:lnTo>
                  <a:lnTo>
                    <a:pt x="2492" y="893"/>
                  </a:lnTo>
                  <a:lnTo>
                    <a:pt x="2590" y="768"/>
                  </a:lnTo>
                  <a:lnTo>
                    <a:pt x="2590" y="679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0C0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0" name="Google Shape;3176;p32">
              <a:extLst>
                <a:ext uri="{FF2B5EF4-FFF2-40B4-BE49-F238E27FC236}">
                  <a16:creationId xmlns:a16="http://schemas.microsoft.com/office/drawing/2014/main" id="{7C4BCA00-EE0D-13B0-868C-8C76F1984A86}"/>
                </a:ext>
              </a:extLst>
            </p:cNvPr>
            <p:cNvSpPr/>
            <p:nvPr/>
          </p:nvSpPr>
          <p:spPr>
            <a:xfrm>
              <a:off x="8049690" y="2386866"/>
              <a:ext cx="496486" cy="515825"/>
            </a:xfrm>
            <a:custGeom>
              <a:avLst/>
              <a:gdLst/>
              <a:ahLst/>
              <a:cxnLst/>
              <a:rect l="l" t="t" r="r" b="b"/>
              <a:pathLst>
                <a:path w="5725" h="5948" extrusionOk="0">
                  <a:moveTo>
                    <a:pt x="3054" y="1"/>
                  </a:moveTo>
                  <a:lnTo>
                    <a:pt x="286" y="1376"/>
                  </a:lnTo>
                  <a:lnTo>
                    <a:pt x="224" y="1411"/>
                  </a:lnTo>
                  <a:lnTo>
                    <a:pt x="108" y="1510"/>
                  </a:lnTo>
                  <a:lnTo>
                    <a:pt x="36" y="1635"/>
                  </a:lnTo>
                  <a:lnTo>
                    <a:pt x="0" y="1778"/>
                  </a:lnTo>
                  <a:lnTo>
                    <a:pt x="9" y="1858"/>
                  </a:lnTo>
                  <a:lnTo>
                    <a:pt x="1554" y="5948"/>
                  </a:lnTo>
                  <a:lnTo>
                    <a:pt x="3135" y="5644"/>
                  </a:lnTo>
                  <a:lnTo>
                    <a:pt x="1894" y="2340"/>
                  </a:lnTo>
                  <a:lnTo>
                    <a:pt x="5725" y="96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ABC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1" name="Google Shape;3177;p32">
              <a:extLst>
                <a:ext uri="{FF2B5EF4-FFF2-40B4-BE49-F238E27FC236}">
                  <a16:creationId xmlns:a16="http://schemas.microsoft.com/office/drawing/2014/main" id="{12C1B013-9964-B046-6F65-EE1A444FE023}"/>
                </a:ext>
              </a:extLst>
            </p:cNvPr>
            <p:cNvSpPr/>
            <p:nvPr/>
          </p:nvSpPr>
          <p:spPr>
            <a:xfrm>
              <a:off x="8296763" y="2336566"/>
              <a:ext cx="303615" cy="146388"/>
            </a:xfrm>
            <a:custGeom>
              <a:avLst/>
              <a:gdLst/>
              <a:ahLst/>
              <a:cxnLst/>
              <a:rect l="l" t="t" r="r" b="b"/>
              <a:pathLst>
                <a:path w="3501" h="1688" extrusionOk="0">
                  <a:moveTo>
                    <a:pt x="2733" y="0"/>
                  </a:moveTo>
                  <a:lnTo>
                    <a:pt x="2027" y="45"/>
                  </a:lnTo>
                  <a:lnTo>
                    <a:pt x="572" y="348"/>
                  </a:lnTo>
                  <a:lnTo>
                    <a:pt x="277" y="438"/>
                  </a:lnTo>
                  <a:lnTo>
                    <a:pt x="0" y="1536"/>
                  </a:lnTo>
                  <a:lnTo>
                    <a:pt x="3331" y="1688"/>
                  </a:lnTo>
                  <a:lnTo>
                    <a:pt x="3385" y="1527"/>
                  </a:lnTo>
                  <a:lnTo>
                    <a:pt x="3501" y="732"/>
                  </a:lnTo>
                  <a:lnTo>
                    <a:pt x="3438" y="366"/>
                  </a:lnTo>
                  <a:lnTo>
                    <a:pt x="3331" y="170"/>
                  </a:lnTo>
                  <a:lnTo>
                    <a:pt x="3242" y="107"/>
                  </a:lnTo>
                  <a:lnTo>
                    <a:pt x="3108" y="45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rgbClr val="ABC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2" name="Google Shape;3178;p32">
              <a:extLst>
                <a:ext uri="{FF2B5EF4-FFF2-40B4-BE49-F238E27FC236}">
                  <a16:creationId xmlns:a16="http://schemas.microsoft.com/office/drawing/2014/main" id="{3B2B11E5-49D0-F3DC-A11C-8D2D54EF64E0}"/>
                </a:ext>
              </a:extLst>
            </p:cNvPr>
            <p:cNvSpPr/>
            <p:nvPr/>
          </p:nvSpPr>
          <p:spPr>
            <a:xfrm>
              <a:off x="8594917" y="3086206"/>
              <a:ext cx="127829" cy="166594"/>
            </a:xfrm>
            <a:custGeom>
              <a:avLst/>
              <a:gdLst/>
              <a:ahLst/>
              <a:cxnLst/>
              <a:rect l="l" t="t" r="r" b="b"/>
              <a:pathLst>
                <a:path w="1474" h="1921" extrusionOk="0">
                  <a:moveTo>
                    <a:pt x="911" y="0"/>
                  </a:moveTo>
                  <a:lnTo>
                    <a:pt x="0" y="63"/>
                  </a:lnTo>
                  <a:lnTo>
                    <a:pt x="625" y="1920"/>
                  </a:lnTo>
                  <a:lnTo>
                    <a:pt x="1474" y="1545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E6A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3" name="Google Shape;3179;p32">
              <a:extLst>
                <a:ext uri="{FF2B5EF4-FFF2-40B4-BE49-F238E27FC236}">
                  <a16:creationId xmlns:a16="http://schemas.microsoft.com/office/drawing/2014/main" id="{58DFF7DB-799A-2E61-7134-14CA06958367}"/>
                </a:ext>
              </a:extLst>
            </p:cNvPr>
            <p:cNvSpPr/>
            <p:nvPr/>
          </p:nvSpPr>
          <p:spPr>
            <a:xfrm>
              <a:off x="8524411" y="3220194"/>
              <a:ext cx="211516" cy="84468"/>
            </a:xfrm>
            <a:custGeom>
              <a:avLst/>
              <a:gdLst/>
              <a:ahLst/>
              <a:cxnLst/>
              <a:rect l="l" t="t" r="r" b="b"/>
              <a:pathLst>
                <a:path w="2439" h="974" extrusionOk="0">
                  <a:moveTo>
                    <a:pt x="1277" y="0"/>
                  </a:moveTo>
                  <a:lnTo>
                    <a:pt x="63" y="670"/>
                  </a:lnTo>
                  <a:lnTo>
                    <a:pt x="9" y="723"/>
                  </a:lnTo>
                  <a:lnTo>
                    <a:pt x="0" y="804"/>
                  </a:lnTo>
                  <a:lnTo>
                    <a:pt x="9" y="875"/>
                  </a:lnTo>
                  <a:lnTo>
                    <a:pt x="99" y="965"/>
                  </a:lnTo>
                  <a:lnTo>
                    <a:pt x="170" y="973"/>
                  </a:lnTo>
                  <a:lnTo>
                    <a:pt x="2233" y="973"/>
                  </a:lnTo>
                  <a:lnTo>
                    <a:pt x="2313" y="965"/>
                  </a:lnTo>
                  <a:lnTo>
                    <a:pt x="2421" y="857"/>
                  </a:lnTo>
                  <a:lnTo>
                    <a:pt x="2438" y="777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0C0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4" name="Google Shape;3180;p32">
              <a:extLst>
                <a:ext uri="{FF2B5EF4-FFF2-40B4-BE49-F238E27FC236}">
                  <a16:creationId xmlns:a16="http://schemas.microsoft.com/office/drawing/2014/main" id="{C42EBDBE-8B9E-B389-2117-52DD63D5A6B8}"/>
                </a:ext>
              </a:extLst>
            </p:cNvPr>
            <p:cNvSpPr/>
            <p:nvPr/>
          </p:nvSpPr>
          <p:spPr>
            <a:xfrm>
              <a:off x="8418349" y="2431008"/>
              <a:ext cx="310553" cy="742778"/>
            </a:xfrm>
            <a:custGeom>
              <a:avLst/>
              <a:gdLst/>
              <a:ahLst/>
              <a:cxnLst/>
              <a:rect l="l" t="t" r="r" b="b"/>
              <a:pathLst>
                <a:path w="3581" h="8565" extrusionOk="0">
                  <a:moveTo>
                    <a:pt x="0" y="1"/>
                  </a:moveTo>
                  <a:lnTo>
                    <a:pt x="473" y="3840"/>
                  </a:lnTo>
                  <a:lnTo>
                    <a:pt x="2090" y="8564"/>
                  </a:lnTo>
                  <a:lnTo>
                    <a:pt x="3581" y="8520"/>
                  </a:lnTo>
                  <a:lnTo>
                    <a:pt x="2090" y="3787"/>
                  </a:lnTo>
                  <a:lnTo>
                    <a:pt x="1929" y="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BC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5" name="Google Shape;3181;p32">
              <a:extLst>
                <a:ext uri="{FF2B5EF4-FFF2-40B4-BE49-F238E27FC236}">
                  <a16:creationId xmlns:a16="http://schemas.microsoft.com/office/drawing/2014/main" id="{E5FCEDEA-691C-34EB-E3D3-3678B13C815C}"/>
                </a:ext>
              </a:extLst>
            </p:cNvPr>
            <p:cNvSpPr/>
            <p:nvPr/>
          </p:nvSpPr>
          <p:spPr>
            <a:xfrm>
              <a:off x="8289739" y="1881960"/>
              <a:ext cx="337784" cy="534384"/>
            </a:xfrm>
            <a:custGeom>
              <a:avLst/>
              <a:gdLst/>
              <a:ahLst/>
              <a:cxnLst/>
              <a:rect l="l" t="t" r="r" b="b"/>
              <a:pathLst>
                <a:path w="3895" h="6162" extrusionOk="0">
                  <a:moveTo>
                    <a:pt x="2215" y="0"/>
                  </a:moveTo>
                  <a:lnTo>
                    <a:pt x="1331" y="36"/>
                  </a:lnTo>
                  <a:lnTo>
                    <a:pt x="858" y="98"/>
                  </a:lnTo>
                  <a:lnTo>
                    <a:pt x="706" y="134"/>
                  </a:lnTo>
                  <a:lnTo>
                    <a:pt x="447" y="259"/>
                  </a:lnTo>
                  <a:lnTo>
                    <a:pt x="233" y="447"/>
                  </a:lnTo>
                  <a:lnTo>
                    <a:pt x="81" y="697"/>
                  </a:lnTo>
                  <a:lnTo>
                    <a:pt x="36" y="840"/>
                  </a:lnTo>
                  <a:lnTo>
                    <a:pt x="1" y="1081"/>
                  </a:lnTo>
                  <a:lnTo>
                    <a:pt x="1" y="1438"/>
                  </a:lnTo>
                  <a:lnTo>
                    <a:pt x="10" y="1474"/>
                  </a:lnTo>
                  <a:lnTo>
                    <a:pt x="90" y="5644"/>
                  </a:lnTo>
                  <a:lnTo>
                    <a:pt x="447" y="5823"/>
                  </a:lnTo>
                  <a:lnTo>
                    <a:pt x="1144" y="6046"/>
                  </a:lnTo>
                  <a:lnTo>
                    <a:pt x="1813" y="6153"/>
                  </a:lnTo>
                  <a:lnTo>
                    <a:pt x="2430" y="6162"/>
                  </a:lnTo>
                  <a:lnTo>
                    <a:pt x="3207" y="6073"/>
                  </a:lnTo>
                  <a:lnTo>
                    <a:pt x="3841" y="5903"/>
                  </a:lnTo>
                  <a:lnTo>
                    <a:pt x="3894" y="5876"/>
                  </a:lnTo>
                  <a:lnTo>
                    <a:pt x="3841" y="5555"/>
                  </a:lnTo>
                  <a:lnTo>
                    <a:pt x="3599" y="3903"/>
                  </a:lnTo>
                  <a:lnTo>
                    <a:pt x="3492" y="2813"/>
                  </a:lnTo>
                  <a:lnTo>
                    <a:pt x="3492" y="2420"/>
                  </a:lnTo>
                  <a:lnTo>
                    <a:pt x="3510" y="2063"/>
                  </a:lnTo>
                  <a:lnTo>
                    <a:pt x="3474" y="1474"/>
                  </a:lnTo>
                  <a:lnTo>
                    <a:pt x="3403" y="1018"/>
                  </a:lnTo>
                  <a:lnTo>
                    <a:pt x="3296" y="679"/>
                  </a:lnTo>
                  <a:lnTo>
                    <a:pt x="3108" y="348"/>
                  </a:lnTo>
                  <a:lnTo>
                    <a:pt x="2921" y="170"/>
                  </a:lnTo>
                  <a:lnTo>
                    <a:pt x="2903" y="161"/>
                  </a:lnTo>
                  <a:lnTo>
                    <a:pt x="2814" y="116"/>
                  </a:lnTo>
                  <a:lnTo>
                    <a:pt x="2599" y="54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704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6" name="Google Shape;3182;p32">
              <a:extLst>
                <a:ext uri="{FF2B5EF4-FFF2-40B4-BE49-F238E27FC236}">
                  <a16:creationId xmlns:a16="http://schemas.microsoft.com/office/drawing/2014/main" id="{81F81695-30D4-1E70-35AE-84F2BE610D28}"/>
                </a:ext>
              </a:extLst>
            </p:cNvPr>
            <p:cNvSpPr/>
            <p:nvPr/>
          </p:nvSpPr>
          <p:spPr>
            <a:xfrm>
              <a:off x="8148814" y="1670528"/>
              <a:ext cx="115428" cy="115428"/>
            </a:xfrm>
            <a:custGeom>
              <a:avLst/>
              <a:gdLst/>
              <a:ahLst/>
              <a:cxnLst/>
              <a:rect l="l" t="t" r="r" b="b"/>
              <a:pathLst>
                <a:path w="1331" h="1331" extrusionOk="0">
                  <a:moveTo>
                    <a:pt x="572" y="0"/>
                  </a:moveTo>
                  <a:lnTo>
                    <a:pt x="331" y="90"/>
                  </a:lnTo>
                  <a:lnTo>
                    <a:pt x="134" y="259"/>
                  </a:lnTo>
                  <a:lnTo>
                    <a:pt x="18" y="491"/>
                  </a:lnTo>
                  <a:lnTo>
                    <a:pt x="0" y="625"/>
                  </a:lnTo>
                  <a:lnTo>
                    <a:pt x="0" y="759"/>
                  </a:lnTo>
                  <a:lnTo>
                    <a:pt x="81" y="1000"/>
                  </a:lnTo>
                  <a:lnTo>
                    <a:pt x="250" y="1197"/>
                  </a:lnTo>
                  <a:lnTo>
                    <a:pt x="483" y="1313"/>
                  </a:lnTo>
                  <a:lnTo>
                    <a:pt x="617" y="1331"/>
                  </a:lnTo>
                  <a:lnTo>
                    <a:pt x="751" y="1331"/>
                  </a:lnTo>
                  <a:lnTo>
                    <a:pt x="1001" y="1250"/>
                  </a:lnTo>
                  <a:lnTo>
                    <a:pt x="1188" y="1081"/>
                  </a:lnTo>
                  <a:lnTo>
                    <a:pt x="1313" y="849"/>
                  </a:lnTo>
                  <a:lnTo>
                    <a:pt x="1331" y="715"/>
                  </a:lnTo>
                  <a:lnTo>
                    <a:pt x="1331" y="581"/>
                  </a:lnTo>
                  <a:lnTo>
                    <a:pt x="1242" y="331"/>
                  </a:lnTo>
                  <a:lnTo>
                    <a:pt x="1072" y="143"/>
                  </a:lnTo>
                  <a:lnTo>
                    <a:pt x="840" y="18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7" name="Google Shape;3183;p32">
              <a:extLst>
                <a:ext uri="{FF2B5EF4-FFF2-40B4-BE49-F238E27FC236}">
                  <a16:creationId xmlns:a16="http://schemas.microsoft.com/office/drawing/2014/main" id="{CEBD6B4D-F43F-EF81-7629-0C9AF5779CCB}"/>
                </a:ext>
              </a:extLst>
            </p:cNvPr>
            <p:cNvSpPr/>
            <p:nvPr/>
          </p:nvSpPr>
          <p:spPr>
            <a:xfrm>
              <a:off x="8172056" y="1736351"/>
              <a:ext cx="98430" cy="146474"/>
            </a:xfrm>
            <a:custGeom>
              <a:avLst/>
              <a:gdLst/>
              <a:ahLst/>
              <a:cxnLst/>
              <a:rect l="l" t="t" r="r" b="b"/>
              <a:pathLst>
                <a:path w="1135" h="1689" extrusionOk="0">
                  <a:moveTo>
                    <a:pt x="786" y="0"/>
                  </a:moveTo>
                  <a:lnTo>
                    <a:pt x="0" y="259"/>
                  </a:lnTo>
                  <a:lnTo>
                    <a:pt x="420" y="1688"/>
                  </a:lnTo>
                  <a:lnTo>
                    <a:pt x="1134" y="1527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8" name="Google Shape;3184;p32">
              <a:extLst>
                <a:ext uri="{FF2B5EF4-FFF2-40B4-BE49-F238E27FC236}">
                  <a16:creationId xmlns:a16="http://schemas.microsoft.com/office/drawing/2014/main" id="{8C97177D-3760-93AE-7BAD-66276D23B3CF}"/>
                </a:ext>
              </a:extLst>
            </p:cNvPr>
            <p:cNvSpPr/>
            <p:nvPr/>
          </p:nvSpPr>
          <p:spPr>
            <a:xfrm>
              <a:off x="8166592" y="1799052"/>
              <a:ext cx="388083" cy="338565"/>
            </a:xfrm>
            <a:custGeom>
              <a:avLst/>
              <a:gdLst/>
              <a:ahLst/>
              <a:cxnLst/>
              <a:rect l="l" t="t" r="r" b="b"/>
              <a:pathLst>
                <a:path w="4475" h="3904" extrusionOk="0">
                  <a:moveTo>
                    <a:pt x="1180" y="1"/>
                  </a:moveTo>
                  <a:lnTo>
                    <a:pt x="1" y="331"/>
                  </a:lnTo>
                  <a:lnTo>
                    <a:pt x="867" y="3457"/>
                  </a:lnTo>
                  <a:lnTo>
                    <a:pt x="921" y="3591"/>
                  </a:lnTo>
                  <a:lnTo>
                    <a:pt x="1108" y="3796"/>
                  </a:lnTo>
                  <a:lnTo>
                    <a:pt x="1233" y="3858"/>
                  </a:lnTo>
                  <a:lnTo>
                    <a:pt x="1278" y="3876"/>
                  </a:lnTo>
                  <a:lnTo>
                    <a:pt x="1314" y="3885"/>
                  </a:lnTo>
                  <a:lnTo>
                    <a:pt x="1439" y="3903"/>
                  </a:lnTo>
                  <a:lnTo>
                    <a:pt x="1671" y="3867"/>
                  </a:lnTo>
                  <a:lnTo>
                    <a:pt x="1787" y="3814"/>
                  </a:lnTo>
                  <a:lnTo>
                    <a:pt x="4475" y="2162"/>
                  </a:lnTo>
                  <a:lnTo>
                    <a:pt x="3832" y="1117"/>
                  </a:lnTo>
                  <a:lnTo>
                    <a:pt x="1831" y="234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704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9" name="Google Shape;3185;p32">
              <a:extLst>
                <a:ext uri="{FF2B5EF4-FFF2-40B4-BE49-F238E27FC236}">
                  <a16:creationId xmlns:a16="http://schemas.microsoft.com/office/drawing/2014/main" id="{29014AD7-2BE6-E179-3EF1-DA692A4125C1}"/>
                </a:ext>
              </a:extLst>
            </p:cNvPr>
            <p:cNvSpPr/>
            <p:nvPr/>
          </p:nvSpPr>
          <p:spPr>
            <a:xfrm>
              <a:off x="8302140" y="1719266"/>
              <a:ext cx="31827" cy="62874"/>
            </a:xfrm>
            <a:custGeom>
              <a:avLst/>
              <a:gdLst/>
              <a:ahLst/>
              <a:cxnLst/>
              <a:rect l="l" t="t" r="r" b="b"/>
              <a:pathLst>
                <a:path w="367" h="725" extrusionOk="0">
                  <a:moveTo>
                    <a:pt x="143" y="1"/>
                  </a:moveTo>
                  <a:lnTo>
                    <a:pt x="117" y="19"/>
                  </a:lnTo>
                  <a:lnTo>
                    <a:pt x="18" y="233"/>
                  </a:lnTo>
                  <a:lnTo>
                    <a:pt x="1" y="519"/>
                  </a:lnTo>
                  <a:lnTo>
                    <a:pt x="18" y="724"/>
                  </a:lnTo>
                  <a:lnTo>
                    <a:pt x="367" y="171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0C0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30" name="Google Shape;3186;p32">
              <a:extLst>
                <a:ext uri="{FF2B5EF4-FFF2-40B4-BE49-F238E27FC236}">
                  <a16:creationId xmlns:a16="http://schemas.microsoft.com/office/drawing/2014/main" id="{5202CC75-C63E-DA5C-0149-E7F09E3150B2}"/>
                </a:ext>
              </a:extLst>
            </p:cNvPr>
            <p:cNvSpPr/>
            <p:nvPr/>
          </p:nvSpPr>
          <p:spPr>
            <a:xfrm>
              <a:off x="8388863" y="1730887"/>
              <a:ext cx="119330" cy="196860"/>
            </a:xfrm>
            <a:custGeom>
              <a:avLst/>
              <a:gdLst/>
              <a:ahLst/>
              <a:cxnLst/>
              <a:rect l="l" t="t" r="r" b="b"/>
              <a:pathLst>
                <a:path w="1376" h="2270" extrusionOk="0">
                  <a:moveTo>
                    <a:pt x="1376" y="1"/>
                  </a:moveTo>
                  <a:lnTo>
                    <a:pt x="117" y="242"/>
                  </a:lnTo>
                  <a:lnTo>
                    <a:pt x="10" y="1706"/>
                  </a:lnTo>
                  <a:lnTo>
                    <a:pt x="1" y="1823"/>
                  </a:lnTo>
                  <a:lnTo>
                    <a:pt x="45" y="2019"/>
                  </a:lnTo>
                  <a:lnTo>
                    <a:pt x="153" y="2162"/>
                  </a:lnTo>
                  <a:lnTo>
                    <a:pt x="331" y="2242"/>
                  </a:lnTo>
                  <a:lnTo>
                    <a:pt x="447" y="2260"/>
                  </a:lnTo>
                  <a:lnTo>
                    <a:pt x="545" y="2269"/>
                  </a:lnTo>
                  <a:lnTo>
                    <a:pt x="670" y="2269"/>
                  </a:lnTo>
                  <a:lnTo>
                    <a:pt x="885" y="2207"/>
                  </a:lnTo>
                  <a:lnTo>
                    <a:pt x="1054" y="2073"/>
                  </a:lnTo>
                  <a:lnTo>
                    <a:pt x="1162" y="1885"/>
                  </a:lnTo>
                  <a:lnTo>
                    <a:pt x="1179" y="1769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31" name="Google Shape;3187;p32">
              <a:extLst>
                <a:ext uri="{FF2B5EF4-FFF2-40B4-BE49-F238E27FC236}">
                  <a16:creationId xmlns:a16="http://schemas.microsoft.com/office/drawing/2014/main" id="{BB7CE879-5DB3-2D2A-1C28-B5BE75DA29A0}"/>
                </a:ext>
              </a:extLst>
            </p:cNvPr>
            <p:cNvSpPr/>
            <p:nvPr/>
          </p:nvSpPr>
          <p:spPr>
            <a:xfrm>
              <a:off x="8309078" y="1607740"/>
              <a:ext cx="222356" cy="243257"/>
            </a:xfrm>
            <a:custGeom>
              <a:avLst/>
              <a:gdLst/>
              <a:ahLst/>
              <a:cxnLst/>
              <a:rect l="l" t="t" r="r" b="b"/>
              <a:pathLst>
                <a:path w="2564" h="2805" extrusionOk="0">
                  <a:moveTo>
                    <a:pt x="814" y="1"/>
                  </a:moveTo>
                  <a:lnTo>
                    <a:pt x="617" y="28"/>
                  </a:lnTo>
                  <a:lnTo>
                    <a:pt x="447" y="126"/>
                  </a:lnTo>
                  <a:lnTo>
                    <a:pt x="322" y="287"/>
                  </a:lnTo>
                  <a:lnTo>
                    <a:pt x="296" y="394"/>
                  </a:lnTo>
                  <a:lnTo>
                    <a:pt x="37" y="1394"/>
                  </a:lnTo>
                  <a:lnTo>
                    <a:pt x="10" y="1510"/>
                  </a:lnTo>
                  <a:lnTo>
                    <a:pt x="1" y="1733"/>
                  </a:lnTo>
                  <a:lnTo>
                    <a:pt x="55" y="2055"/>
                  </a:lnTo>
                  <a:lnTo>
                    <a:pt x="278" y="2421"/>
                  </a:lnTo>
                  <a:lnTo>
                    <a:pt x="528" y="2626"/>
                  </a:lnTo>
                  <a:lnTo>
                    <a:pt x="733" y="2725"/>
                  </a:lnTo>
                  <a:lnTo>
                    <a:pt x="840" y="2751"/>
                  </a:lnTo>
                  <a:lnTo>
                    <a:pt x="885" y="2769"/>
                  </a:lnTo>
                  <a:lnTo>
                    <a:pt x="992" y="2787"/>
                  </a:lnTo>
                  <a:lnTo>
                    <a:pt x="1215" y="2805"/>
                  </a:lnTo>
                  <a:lnTo>
                    <a:pt x="1537" y="2742"/>
                  </a:lnTo>
                  <a:lnTo>
                    <a:pt x="1912" y="2519"/>
                  </a:lnTo>
                  <a:lnTo>
                    <a:pt x="2117" y="2269"/>
                  </a:lnTo>
                  <a:lnTo>
                    <a:pt x="2216" y="2073"/>
                  </a:lnTo>
                  <a:lnTo>
                    <a:pt x="2242" y="1957"/>
                  </a:lnTo>
                  <a:lnTo>
                    <a:pt x="2555" y="733"/>
                  </a:lnTo>
                  <a:lnTo>
                    <a:pt x="2564" y="680"/>
                  </a:lnTo>
                  <a:lnTo>
                    <a:pt x="2555" y="564"/>
                  </a:lnTo>
                  <a:lnTo>
                    <a:pt x="2492" y="465"/>
                  </a:lnTo>
                  <a:lnTo>
                    <a:pt x="2403" y="403"/>
                  </a:lnTo>
                  <a:lnTo>
                    <a:pt x="2350" y="385"/>
                  </a:lnTo>
                  <a:lnTo>
                    <a:pt x="921" y="1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32" name="Google Shape;3188;p32">
              <a:extLst>
                <a:ext uri="{FF2B5EF4-FFF2-40B4-BE49-F238E27FC236}">
                  <a16:creationId xmlns:a16="http://schemas.microsoft.com/office/drawing/2014/main" id="{243FE197-CEAF-28CF-8ACE-9E24886FA23F}"/>
                </a:ext>
              </a:extLst>
            </p:cNvPr>
            <p:cNvSpPr/>
            <p:nvPr/>
          </p:nvSpPr>
          <p:spPr>
            <a:xfrm>
              <a:off x="8486426" y="1598460"/>
              <a:ext cx="64435" cy="132512"/>
            </a:xfrm>
            <a:custGeom>
              <a:avLst/>
              <a:gdLst/>
              <a:ahLst/>
              <a:cxnLst/>
              <a:rect l="l" t="t" r="r" b="b"/>
              <a:pathLst>
                <a:path w="743" h="1528" extrusionOk="0">
                  <a:moveTo>
                    <a:pt x="171" y="1"/>
                  </a:moveTo>
                  <a:lnTo>
                    <a:pt x="1" y="1403"/>
                  </a:lnTo>
                  <a:lnTo>
                    <a:pt x="519" y="1528"/>
                  </a:lnTo>
                  <a:lnTo>
                    <a:pt x="715" y="706"/>
                  </a:lnTo>
                  <a:lnTo>
                    <a:pt x="733" y="617"/>
                  </a:lnTo>
                  <a:lnTo>
                    <a:pt x="742" y="429"/>
                  </a:lnTo>
                  <a:lnTo>
                    <a:pt x="697" y="260"/>
                  </a:lnTo>
                  <a:lnTo>
                    <a:pt x="555" y="117"/>
                  </a:lnTo>
                  <a:lnTo>
                    <a:pt x="438" y="63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0C0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33" name="Google Shape;3189;p32">
              <a:extLst>
                <a:ext uri="{FF2B5EF4-FFF2-40B4-BE49-F238E27FC236}">
                  <a16:creationId xmlns:a16="http://schemas.microsoft.com/office/drawing/2014/main" id="{D71C0892-D3EA-6FA5-DDA8-66591CDAC2B1}"/>
                </a:ext>
              </a:extLst>
            </p:cNvPr>
            <p:cNvSpPr/>
            <p:nvPr/>
          </p:nvSpPr>
          <p:spPr>
            <a:xfrm>
              <a:off x="8488768" y="1713890"/>
              <a:ext cx="65909" cy="66690"/>
            </a:xfrm>
            <a:custGeom>
              <a:avLst/>
              <a:gdLst/>
              <a:ahLst/>
              <a:cxnLst/>
              <a:rect l="l" t="t" r="r" b="b"/>
              <a:pathLst>
                <a:path w="760" h="769" extrusionOk="0">
                  <a:moveTo>
                    <a:pt x="403" y="0"/>
                  </a:moveTo>
                  <a:lnTo>
                    <a:pt x="251" y="27"/>
                  </a:lnTo>
                  <a:lnTo>
                    <a:pt x="126" y="99"/>
                  </a:lnTo>
                  <a:lnTo>
                    <a:pt x="36" y="215"/>
                  </a:lnTo>
                  <a:lnTo>
                    <a:pt x="19" y="295"/>
                  </a:lnTo>
                  <a:lnTo>
                    <a:pt x="1" y="367"/>
                  </a:lnTo>
                  <a:lnTo>
                    <a:pt x="27" y="509"/>
                  </a:lnTo>
                  <a:lnTo>
                    <a:pt x="99" y="634"/>
                  </a:lnTo>
                  <a:lnTo>
                    <a:pt x="215" y="724"/>
                  </a:lnTo>
                  <a:lnTo>
                    <a:pt x="286" y="750"/>
                  </a:lnTo>
                  <a:lnTo>
                    <a:pt x="367" y="768"/>
                  </a:lnTo>
                  <a:lnTo>
                    <a:pt x="510" y="742"/>
                  </a:lnTo>
                  <a:lnTo>
                    <a:pt x="635" y="670"/>
                  </a:lnTo>
                  <a:lnTo>
                    <a:pt x="724" y="554"/>
                  </a:lnTo>
                  <a:lnTo>
                    <a:pt x="751" y="474"/>
                  </a:lnTo>
                  <a:lnTo>
                    <a:pt x="760" y="402"/>
                  </a:lnTo>
                  <a:lnTo>
                    <a:pt x="742" y="259"/>
                  </a:lnTo>
                  <a:lnTo>
                    <a:pt x="662" y="134"/>
                  </a:lnTo>
                  <a:lnTo>
                    <a:pt x="545" y="45"/>
                  </a:lnTo>
                  <a:lnTo>
                    <a:pt x="474" y="18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34" name="Google Shape;3190;p32">
              <a:extLst>
                <a:ext uri="{FF2B5EF4-FFF2-40B4-BE49-F238E27FC236}">
                  <a16:creationId xmlns:a16="http://schemas.microsoft.com/office/drawing/2014/main" id="{2B17A1CF-EB4F-C7C4-0508-8A51661094E1}"/>
                </a:ext>
              </a:extLst>
            </p:cNvPr>
            <p:cNvSpPr/>
            <p:nvPr/>
          </p:nvSpPr>
          <p:spPr>
            <a:xfrm>
              <a:off x="8310639" y="1533418"/>
              <a:ext cx="213858" cy="228601"/>
            </a:xfrm>
            <a:custGeom>
              <a:avLst/>
              <a:gdLst/>
              <a:ahLst/>
              <a:cxnLst/>
              <a:rect l="l" t="t" r="r" b="b"/>
              <a:pathLst>
                <a:path w="2466" h="2636" extrusionOk="0">
                  <a:moveTo>
                    <a:pt x="572" y="1"/>
                  </a:moveTo>
                  <a:lnTo>
                    <a:pt x="367" y="63"/>
                  </a:lnTo>
                  <a:lnTo>
                    <a:pt x="206" y="179"/>
                  </a:lnTo>
                  <a:lnTo>
                    <a:pt x="90" y="340"/>
                  </a:lnTo>
                  <a:lnTo>
                    <a:pt x="19" y="528"/>
                  </a:lnTo>
                  <a:lnTo>
                    <a:pt x="1" y="724"/>
                  </a:lnTo>
                  <a:lnTo>
                    <a:pt x="28" y="912"/>
                  </a:lnTo>
                  <a:lnTo>
                    <a:pt x="117" y="1063"/>
                  </a:lnTo>
                  <a:lnTo>
                    <a:pt x="179" y="1126"/>
                  </a:lnTo>
                  <a:lnTo>
                    <a:pt x="251" y="1179"/>
                  </a:lnTo>
                  <a:lnTo>
                    <a:pt x="429" y="1251"/>
                  </a:lnTo>
                  <a:lnTo>
                    <a:pt x="742" y="1287"/>
                  </a:lnTo>
                  <a:lnTo>
                    <a:pt x="1367" y="1215"/>
                  </a:lnTo>
                  <a:lnTo>
                    <a:pt x="1564" y="1153"/>
                  </a:lnTo>
                  <a:lnTo>
                    <a:pt x="1626" y="1135"/>
                  </a:lnTo>
                  <a:lnTo>
                    <a:pt x="1814" y="1135"/>
                  </a:lnTo>
                  <a:lnTo>
                    <a:pt x="1992" y="1206"/>
                  </a:lnTo>
                  <a:lnTo>
                    <a:pt x="2055" y="1313"/>
                  </a:lnTo>
                  <a:lnTo>
                    <a:pt x="2037" y="1412"/>
                  </a:lnTo>
                  <a:lnTo>
                    <a:pt x="2001" y="1474"/>
                  </a:lnTo>
                  <a:lnTo>
                    <a:pt x="1930" y="1599"/>
                  </a:lnTo>
                  <a:lnTo>
                    <a:pt x="1912" y="1778"/>
                  </a:lnTo>
                  <a:lnTo>
                    <a:pt x="2001" y="1939"/>
                  </a:lnTo>
                  <a:lnTo>
                    <a:pt x="2037" y="1956"/>
                  </a:lnTo>
                  <a:lnTo>
                    <a:pt x="1885" y="2573"/>
                  </a:lnTo>
                  <a:lnTo>
                    <a:pt x="2135" y="2635"/>
                  </a:lnTo>
                  <a:lnTo>
                    <a:pt x="2260" y="2135"/>
                  </a:lnTo>
                  <a:lnTo>
                    <a:pt x="2465" y="813"/>
                  </a:lnTo>
                  <a:lnTo>
                    <a:pt x="1814" y="599"/>
                  </a:lnTo>
                  <a:lnTo>
                    <a:pt x="1769" y="528"/>
                  </a:lnTo>
                  <a:lnTo>
                    <a:pt x="1385" y="215"/>
                  </a:lnTo>
                  <a:lnTo>
                    <a:pt x="956" y="36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C0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35" name="Google Shape;3191;p32">
              <a:extLst>
                <a:ext uri="{FF2B5EF4-FFF2-40B4-BE49-F238E27FC236}">
                  <a16:creationId xmlns:a16="http://schemas.microsoft.com/office/drawing/2014/main" id="{3766E8D9-65F2-97A7-A60B-E7123DED3E4D}"/>
                </a:ext>
              </a:extLst>
            </p:cNvPr>
            <p:cNvSpPr/>
            <p:nvPr/>
          </p:nvSpPr>
          <p:spPr>
            <a:xfrm>
              <a:off x="8301360" y="1748753"/>
              <a:ext cx="194519" cy="103807"/>
            </a:xfrm>
            <a:custGeom>
              <a:avLst/>
              <a:gdLst/>
              <a:ahLst/>
              <a:cxnLst/>
              <a:rect l="l" t="t" r="r" b="b"/>
              <a:pathLst>
                <a:path w="2243" h="1197" extrusionOk="0">
                  <a:moveTo>
                    <a:pt x="286" y="0"/>
                  </a:moveTo>
                  <a:lnTo>
                    <a:pt x="45" y="90"/>
                  </a:lnTo>
                  <a:lnTo>
                    <a:pt x="19" y="116"/>
                  </a:lnTo>
                  <a:lnTo>
                    <a:pt x="1" y="197"/>
                  </a:lnTo>
                  <a:lnTo>
                    <a:pt x="108" y="643"/>
                  </a:lnTo>
                  <a:lnTo>
                    <a:pt x="277" y="875"/>
                  </a:lnTo>
                  <a:lnTo>
                    <a:pt x="456" y="1000"/>
                  </a:lnTo>
                  <a:lnTo>
                    <a:pt x="572" y="1054"/>
                  </a:lnTo>
                  <a:lnTo>
                    <a:pt x="831" y="1143"/>
                  </a:lnTo>
                  <a:lnTo>
                    <a:pt x="1233" y="1197"/>
                  </a:lnTo>
                  <a:lnTo>
                    <a:pt x="1501" y="1179"/>
                  </a:lnTo>
                  <a:lnTo>
                    <a:pt x="1742" y="1099"/>
                  </a:lnTo>
                  <a:lnTo>
                    <a:pt x="1956" y="947"/>
                  </a:lnTo>
                  <a:lnTo>
                    <a:pt x="2117" y="706"/>
                  </a:lnTo>
                  <a:lnTo>
                    <a:pt x="2224" y="366"/>
                  </a:lnTo>
                  <a:lnTo>
                    <a:pt x="2242" y="152"/>
                  </a:lnTo>
                  <a:lnTo>
                    <a:pt x="1992" y="90"/>
                  </a:lnTo>
                  <a:lnTo>
                    <a:pt x="1965" y="72"/>
                  </a:lnTo>
                  <a:lnTo>
                    <a:pt x="1805" y="45"/>
                  </a:lnTo>
                  <a:lnTo>
                    <a:pt x="1688" y="107"/>
                  </a:lnTo>
                  <a:lnTo>
                    <a:pt x="1635" y="188"/>
                  </a:lnTo>
                  <a:lnTo>
                    <a:pt x="1554" y="357"/>
                  </a:lnTo>
                  <a:lnTo>
                    <a:pt x="1456" y="482"/>
                  </a:lnTo>
                  <a:lnTo>
                    <a:pt x="1376" y="500"/>
                  </a:lnTo>
                  <a:lnTo>
                    <a:pt x="1313" y="482"/>
                  </a:lnTo>
                  <a:lnTo>
                    <a:pt x="1304" y="438"/>
                  </a:lnTo>
                  <a:lnTo>
                    <a:pt x="1117" y="223"/>
                  </a:lnTo>
                  <a:lnTo>
                    <a:pt x="885" y="81"/>
                  </a:lnTo>
                  <a:lnTo>
                    <a:pt x="724" y="2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0C0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1514A78-1964-B4C4-4BA9-23ED6188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347" y="293967"/>
            <a:ext cx="2789453" cy="658137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4D83D7C1-FEBB-415C-51BA-8CEB7EF852E7}"/>
              </a:ext>
            </a:extLst>
          </p:cNvPr>
          <p:cNvSpPr txBox="1"/>
          <p:nvPr/>
        </p:nvSpPr>
        <p:spPr>
          <a:xfrm>
            <a:off x="4669121" y="2105331"/>
            <a:ext cx="38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n-lt"/>
              </a:rPr>
              <a:t>Make the right choice!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C2F341-5FC9-CFC6-49E8-4ED05621681A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667DB-0FEE-0603-50EB-DE54DF0A2811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0E42A5-5834-8504-B348-722A47697735}"/>
              </a:ext>
            </a:extLst>
          </p:cNvPr>
          <p:cNvSpPr txBox="1"/>
          <p:nvPr/>
        </p:nvSpPr>
        <p:spPr>
          <a:xfrm>
            <a:off x="2848100" y="197393"/>
            <a:ext cx="27165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Permissões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A8AC6-8B71-15B2-A921-404E903C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43" y="752221"/>
            <a:ext cx="528711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7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FAD24-9957-5D2D-08C4-BE1D84811FDF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852CC3-574A-A5D5-2301-BCF28DB86343}"/>
              </a:ext>
            </a:extLst>
          </p:cNvPr>
          <p:cNvSpPr txBox="1"/>
          <p:nvPr/>
        </p:nvSpPr>
        <p:spPr>
          <a:xfrm>
            <a:off x="2105526" y="197392"/>
            <a:ext cx="48972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Seleção de categorias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2F446-301D-DC0A-FDEC-FD834E93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64" y="587587"/>
            <a:ext cx="2593160" cy="41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FAD24-9957-5D2D-08C4-BE1D84811FDF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852CC3-574A-A5D5-2301-BCF28DB86343}"/>
              </a:ext>
            </a:extLst>
          </p:cNvPr>
          <p:cNvSpPr txBox="1"/>
          <p:nvPr/>
        </p:nvSpPr>
        <p:spPr>
          <a:xfrm>
            <a:off x="2123386" y="209424"/>
            <a:ext cx="48972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Categorias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5B232-C596-6718-C550-4D24CF2FD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8"/>
          <a:stretch/>
        </p:blipFill>
        <p:spPr>
          <a:xfrm>
            <a:off x="3323651" y="751002"/>
            <a:ext cx="2496697" cy="40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6533F-649F-FC36-580F-A1B4547D5044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EC62BB-E10D-17C0-942C-FC14ED6D569E}"/>
              </a:ext>
            </a:extLst>
          </p:cNvPr>
          <p:cNvSpPr txBox="1"/>
          <p:nvPr/>
        </p:nvSpPr>
        <p:spPr>
          <a:xfrm>
            <a:off x="2837760" y="273943"/>
            <a:ext cx="34684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Categorias 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4F186D-4B3D-8B7A-F997-0CF4654F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484" y="582576"/>
            <a:ext cx="2529031" cy="4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C2620-36C5-C2CA-1935-33848CB87356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37F31-D8C4-F793-CDF9-8DBAF21D9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078" y="796856"/>
            <a:ext cx="2489428" cy="4106984"/>
          </a:xfrm>
          <a:prstGeom prst="rect">
            <a:avLst/>
          </a:prstGeom>
        </p:spPr>
      </p:pic>
      <p:sp>
        <p:nvSpPr>
          <p:cNvPr id="8" name="CaixaDeTexto 2">
            <a:extLst>
              <a:ext uri="{FF2B5EF4-FFF2-40B4-BE49-F238E27FC236}">
                <a16:creationId xmlns:a16="http://schemas.microsoft.com/office/drawing/2014/main" id="{E4FCE9F7-C9B2-D95C-45BD-2C9A1663C3A6}"/>
              </a:ext>
            </a:extLst>
          </p:cNvPr>
          <p:cNvSpPr txBox="1"/>
          <p:nvPr/>
        </p:nvSpPr>
        <p:spPr>
          <a:xfrm>
            <a:off x="2928553" y="358164"/>
            <a:ext cx="34684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Budget para Categorias  </a:t>
            </a:r>
          </a:p>
        </p:txBody>
      </p:sp>
    </p:spTree>
    <p:extLst>
      <p:ext uri="{BB962C8B-B14F-4D97-AF65-F5344CB8AC3E}">
        <p14:creationId xmlns:p14="http://schemas.microsoft.com/office/powerpoint/2010/main" val="118772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C3D7C-B1F8-7DE8-B7BC-F048B0732ABC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F67B5B62-C859-6AE2-8AA4-834C4F0A773D}"/>
              </a:ext>
            </a:extLst>
          </p:cNvPr>
          <p:cNvSpPr txBox="1"/>
          <p:nvPr/>
        </p:nvSpPr>
        <p:spPr>
          <a:xfrm>
            <a:off x="2123386" y="209424"/>
            <a:ext cx="48972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Categorias com budget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E5291-B7F1-DE74-9DB1-3F38D4C79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70" y="733417"/>
            <a:ext cx="2540060" cy="417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3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F8CC0-BAE9-6AB9-1655-7B47B602A76D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9734B0FE-CF59-A3BD-6AD2-D51A14BE1494}"/>
              </a:ext>
            </a:extLst>
          </p:cNvPr>
          <p:cNvSpPr txBox="1"/>
          <p:nvPr/>
        </p:nvSpPr>
        <p:spPr>
          <a:xfrm>
            <a:off x="2123386" y="209424"/>
            <a:ext cx="48972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Faturas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DE88D-86CE-B477-73D4-E9B452AC0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521" y="830441"/>
            <a:ext cx="5104957" cy="39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1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152BF-43BC-7D9D-4784-F9209467FA8B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4C6CCC-9F7B-0365-ACB7-98611B1866E3}"/>
              </a:ext>
            </a:extLst>
          </p:cNvPr>
          <p:cNvSpPr txBox="1"/>
          <p:nvPr/>
        </p:nvSpPr>
        <p:spPr>
          <a:xfrm>
            <a:off x="2312319" y="347788"/>
            <a:ext cx="46152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Home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EB5376-5EFB-67CC-1B31-F8CF06FF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40" y="818409"/>
            <a:ext cx="2484418" cy="40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8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A54FAE-CE5E-FC47-F584-2E94AF937942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B0E2D1-930B-8CED-DCFD-14E4DD1AAF74}"/>
              </a:ext>
            </a:extLst>
          </p:cNvPr>
          <p:cNvSpPr txBox="1"/>
          <p:nvPr/>
        </p:nvSpPr>
        <p:spPr>
          <a:xfrm>
            <a:off x="2331118" y="239660"/>
            <a:ext cx="42580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Bills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C82FB-FDFF-AB32-39BD-BFE3F118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57" y="756329"/>
            <a:ext cx="2483886" cy="414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2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7FC1A-B46A-B623-2CA4-50D8EBFD9C1C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6E80E2-699B-38CD-EAB6-6F6FA85B2BA6}"/>
              </a:ext>
            </a:extLst>
          </p:cNvPr>
          <p:cNvSpPr txBox="1"/>
          <p:nvPr/>
        </p:nvSpPr>
        <p:spPr>
          <a:xfrm>
            <a:off x="2562726" y="346659"/>
            <a:ext cx="37034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Perfil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BE8F2-3F52-9C53-5835-4DF169F5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98" y="1075837"/>
            <a:ext cx="2038635" cy="3400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8A6DEB-71F6-4512-E141-8F896236E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761" y="1075837"/>
            <a:ext cx="2162477" cy="3410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D048E9-A634-5E8E-AD0F-CC38E21DA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345" y="1075837"/>
            <a:ext cx="2229161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3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28"/>
          <p:cNvSpPr txBox="1">
            <a:spLocks noGrp="1"/>
          </p:cNvSpPr>
          <p:nvPr>
            <p:ph type="title"/>
          </p:nvPr>
        </p:nvSpPr>
        <p:spPr>
          <a:xfrm>
            <a:off x="165547" y="6036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Introdução</a:t>
            </a:r>
            <a:endParaRPr sz="2400" dirty="0"/>
          </a:p>
        </p:txBody>
      </p:sp>
      <p:grpSp>
        <p:nvGrpSpPr>
          <p:cNvPr id="2015" name="Google Shape;2015;p28"/>
          <p:cNvGrpSpPr/>
          <p:nvPr/>
        </p:nvGrpSpPr>
        <p:grpSpPr>
          <a:xfrm>
            <a:off x="6226015" y="1706048"/>
            <a:ext cx="2169132" cy="2833852"/>
            <a:chOff x="924051" y="1189653"/>
            <a:chExt cx="2758915" cy="3543708"/>
          </a:xfrm>
        </p:grpSpPr>
        <p:sp>
          <p:nvSpPr>
            <p:cNvPr id="2016" name="Google Shape;2016;p28"/>
            <p:cNvSpPr/>
            <p:nvPr/>
          </p:nvSpPr>
          <p:spPr>
            <a:xfrm>
              <a:off x="924051" y="4037939"/>
              <a:ext cx="2758915" cy="695421"/>
            </a:xfrm>
            <a:custGeom>
              <a:avLst/>
              <a:gdLst/>
              <a:ahLst/>
              <a:cxnLst/>
              <a:rect l="l" t="t" r="r" b="b"/>
              <a:pathLst>
                <a:path w="35962" h="9065" extrusionOk="0">
                  <a:moveTo>
                    <a:pt x="17976" y="0"/>
                  </a:moveTo>
                  <a:lnTo>
                    <a:pt x="17047" y="9"/>
                  </a:lnTo>
                  <a:lnTo>
                    <a:pt x="15235" y="54"/>
                  </a:lnTo>
                  <a:lnTo>
                    <a:pt x="13484" y="143"/>
                  </a:lnTo>
                  <a:lnTo>
                    <a:pt x="11797" y="277"/>
                  </a:lnTo>
                  <a:lnTo>
                    <a:pt x="10180" y="447"/>
                  </a:lnTo>
                  <a:lnTo>
                    <a:pt x="8653" y="661"/>
                  </a:lnTo>
                  <a:lnTo>
                    <a:pt x="7216" y="902"/>
                  </a:lnTo>
                  <a:lnTo>
                    <a:pt x="5885" y="1179"/>
                  </a:lnTo>
                  <a:lnTo>
                    <a:pt x="4671" y="1483"/>
                  </a:lnTo>
                  <a:lnTo>
                    <a:pt x="3563" y="1822"/>
                  </a:lnTo>
                  <a:lnTo>
                    <a:pt x="2599" y="2179"/>
                  </a:lnTo>
                  <a:lnTo>
                    <a:pt x="1768" y="2572"/>
                  </a:lnTo>
                  <a:lnTo>
                    <a:pt x="1090" y="2974"/>
                  </a:lnTo>
                  <a:lnTo>
                    <a:pt x="563" y="3403"/>
                  </a:lnTo>
                  <a:lnTo>
                    <a:pt x="197" y="3840"/>
                  </a:lnTo>
                  <a:lnTo>
                    <a:pt x="54" y="4189"/>
                  </a:lnTo>
                  <a:lnTo>
                    <a:pt x="9" y="4412"/>
                  </a:lnTo>
                  <a:lnTo>
                    <a:pt x="0" y="4537"/>
                  </a:lnTo>
                  <a:lnTo>
                    <a:pt x="9" y="4653"/>
                  </a:lnTo>
                  <a:lnTo>
                    <a:pt x="54" y="4885"/>
                  </a:lnTo>
                  <a:lnTo>
                    <a:pt x="197" y="5224"/>
                  </a:lnTo>
                  <a:lnTo>
                    <a:pt x="563" y="5662"/>
                  </a:lnTo>
                  <a:lnTo>
                    <a:pt x="1090" y="6091"/>
                  </a:lnTo>
                  <a:lnTo>
                    <a:pt x="1768" y="6501"/>
                  </a:lnTo>
                  <a:lnTo>
                    <a:pt x="2599" y="6885"/>
                  </a:lnTo>
                  <a:lnTo>
                    <a:pt x="3563" y="7243"/>
                  </a:lnTo>
                  <a:lnTo>
                    <a:pt x="4671" y="7582"/>
                  </a:lnTo>
                  <a:lnTo>
                    <a:pt x="5885" y="7886"/>
                  </a:lnTo>
                  <a:lnTo>
                    <a:pt x="7216" y="8162"/>
                  </a:lnTo>
                  <a:lnTo>
                    <a:pt x="8653" y="8412"/>
                  </a:lnTo>
                  <a:lnTo>
                    <a:pt x="10180" y="8618"/>
                  </a:lnTo>
                  <a:lnTo>
                    <a:pt x="11797" y="8787"/>
                  </a:lnTo>
                  <a:lnTo>
                    <a:pt x="13484" y="8921"/>
                  </a:lnTo>
                  <a:lnTo>
                    <a:pt x="15235" y="9011"/>
                  </a:lnTo>
                  <a:lnTo>
                    <a:pt x="17047" y="9055"/>
                  </a:lnTo>
                  <a:lnTo>
                    <a:pt x="17976" y="9064"/>
                  </a:lnTo>
                  <a:lnTo>
                    <a:pt x="18905" y="9055"/>
                  </a:lnTo>
                  <a:lnTo>
                    <a:pt x="20718" y="9011"/>
                  </a:lnTo>
                  <a:lnTo>
                    <a:pt x="22477" y="8921"/>
                  </a:lnTo>
                  <a:lnTo>
                    <a:pt x="24165" y="8787"/>
                  </a:lnTo>
                  <a:lnTo>
                    <a:pt x="25781" y="8618"/>
                  </a:lnTo>
                  <a:lnTo>
                    <a:pt x="27308" y="8412"/>
                  </a:lnTo>
                  <a:lnTo>
                    <a:pt x="28737" y="8162"/>
                  </a:lnTo>
                  <a:lnTo>
                    <a:pt x="30067" y="7886"/>
                  </a:lnTo>
                  <a:lnTo>
                    <a:pt x="31291" y="7582"/>
                  </a:lnTo>
                  <a:lnTo>
                    <a:pt x="32389" y="7243"/>
                  </a:lnTo>
                  <a:lnTo>
                    <a:pt x="33362" y="6885"/>
                  </a:lnTo>
                  <a:lnTo>
                    <a:pt x="34193" y="6501"/>
                  </a:lnTo>
                  <a:lnTo>
                    <a:pt x="34872" y="6091"/>
                  </a:lnTo>
                  <a:lnTo>
                    <a:pt x="35399" y="5662"/>
                  </a:lnTo>
                  <a:lnTo>
                    <a:pt x="35756" y="5224"/>
                  </a:lnTo>
                  <a:lnTo>
                    <a:pt x="35908" y="4885"/>
                  </a:lnTo>
                  <a:lnTo>
                    <a:pt x="35952" y="4653"/>
                  </a:lnTo>
                  <a:lnTo>
                    <a:pt x="35961" y="4537"/>
                  </a:lnTo>
                  <a:lnTo>
                    <a:pt x="35952" y="4412"/>
                  </a:lnTo>
                  <a:lnTo>
                    <a:pt x="35908" y="4189"/>
                  </a:lnTo>
                  <a:lnTo>
                    <a:pt x="35756" y="3840"/>
                  </a:lnTo>
                  <a:lnTo>
                    <a:pt x="35399" y="3403"/>
                  </a:lnTo>
                  <a:lnTo>
                    <a:pt x="34872" y="2974"/>
                  </a:lnTo>
                  <a:lnTo>
                    <a:pt x="34193" y="2572"/>
                  </a:lnTo>
                  <a:lnTo>
                    <a:pt x="33362" y="2179"/>
                  </a:lnTo>
                  <a:lnTo>
                    <a:pt x="32389" y="1822"/>
                  </a:lnTo>
                  <a:lnTo>
                    <a:pt x="31291" y="1483"/>
                  </a:lnTo>
                  <a:lnTo>
                    <a:pt x="30067" y="1179"/>
                  </a:lnTo>
                  <a:lnTo>
                    <a:pt x="28737" y="902"/>
                  </a:lnTo>
                  <a:lnTo>
                    <a:pt x="27308" y="661"/>
                  </a:lnTo>
                  <a:lnTo>
                    <a:pt x="25781" y="447"/>
                  </a:lnTo>
                  <a:lnTo>
                    <a:pt x="24165" y="277"/>
                  </a:lnTo>
                  <a:lnTo>
                    <a:pt x="22477" y="143"/>
                  </a:lnTo>
                  <a:lnTo>
                    <a:pt x="20718" y="54"/>
                  </a:lnTo>
                  <a:lnTo>
                    <a:pt x="18905" y="9"/>
                  </a:lnTo>
                  <a:lnTo>
                    <a:pt x="17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17" name="Google Shape;2017;p28"/>
            <p:cNvSpPr/>
            <p:nvPr/>
          </p:nvSpPr>
          <p:spPr>
            <a:xfrm>
              <a:off x="1767309" y="4219448"/>
              <a:ext cx="1184595" cy="228918"/>
            </a:xfrm>
            <a:custGeom>
              <a:avLst/>
              <a:gdLst/>
              <a:ahLst/>
              <a:cxnLst/>
              <a:rect l="l" t="t" r="r" b="b"/>
              <a:pathLst>
                <a:path w="15441" h="2984" extrusionOk="0">
                  <a:moveTo>
                    <a:pt x="1" y="1"/>
                  </a:moveTo>
                  <a:lnTo>
                    <a:pt x="1" y="1412"/>
                  </a:lnTo>
                  <a:lnTo>
                    <a:pt x="10" y="1492"/>
                  </a:lnTo>
                  <a:lnTo>
                    <a:pt x="90" y="1653"/>
                  </a:lnTo>
                  <a:lnTo>
                    <a:pt x="242" y="1805"/>
                  </a:lnTo>
                  <a:lnTo>
                    <a:pt x="465" y="1948"/>
                  </a:lnTo>
                  <a:lnTo>
                    <a:pt x="921" y="2162"/>
                  </a:lnTo>
                  <a:lnTo>
                    <a:pt x="1751" y="2412"/>
                  </a:lnTo>
                  <a:lnTo>
                    <a:pt x="2805" y="2626"/>
                  </a:lnTo>
                  <a:lnTo>
                    <a:pt x="4037" y="2796"/>
                  </a:lnTo>
                  <a:lnTo>
                    <a:pt x="5421" y="2912"/>
                  </a:lnTo>
                  <a:lnTo>
                    <a:pt x="6931" y="2975"/>
                  </a:lnTo>
                  <a:lnTo>
                    <a:pt x="7716" y="2983"/>
                  </a:lnTo>
                  <a:lnTo>
                    <a:pt x="8511" y="2975"/>
                  </a:lnTo>
                  <a:lnTo>
                    <a:pt x="10020" y="2912"/>
                  </a:lnTo>
                  <a:lnTo>
                    <a:pt x="11404" y="2796"/>
                  </a:lnTo>
                  <a:lnTo>
                    <a:pt x="12637" y="2626"/>
                  </a:lnTo>
                  <a:lnTo>
                    <a:pt x="13682" y="2412"/>
                  </a:lnTo>
                  <a:lnTo>
                    <a:pt x="14521" y="2162"/>
                  </a:lnTo>
                  <a:lnTo>
                    <a:pt x="14976" y="1948"/>
                  </a:lnTo>
                  <a:lnTo>
                    <a:pt x="15200" y="1805"/>
                  </a:lnTo>
                  <a:lnTo>
                    <a:pt x="15352" y="1653"/>
                  </a:lnTo>
                  <a:lnTo>
                    <a:pt x="15432" y="1492"/>
                  </a:lnTo>
                  <a:lnTo>
                    <a:pt x="15441" y="141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18" name="Google Shape;2018;p28"/>
            <p:cNvSpPr/>
            <p:nvPr/>
          </p:nvSpPr>
          <p:spPr>
            <a:xfrm>
              <a:off x="1767309" y="4099618"/>
              <a:ext cx="1184595" cy="240502"/>
            </a:xfrm>
            <a:custGeom>
              <a:avLst/>
              <a:gdLst/>
              <a:ahLst/>
              <a:cxnLst/>
              <a:rect l="l" t="t" r="r" b="b"/>
              <a:pathLst>
                <a:path w="15441" h="3135" extrusionOk="0">
                  <a:moveTo>
                    <a:pt x="6931" y="0"/>
                  </a:moveTo>
                  <a:lnTo>
                    <a:pt x="5421" y="63"/>
                  </a:lnTo>
                  <a:lnTo>
                    <a:pt x="4037" y="188"/>
                  </a:lnTo>
                  <a:lnTo>
                    <a:pt x="2805" y="348"/>
                  </a:lnTo>
                  <a:lnTo>
                    <a:pt x="1751" y="563"/>
                  </a:lnTo>
                  <a:lnTo>
                    <a:pt x="921" y="813"/>
                  </a:lnTo>
                  <a:lnTo>
                    <a:pt x="465" y="1027"/>
                  </a:lnTo>
                  <a:lnTo>
                    <a:pt x="242" y="1170"/>
                  </a:lnTo>
                  <a:lnTo>
                    <a:pt x="90" y="1331"/>
                  </a:lnTo>
                  <a:lnTo>
                    <a:pt x="10" y="1482"/>
                  </a:lnTo>
                  <a:lnTo>
                    <a:pt x="1" y="1563"/>
                  </a:lnTo>
                  <a:lnTo>
                    <a:pt x="10" y="1643"/>
                  </a:lnTo>
                  <a:lnTo>
                    <a:pt x="90" y="1804"/>
                  </a:lnTo>
                  <a:lnTo>
                    <a:pt x="242" y="1956"/>
                  </a:lnTo>
                  <a:lnTo>
                    <a:pt x="465" y="2108"/>
                  </a:lnTo>
                  <a:lnTo>
                    <a:pt x="921" y="2313"/>
                  </a:lnTo>
                  <a:lnTo>
                    <a:pt x="1751" y="2563"/>
                  </a:lnTo>
                  <a:lnTo>
                    <a:pt x="2805" y="2777"/>
                  </a:lnTo>
                  <a:lnTo>
                    <a:pt x="4037" y="2947"/>
                  </a:lnTo>
                  <a:lnTo>
                    <a:pt x="5421" y="3063"/>
                  </a:lnTo>
                  <a:lnTo>
                    <a:pt x="6931" y="3135"/>
                  </a:lnTo>
                  <a:lnTo>
                    <a:pt x="8511" y="3135"/>
                  </a:lnTo>
                  <a:lnTo>
                    <a:pt x="10020" y="3063"/>
                  </a:lnTo>
                  <a:lnTo>
                    <a:pt x="11404" y="2947"/>
                  </a:lnTo>
                  <a:lnTo>
                    <a:pt x="12637" y="2777"/>
                  </a:lnTo>
                  <a:lnTo>
                    <a:pt x="13682" y="2563"/>
                  </a:lnTo>
                  <a:lnTo>
                    <a:pt x="14521" y="2313"/>
                  </a:lnTo>
                  <a:lnTo>
                    <a:pt x="14976" y="2108"/>
                  </a:lnTo>
                  <a:lnTo>
                    <a:pt x="15200" y="1956"/>
                  </a:lnTo>
                  <a:lnTo>
                    <a:pt x="15352" y="1804"/>
                  </a:lnTo>
                  <a:lnTo>
                    <a:pt x="15432" y="1643"/>
                  </a:lnTo>
                  <a:lnTo>
                    <a:pt x="15441" y="1563"/>
                  </a:lnTo>
                  <a:lnTo>
                    <a:pt x="15432" y="1482"/>
                  </a:lnTo>
                  <a:lnTo>
                    <a:pt x="15352" y="1331"/>
                  </a:lnTo>
                  <a:lnTo>
                    <a:pt x="15200" y="1170"/>
                  </a:lnTo>
                  <a:lnTo>
                    <a:pt x="14976" y="1027"/>
                  </a:lnTo>
                  <a:lnTo>
                    <a:pt x="14521" y="813"/>
                  </a:lnTo>
                  <a:lnTo>
                    <a:pt x="13682" y="563"/>
                  </a:lnTo>
                  <a:lnTo>
                    <a:pt x="12637" y="348"/>
                  </a:lnTo>
                  <a:lnTo>
                    <a:pt x="11404" y="188"/>
                  </a:lnTo>
                  <a:lnTo>
                    <a:pt x="10020" y="63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2366766" y="411327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61" y="45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2326337" y="4113274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28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2407195" y="411396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7" y="45"/>
                  </a:lnTo>
                  <a:lnTo>
                    <a:pt x="152" y="45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2286598" y="411396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" y="1"/>
                  </a:moveTo>
                  <a:lnTo>
                    <a:pt x="1" y="10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8" y="54"/>
                  </a:lnTo>
                  <a:lnTo>
                    <a:pt x="153" y="45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2446934" y="4114654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5" y="9"/>
                  </a:lnTo>
                  <a:lnTo>
                    <a:pt x="161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2246169" y="4114654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62" y="9"/>
                  </a:lnTo>
                  <a:lnTo>
                    <a:pt x="28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54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05" y="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2487363" y="4116726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2206507" y="4116726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52" y="0"/>
                  </a:moveTo>
                  <a:lnTo>
                    <a:pt x="18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2527101" y="4118797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28" name="Google Shape;2028;p28"/>
            <p:cNvSpPr/>
            <p:nvPr/>
          </p:nvSpPr>
          <p:spPr>
            <a:xfrm>
              <a:off x="2166078" y="4118797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29" name="Google Shape;2029;p28"/>
            <p:cNvSpPr/>
            <p:nvPr/>
          </p:nvSpPr>
          <p:spPr>
            <a:xfrm>
              <a:off x="2567531" y="4121482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9"/>
                  </a:lnTo>
                  <a:lnTo>
                    <a:pt x="0" y="46"/>
                  </a:lnTo>
                  <a:lnTo>
                    <a:pt x="18" y="46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2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2126339" y="4121482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28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0" y="63"/>
                  </a:lnTo>
                  <a:lnTo>
                    <a:pt x="27" y="72"/>
                  </a:lnTo>
                  <a:lnTo>
                    <a:pt x="152" y="63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2607269" y="4124934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7" y="1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52" y="63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1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2085910" y="4125625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2647008" y="4129767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63"/>
                  </a:lnTo>
                  <a:lnTo>
                    <a:pt x="286" y="80"/>
                  </a:lnTo>
                  <a:lnTo>
                    <a:pt x="304" y="71"/>
                  </a:lnTo>
                  <a:lnTo>
                    <a:pt x="313" y="63"/>
                  </a:lnTo>
                  <a:lnTo>
                    <a:pt x="313" y="36"/>
                  </a:lnTo>
                  <a:lnTo>
                    <a:pt x="295" y="36"/>
                  </a:lnTo>
                  <a:lnTo>
                    <a:pt x="161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2046171" y="4129767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9" y="45"/>
                  </a:lnTo>
                  <a:lnTo>
                    <a:pt x="0" y="63"/>
                  </a:lnTo>
                  <a:lnTo>
                    <a:pt x="9" y="80"/>
                  </a:lnTo>
                  <a:lnTo>
                    <a:pt x="36" y="80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2686670" y="4135214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6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2007123" y="4135214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45"/>
                  </a:lnTo>
                  <a:lnTo>
                    <a:pt x="0" y="45"/>
                  </a:lnTo>
                  <a:lnTo>
                    <a:pt x="0" y="72"/>
                  </a:lnTo>
                  <a:lnTo>
                    <a:pt x="0" y="81"/>
                  </a:lnTo>
                  <a:lnTo>
                    <a:pt x="18" y="90"/>
                  </a:lnTo>
                  <a:lnTo>
                    <a:pt x="27" y="90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2726409" y="4141351"/>
              <a:ext cx="23399" cy="7671"/>
            </a:xfrm>
            <a:custGeom>
              <a:avLst/>
              <a:gdLst/>
              <a:ahLst/>
              <a:cxnLst/>
              <a:rect l="l" t="t" r="r" b="b"/>
              <a:pathLst>
                <a:path w="305" h="100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87" y="99"/>
                  </a:lnTo>
                  <a:lnTo>
                    <a:pt x="305" y="90"/>
                  </a:lnTo>
                  <a:lnTo>
                    <a:pt x="305" y="81"/>
                  </a:lnTo>
                  <a:lnTo>
                    <a:pt x="305" y="63"/>
                  </a:lnTo>
                  <a:lnTo>
                    <a:pt x="287" y="54"/>
                  </a:lnTo>
                  <a:lnTo>
                    <a:pt x="162" y="2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1967384" y="4141351"/>
              <a:ext cx="24089" cy="7671"/>
            </a:xfrm>
            <a:custGeom>
              <a:avLst/>
              <a:gdLst/>
              <a:ahLst/>
              <a:cxnLst/>
              <a:rect l="l" t="t" r="r" b="b"/>
              <a:pathLst>
                <a:path w="314" h="100" extrusionOk="0">
                  <a:moveTo>
                    <a:pt x="277" y="1"/>
                  </a:moveTo>
                  <a:lnTo>
                    <a:pt x="143" y="28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9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8"/>
                  </a:lnTo>
                  <a:lnTo>
                    <a:pt x="295" y="1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2765457" y="4149560"/>
              <a:ext cx="23399" cy="7671"/>
            </a:xfrm>
            <a:custGeom>
              <a:avLst/>
              <a:gdLst/>
              <a:ahLst/>
              <a:cxnLst/>
              <a:rect l="l" t="t" r="r" b="b"/>
              <a:pathLst>
                <a:path w="305" h="100" extrusionOk="0">
                  <a:moveTo>
                    <a:pt x="19" y="1"/>
                  </a:moveTo>
                  <a:lnTo>
                    <a:pt x="1" y="10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96" y="99"/>
                  </a:lnTo>
                  <a:lnTo>
                    <a:pt x="305" y="81"/>
                  </a:lnTo>
                  <a:lnTo>
                    <a:pt x="305" y="63"/>
                  </a:lnTo>
                  <a:lnTo>
                    <a:pt x="287" y="55"/>
                  </a:lnTo>
                  <a:lnTo>
                    <a:pt x="162" y="2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1928336" y="4149560"/>
              <a:ext cx="23399" cy="8362"/>
            </a:xfrm>
            <a:custGeom>
              <a:avLst/>
              <a:gdLst/>
              <a:ahLst/>
              <a:cxnLst/>
              <a:rect l="l" t="t" r="r" b="b"/>
              <a:pathLst>
                <a:path w="305" h="109" extrusionOk="0">
                  <a:moveTo>
                    <a:pt x="277" y="1"/>
                  </a:moveTo>
                  <a:lnTo>
                    <a:pt x="143" y="28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8"/>
                  </a:lnTo>
                  <a:lnTo>
                    <a:pt x="36" y="108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2804505" y="4159149"/>
              <a:ext cx="22708" cy="9052"/>
            </a:xfrm>
            <a:custGeom>
              <a:avLst/>
              <a:gdLst/>
              <a:ahLst/>
              <a:cxnLst/>
              <a:rect l="l" t="t" r="r" b="b"/>
              <a:pathLst>
                <a:path w="296" h="118" extrusionOk="0">
                  <a:moveTo>
                    <a:pt x="10" y="1"/>
                  </a:moveTo>
                  <a:lnTo>
                    <a:pt x="1" y="10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44" y="81"/>
                  </a:lnTo>
                  <a:lnTo>
                    <a:pt x="260" y="117"/>
                  </a:lnTo>
                  <a:lnTo>
                    <a:pt x="287" y="117"/>
                  </a:lnTo>
                  <a:lnTo>
                    <a:pt x="296" y="108"/>
                  </a:lnTo>
                  <a:lnTo>
                    <a:pt x="296" y="81"/>
                  </a:lnTo>
                  <a:lnTo>
                    <a:pt x="278" y="72"/>
                  </a:lnTo>
                  <a:lnTo>
                    <a:pt x="162" y="3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42" name="Google Shape;2042;p28"/>
            <p:cNvSpPr/>
            <p:nvPr/>
          </p:nvSpPr>
          <p:spPr>
            <a:xfrm>
              <a:off x="1889978" y="4159149"/>
              <a:ext cx="23322" cy="9743"/>
            </a:xfrm>
            <a:custGeom>
              <a:avLst/>
              <a:gdLst/>
              <a:ahLst/>
              <a:cxnLst/>
              <a:rect l="l" t="t" r="r" b="b"/>
              <a:pathLst>
                <a:path w="304" h="127" extrusionOk="0">
                  <a:moveTo>
                    <a:pt x="268" y="1"/>
                  </a:moveTo>
                  <a:lnTo>
                    <a:pt x="143" y="46"/>
                  </a:lnTo>
                  <a:lnTo>
                    <a:pt x="18" y="81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9" y="126"/>
                  </a:lnTo>
                  <a:lnTo>
                    <a:pt x="36" y="126"/>
                  </a:lnTo>
                  <a:lnTo>
                    <a:pt x="152" y="81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43" name="Google Shape;2043;p28"/>
            <p:cNvSpPr/>
            <p:nvPr/>
          </p:nvSpPr>
          <p:spPr>
            <a:xfrm>
              <a:off x="2842249" y="4171501"/>
              <a:ext cx="21941" cy="11047"/>
            </a:xfrm>
            <a:custGeom>
              <a:avLst/>
              <a:gdLst/>
              <a:ahLst/>
              <a:cxnLst/>
              <a:rect l="l" t="t" r="r" b="b"/>
              <a:pathLst>
                <a:path w="286" h="144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0" y="144"/>
                  </a:lnTo>
                  <a:lnTo>
                    <a:pt x="277" y="144"/>
                  </a:lnTo>
                  <a:lnTo>
                    <a:pt x="286" y="135"/>
                  </a:lnTo>
                  <a:lnTo>
                    <a:pt x="286" y="117"/>
                  </a:lnTo>
                  <a:lnTo>
                    <a:pt x="277" y="99"/>
                  </a:lnTo>
                  <a:lnTo>
                    <a:pt x="161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1853691" y="4171501"/>
              <a:ext cx="21941" cy="11737"/>
            </a:xfrm>
            <a:custGeom>
              <a:avLst/>
              <a:gdLst/>
              <a:ahLst/>
              <a:cxnLst/>
              <a:rect l="l" t="t" r="r" b="b"/>
              <a:pathLst>
                <a:path w="286" h="153" extrusionOk="0">
                  <a:moveTo>
                    <a:pt x="268" y="1"/>
                  </a:moveTo>
                  <a:lnTo>
                    <a:pt x="250" y="10"/>
                  </a:lnTo>
                  <a:lnTo>
                    <a:pt x="125" y="54"/>
                  </a:lnTo>
                  <a:lnTo>
                    <a:pt x="9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9" y="153"/>
                  </a:lnTo>
                  <a:lnTo>
                    <a:pt x="36" y="153"/>
                  </a:lnTo>
                  <a:lnTo>
                    <a:pt x="143" y="99"/>
                  </a:lnTo>
                  <a:lnTo>
                    <a:pt x="268" y="45"/>
                  </a:lnTo>
                  <a:lnTo>
                    <a:pt x="286" y="36"/>
                  </a:lnTo>
                  <a:lnTo>
                    <a:pt x="286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2877155" y="4188608"/>
              <a:ext cx="18566" cy="15880"/>
            </a:xfrm>
            <a:custGeom>
              <a:avLst/>
              <a:gdLst/>
              <a:ahLst/>
              <a:cxnLst/>
              <a:rect l="l" t="t" r="r" b="b"/>
              <a:pathLst>
                <a:path w="242" h="207" extrusionOk="0">
                  <a:moveTo>
                    <a:pt x="18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117" y="117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24" y="206"/>
                  </a:lnTo>
                  <a:lnTo>
                    <a:pt x="233" y="197"/>
                  </a:lnTo>
                  <a:lnTo>
                    <a:pt x="242" y="189"/>
                  </a:lnTo>
                  <a:lnTo>
                    <a:pt x="233" y="171"/>
                  </a:lnTo>
                  <a:lnTo>
                    <a:pt x="152" y="8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1822161" y="4189298"/>
              <a:ext cx="18566" cy="16570"/>
            </a:xfrm>
            <a:custGeom>
              <a:avLst/>
              <a:gdLst/>
              <a:ahLst/>
              <a:cxnLst/>
              <a:rect l="l" t="t" r="r" b="b"/>
              <a:pathLst>
                <a:path w="242" h="216" extrusionOk="0">
                  <a:moveTo>
                    <a:pt x="197" y="1"/>
                  </a:moveTo>
                  <a:lnTo>
                    <a:pt x="90" y="90"/>
                  </a:lnTo>
                  <a:lnTo>
                    <a:pt x="9" y="171"/>
                  </a:lnTo>
                  <a:lnTo>
                    <a:pt x="0" y="188"/>
                  </a:lnTo>
                  <a:lnTo>
                    <a:pt x="18" y="206"/>
                  </a:lnTo>
                  <a:lnTo>
                    <a:pt x="27" y="215"/>
                  </a:lnTo>
                  <a:lnTo>
                    <a:pt x="45" y="206"/>
                  </a:lnTo>
                  <a:lnTo>
                    <a:pt x="54" y="197"/>
                  </a:lnTo>
                  <a:lnTo>
                    <a:pt x="125" y="117"/>
                  </a:lnTo>
                  <a:lnTo>
                    <a:pt x="233" y="46"/>
                  </a:lnTo>
                  <a:lnTo>
                    <a:pt x="241" y="28"/>
                  </a:lnTo>
                  <a:lnTo>
                    <a:pt x="233" y="1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2892191" y="4216763"/>
              <a:ext cx="11047" cy="21250"/>
            </a:xfrm>
            <a:custGeom>
              <a:avLst/>
              <a:gdLst/>
              <a:ahLst/>
              <a:cxnLst/>
              <a:rect l="l" t="t" r="r" b="b"/>
              <a:pathLst>
                <a:path w="144" h="277" extrusionOk="0">
                  <a:moveTo>
                    <a:pt x="117" y="0"/>
                  </a:moveTo>
                  <a:lnTo>
                    <a:pt x="90" y="9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72" y="143"/>
                  </a:lnTo>
                  <a:lnTo>
                    <a:pt x="10" y="241"/>
                  </a:lnTo>
                  <a:lnTo>
                    <a:pt x="1" y="259"/>
                  </a:lnTo>
                  <a:lnTo>
                    <a:pt x="10" y="268"/>
                  </a:lnTo>
                  <a:lnTo>
                    <a:pt x="19" y="277"/>
                  </a:lnTo>
                  <a:lnTo>
                    <a:pt x="37" y="277"/>
                  </a:lnTo>
                  <a:lnTo>
                    <a:pt x="46" y="268"/>
                  </a:lnTo>
                  <a:lnTo>
                    <a:pt x="90" y="214"/>
                  </a:lnTo>
                  <a:lnTo>
                    <a:pt x="135" y="98"/>
                  </a:lnTo>
                  <a:lnTo>
                    <a:pt x="144" y="36"/>
                  </a:lnTo>
                  <a:lnTo>
                    <a:pt x="144" y="27"/>
                  </a:lnTo>
                  <a:lnTo>
                    <a:pt x="135" y="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1815947" y="4218067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81"/>
                  </a:lnTo>
                  <a:lnTo>
                    <a:pt x="55" y="197"/>
                  </a:lnTo>
                  <a:lnTo>
                    <a:pt x="99" y="251"/>
                  </a:lnTo>
                  <a:lnTo>
                    <a:pt x="108" y="260"/>
                  </a:lnTo>
                  <a:lnTo>
                    <a:pt x="135" y="260"/>
                  </a:lnTo>
                  <a:lnTo>
                    <a:pt x="144" y="242"/>
                  </a:lnTo>
                  <a:lnTo>
                    <a:pt x="144" y="224"/>
                  </a:lnTo>
                  <a:lnTo>
                    <a:pt x="72" y="126"/>
                  </a:lnTo>
                  <a:lnTo>
                    <a:pt x="55" y="28"/>
                  </a:lnTo>
                  <a:lnTo>
                    <a:pt x="46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2860738" y="4246912"/>
              <a:ext cx="21251" cy="13042"/>
            </a:xfrm>
            <a:custGeom>
              <a:avLst/>
              <a:gdLst/>
              <a:ahLst/>
              <a:cxnLst/>
              <a:rect l="l" t="t" r="r" b="b"/>
              <a:pathLst>
                <a:path w="277" h="170" extrusionOk="0">
                  <a:moveTo>
                    <a:pt x="232" y="0"/>
                  </a:moveTo>
                  <a:lnTo>
                    <a:pt x="134" y="63"/>
                  </a:lnTo>
                  <a:lnTo>
                    <a:pt x="18" y="125"/>
                  </a:lnTo>
                  <a:lnTo>
                    <a:pt x="0" y="143"/>
                  </a:lnTo>
                  <a:lnTo>
                    <a:pt x="9" y="161"/>
                  </a:lnTo>
                  <a:lnTo>
                    <a:pt x="18" y="170"/>
                  </a:lnTo>
                  <a:lnTo>
                    <a:pt x="45" y="170"/>
                  </a:lnTo>
                  <a:lnTo>
                    <a:pt x="170" y="107"/>
                  </a:lnTo>
                  <a:lnTo>
                    <a:pt x="268" y="45"/>
                  </a:lnTo>
                  <a:lnTo>
                    <a:pt x="277" y="27"/>
                  </a:lnTo>
                  <a:lnTo>
                    <a:pt x="268" y="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1837197" y="4246912"/>
              <a:ext cx="21327" cy="13042"/>
            </a:xfrm>
            <a:custGeom>
              <a:avLst/>
              <a:gdLst/>
              <a:ahLst/>
              <a:cxnLst/>
              <a:rect l="l" t="t" r="r" b="b"/>
              <a:pathLst>
                <a:path w="278" h="170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17" y="107"/>
                  </a:lnTo>
                  <a:lnTo>
                    <a:pt x="242" y="170"/>
                  </a:lnTo>
                  <a:lnTo>
                    <a:pt x="269" y="170"/>
                  </a:lnTo>
                  <a:lnTo>
                    <a:pt x="278" y="161"/>
                  </a:lnTo>
                  <a:lnTo>
                    <a:pt x="278" y="143"/>
                  </a:lnTo>
                  <a:lnTo>
                    <a:pt x="260" y="125"/>
                  </a:lnTo>
                  <a:lnTo>
                    <a:pt x="144" y="71"/>
                  </a:lnTo>
                  <a:lnTo>
                    <a:pt x="45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51" name="Google Shape;2051;p28"/>
            <p:cNvSpPr/>
            <p:nvPr/>
          </p:nvSpPr>
          <p:spPr>
            <a:xfrm>
              <a:off x="2824375" y="4264019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78" y="0"/>
                  </a:moveTo>
                  <a:lnTo>
                    <a:pt x="260" y="9"/>
                  </a:lnTo>
                  <a:lnTo>
                    <a:pt x="144" y="45"/>
                  </a:lnTo>
                  <a:lnTo>
                    <a:pt x="19" y="90"/>
                  </a:lnTo>
                  <a:lnTo>
                    <a:pt x="1" y="99"/>
                  </a:lnTo>
                  <a:lnTo>
                    <a:pt x="1" y="125"/>
                  </a:lnTo>
                  <a:lnTo>
                    <a:pt x="10" y="134"/>
                  </a:lnTo>
                  <a:lnTo>
                    <a:pt x="37" y="134"/>
                  </a:lnTo>
                  <a:lnTo>
                    <a:pt x="162" y="90"/>
                  </a:lnTo>
                  <a:lnTo>
                    <a:pt x="278" y="45"/>
                  </a:lnTo>
                  <a:lnTo>
                    <a:pt x="296" y="36"/>
                  </a:lnTo>
                  <a:lnTo>
                    <a:pt x="296" y="1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52" name="Google Shape;2052;p28"/>
            <p:cNvSpPr/>
            <p:nvPr/>
          </p:nvSpPr>
          <p:spPr>
            <a:xfrm>
              <a:off x="1872180" y="4264710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18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18" y="45"/>
                  </a:lnTo>
                  <a:lnTo>
                    <a:pt x="134" y="81"/>
                  </a:lnTo>
                  <a:lnTo>
                    <a:pt x="268" y="125"/>
                  </a:lnTo>
                  <a:lnTo>
                    <a:pt x="286" y="125"/>
                  </a:lnTo>
                  <a:lnTo>
                    <a:pt x="295" y="116"/>
                  </a:lnTo>
                  <a:lnTo>
                    <a:pt x="304" y="98"/>
                  </a:lnTo>
                  <a:lnTo>
                    <a:pt x="286" y="81"/>
                  </a:lnTo>
                  <a:lnTo>
                    <a:pt x="152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2786017" y="4276984"/>
              <a:ext cx="23399" cy="8362"/>
            </a:xfrm>
            <a:custGeom>
              <a:avLst/>
              <a:gdLst/>
              <a:ahLst/>
              <a:cxnLst/>
              <a:rect l="l" t="t" r="r" b="b"/>
              <a:pathLst>
                <a:path w="305" h="109" extrusionOk="0">
                  <a:moveTo>
                    <a:pt x="269" y="1"/>
                  </a:moveTo>
                  <a:lnTo>
                    <a:pt x="153" y="28"/>
                  </a:lnTo>
                  <a:lnTo>
                    <a:pt x="19" y="63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108"/>
                  </a:lnTo>
                  <a:lnTo>
                    <a:pt x="37" y="108"/>
                  </a:lnTo>
                  <a:lnTo>
                    <a:pt x="162" y="72"/>
                  </a:lnTo>
                  <a:lnTo>
                    <a:pt x="287" y="46"/>
                  </a:lnTo>
                  <a:lnTo>
                    <a:pt x="304" y="28"/>
                  </a:lnTo>
                  <a:lnTo>
                    <a:pt x="304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1910538" y="4276984"/>
              <a:ext cx="22632" cy="8362"/>
            </a:xfrm>
            <a:custGeom>
              <a:avLst/>
              <a:gdLst/>
              <a:ahLst/>
              <a:cxnLst/>
              <a:rect l="l" t="t" r="r" b="b"/>
              <a:pathLst>
                <a:path w="295" h="109" extrusionOk="0">
                  <a:moveTo>
                    <a:pt x="9" y="1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9" y="46"/>
                  </a:lnTo>
                  <a:lnTo>
                    <a:pt x="134" y="81"/>
                  </a:lnTo>
                  <a:lnTo>
                    <a:pt x="268" y="108"/>
                  </a:lnTo>
                  <a:lnTo>
                    <a:pt x="286" y="108"/>
                  </a:lnTo>
                  <a:lnTo>
                    <a:pt x="295" y="90"/>
                  </a:lnTo>
                  <a:lnTo>
                    <a:pt x="295" y="72"/>
                  </a:lnTo>
                  <a:lnTo>
                    <a:pt x="277" y="63"/>
                  </a:lnTo>
                  <a:lnTo>
                    <a:pt x="152" y="3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2746969" y="4286574"/>
              <a:ext cx="23399" cy="7671"/>
            </a:xfrm>
            <a:custGeom>
              <a:avLst/>
              <a:gdLst/>
              <a:ahLst/>
              <a:cxnLst/>
              <a:rect l="l" t="t" r="r" b="b"/>
              <a:pathLst>
                <a:path w="305" h="100" extrusionOk="0">
                  <a:moveTo>
                    <a:pt x="278" y="1"/>
                  </a:moveTo>
                  <a:lnTo>
                    <a:pt x="153" y="28"/>
                  </a:lnTo>
                  <a:lnTo>
                    <a:pt x="19" y="5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0"/>
                  </a:lnTo>
                  <a:lnTo>
                    <a:pt x="28" y="99"/>
                  </a:lnTo>
                  <a:lnTo>
                    <a:pt x="37" y="99"/>
                  </a:lnTo>
                  <a:lnTo>
                    <a:pt x="162" y="72"/>
                  </a:lnTo>
                  <a:lnTo>
                    <a:pt x="287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1948895" y="4286574"/>
              <a:ext cx="23322" cy="7671"/>
            </a:xfrm>
            <a:custGeom>
              <a:avLst/>
              <a:gdLst/>
              <a:ahLst/>
              <a:cxnLst/>
              <a:rect l="l" t="t" r="r" b="b"/>
              <a:pathLst>
                <a:path w="304" h="100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5"/>
                  </a:lnTo>
                  <a:lnTo>
                    <a:pt x="152" y="2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2707920" y="4294168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8" y="0"/>
                  </a:moveTo>
                  <a:lnTo>
                    <a:pt x="153" y="27"/>
                  </a:lnTo>
                  <a:lnTo>
                    <a:pt x="19" y="45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0" y="89"/>
                  </a:lnTo>
                  <a:lnTo>
                    <a:pt x="28" y="89"/>
                  </a:lnTo>
                  <a:lnTo>
                    <a:pt x="162" y="72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1987944" y="4294168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72"/>
                  </a:lnTo>
                  <a:lnTo>
                    <a:pt x="277" y="89"/>
                  </a:lnTo>
                  <a:lnTo>
                    <a:pt x="304" y="89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86" y="45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2668182" y="4300996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0" y="72"/>
                  </a:lnTo>
                  <a:lnTo>
                    <a:pt x="28" y="81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60" name="Google Shape;2060;p28"/>
            <p:cNvSpPr/>
            <p:nvPr/>
          </p:nvSpPr>
          <p:spPr>
            <a:xfrm>
              <a:off x="2027682" y="4300996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61" name="Google Shape;2061;p28"/>
            <p:cNvSpPr/>
            <p:nvPr/>
          </p:nvSpPr>
          <p:spPr>
            <a:xfrm>
              <a:off x="2628443" y="430582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0" y="80"/>
                  </a:lnTo>
                  <a:lnTo>
                    <a:pt x="28" y="80"/>
                  </a:lnTo>
                  <a:lnTo>
                    <a:pt x="162" y="63"/>
                  </a:lnTo>
                  <a:lnTo>
                    <a:pt x="287" y="54"/>
                  </a:lnTo>
                  <a:lnTo>
                    <a:pt x="305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62" name="Google Shape;2062;p28"/>
            <p:cNvSpPr/>
            <p:nvPr/>
          </p:nvSpPr>
          <p:spPr>
            <a:xfrm>
              <a:off x="2067421" y="4306443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13" y="55"/>
                  </a:lnTo>
                  <a:lnTo>
                    <a:pt x="304" y="37"/>
                  </a:lnTo>
                  <a:lnTo>
                    <a:pt x="286" y="2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2588090" y="4310585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1"/>
                  </a:moveTo>
                  <a:lnTo>
                    <a:pt x="161" y="9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64" name="Google Shape;2064;p28"/>
            <p:cNvSpPr/>
            <p:nvPr/>
          </p:nvSpPr>
          <p:spPr>
            <a:xfrm>
              <a:off x="2107160" y="4310585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fill="none" extrusionOk="0">
                  <a:moveTo>
                    <a:pt x="286" y="72"/>
                  </a:moveTo>
                  <a:lnTo>
                    <a:pt x="286" y="72"/>
                  </a:lnTo>
                  <a:lnTo>
                    <a:pt x="286" y="72"/>
                  </a:lnTo>
                  <a:lnTo>
                    <a:pt x="152" y="63"/>
                  </a:lnTo>
                  <a:lnTo>
                    <a:pt x="27" y="45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9" y="1"/>
                  </a:lnTo>
                  <a:lnTo>
                    <a:pt x="27" y="1"/>
                  </a:lnTo>
                  <a:lnTo>
                    <a:pt x="161" y="9"/>
                  </a:lnTo>
                  <a:lnTo>
                    <a:pt x="286" y="27"/>
                  </a:lnTo>
                  <a:lnTo>
                    <a:pt x="313" y="36"/>
                  </a:lnTo>
                  <a:lnTo>
                    <a:pt x="313" y="54"/>
                  </a:lnTo>
                  <a:lnTo>
                    <a:pt x="304" y="72"/>
                  </a:lnTo>
                  <a:lnTo>
                    <a:pt x="286" y="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65" name="Google Shape;2065;p28"/>
            <p:cNvSpPr/>
            <p:nvPr/>
          </p:nvSpPr>
          <p:spPr>
            <a:xfrm>
              <a:off x="2548352" y="4314038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27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66" name="Google Shape;2066;p28"/>
            <p:cNvSpPr/>
            <p:nvPr/>
          </p:nvSpPr>
          <p:spPr>
            <a:xfrm>
              <a:off x="2146899" y="4314038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36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63"/>
                  </a:lnTo>
                  <a:lnTo>
                    <a:pt x="286" y="72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27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67" name="Google Shape;2067;p28"/>
            <p:cNvSpPr/>
            <p:nvPr/>
          </p:nvSpPr>
          <p:spPr>
            <a:xfrm>
              <a:off x="2508613" y="4317413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152" y="1"/>
                  </a:moveTo>
                  <a:lnTo>
                    <a:pt x="18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18" y="63"/>
                  </a:lnTo>
                  <a:lnTo>
                    <a:pt x="27" y="63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68" name="Google Shape;2068;p28"/>
            <p:cNvSpPr/>
            <p:nvPr/>
          </p:nvSpPr>
          <p:spPr>
            <a:xfrm>
              <a:off x="2187251" y="4317413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54"/>
                  </a:lnTo>
                  <a:lnTo>
                    <a:pt x="314" y="37"/>
                  </a:lnTo>
                  <a:lnTo>
                    <a:pt x="305" y="19"/>
                  </a:lnTo>
                  <a:lnTo>
                    <a:pt x="287" y="10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69" name="Google Shape;2069;p28"/>
            <p:cNvSpPr/>
            <p:nvPr/>
          </p:nvSpPr>
          <p:spPr>
            <a:xfrm>
              <a:off x="2468184" y="431948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161" y="1"/>
                  </a:moveTo>
                  <a:lnTo>
                    <a:pt x="27" y="10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70" name="Google Shape;2070;p28"/>
            <p:cNvSpPr/>
            <p:nvPr/>
          </p:nvSpPr>
          <p:spPr>
            <a:xfrm>
              <a:off x="2226990" y="431948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0" y="1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62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6" y="10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71" name="Google Shape;2071;p28"/>
            <p:cNvSpPr/>
            <p:nvPr/>
          </p:nvSpPr>
          <p:spPr>
            <a:xfrm>
              <a:off x="2427755" y="4320865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295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72" name="Google Shape;2072;p28"/>
            <p:cNvSpPr/>
            <p:nvPr/>
          </p:nvSpPr>
          <p:spPr>
            <a:xfrm>
              <a:off x="2267419" y="4320865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7" y="9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73" name="Google Shape;2073;p28"/>
            <p:cNvSpPr/>
            <p:nvPr/>
          </p:nvSpPr>
          <p:spPr>
            <a:xfrm>
              <a:off x="2388016" y="4322246"/>
              <a:ext cx="24089" cy="3452"/>
            </a:xfrm>
            <a:custGeom>
              <a:avLst/>
              <a:gdLst/>
              <a:ahLst/>
              <a:cxnLst/>
              <a:rect l="l" t="t" r="r" b="b"/>
              <a:pathLst>
                <a:path w="314" h="45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74" name="Google Shape;2074;p28"/>
            <p:cNvSpPr/>
            <p:nvPr/>
          </p:nvSpPr>
          <p:spPr>
            <a:xfrm>
              <a:off x="2307158" y="4322246"/>
              <a:ext cx="24780" cy="3452"/>
            </a:xfrm>
            <a:custGeom>
              <a:avLst/>
              <a:gdLst/>
              <a:ahLst/>
              <a:cxnLst/>
              <a:rect l="l" t="t" r="r" b="b"/>
              <a:pathLst>
                <a:path w="323" h="45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75" name="Google Shape;2075;p28"/>
            <p:cNvSpPr/>
            <p:nvPr/>
          </p:nvSpPr>
          <p:spPr>
            <a:xfrm>
              <a:off x="2347587" y="4322246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76" name="Google Shape;2076;p28"/>
            <p:cNvSpPr/>
            <p:nvPr/>
          </p:nvSpPr>
          <p:spPr>
            <a:xfrm>
              <a:off x="1861900" y="4133143"/>
              <a:ext cx="995486" cy="173376"/>
            </a:xfrm>
            <a:custGeom>
              <a:avLst/>
              <a:gdLst/>
              <a:ahLst/>
              <a:cxnLst/>
              <a:rect l="l" t="t" r="r" b="b"/>
              <a:pathLst>
                <a:path w="12976" h="2260" extrusionOk="0">
                  <a:moveTo>
                    <a:pt x="5823" y="1"/>
                  </a:moveTo>
                  <a:lnTo>
                    <a:pt x="4555" y="45"/>
                  </a:lnTo>
                  <a:lnTo>
                    <a:pt x="3385" y="135"/>
                  </a:lnTo>
                  <a:lnTo>
                    <a:pt x="2349" y="260"/>
                  </a:lnTo>
                  <a:lnTo>
                    <a:pt x="1474" y="411"/>
                  </a:lnTo>
                  <a:lnTo>
                    <a:pt x="768" y="590"/>
                  </a:lnTo>
                  <a:lnTo>
                    <a:pt x="277" y="795"/>
                  </a:lnTo>
                  <a:lnTo>
                    <a:pt x="72" y="956"/>
                  </a:lnTo>
                  <a:lnTo>
                    <a:pt x="0" y="1072"/>
                  </a:lnTo>
                  <a:lnTo>
                    <a:pt x="0" y="1126"/>
                  </a:lnTo>
                  <a:lnTo>
                    <a:pt x="0" y="1188"/>
                  </a:lnTo>
                  <a:lnTo>
                    <a:pt x="72" y="1304"/>
                  </a:lnTo>
                  <a:lnTo>
                    <a:pt x="277" y="1465"/>
                  </a:lnTo>
                  <a:lnTo>
                    <a:pt x="768" y="1671"/>
                  </a:lnTo>
                  <a:lnTo>
                    <a:pt x="1474" y="1849"/>
                  </a:lnTo>
                  <a:lnTo>
                    <a:pt x="2349" y="2001"/>
                  </a:lnTo>
                  <a:lnTo>
                    <a:pt x="3385" y="2126"/>
                  </a:lnTo>
                  <a:lnTo>
                    <a:pt x="4555" y="2206"/>
                  </a:lnTo>
                  <a:lnTo>
                    <a:pt x="5823" y="2251"/>
                  </a:lnTo>
                  <a:lnTo>
                    <a:pt x="6483" y="2260"/>
                  </a:lnTo>
                  <a:lnTo>
                    <a:pt x="7153" y="2251"/>
                  </a:lnTo>
                  <a:lnTo>
                    <a:pt x="8421" y="2206"/>
                  </a:lnTo>
                  <a:lnTo>
                    <a:pt x="9582" y="2126"/>
                  </a:lnTo>
                  <a:lnTo>
                    <a:pt x="10618" y="2001"/>
                  </a:lnTo>
                  <a:lnTo>
                    <a:pt x="11502" y="1849"/>
                  </a:lnTo>
                  <a:lnTo>
                    <a:pt x="12199" y="1671"/>
                  </a:lnTo>
                  <a:lnTo>
                    <a:pt x="12690" y="1465"/>
                  </a:lnTo>
                  <a:lnTo>
                    <a:pt x="12904" y="1304"/>
                  </a:lnTo>
                  <a:lnTo>
                    <a:pt x="12967" y="1188"/>
                  </a:lnTo>
                  <a:lnTo>
                    <a:pt x="12976" y="1126"/>
                  </a:lnTo>
                  <a:lnTo>
                    <a:pt x="12967" y="1072"/>
                  </a:lnTo>
                  <a:lnTo>
                    <a:pt x="12904" y="956"/>
                  </a:lnTo>
                  <a:lnTo>
                    <a:pt x="12690" y="795"/>
                  </a:lnTo>
                  <a:lnTo>
                    <a:pt x="12199" y="590"/>
                  </a:lnTo>
                  <a:lnTo>
                    <a:pt x="11502" y="411"/>
                  </a:lnTo>
                  <a:lnTo>
                    <a:pt x="10618" y="260"/>
                  </a:lnTo>
                  <a:lnTo>
                    <a:pt x="9582" y="135"/>
                  </a:lnTo>
                  <a:lnTo>
                    <a:pt x="8421" y="45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77" name="Google Shape;2077;p28"/>
            <p:cNvSpPr/>
            <p:nvPr/>
          </p:nvSpPr>
          <p:spPr>
            <a:xfrm>
              <a:off x="1861900" y="4133143"/>
              <a:ext cx="995486" cy="104256"/>
            </a:xfrm>
            <a:custGeom>
              <a:avLst/>
              <a:gdLst/>
              <a:ahLst/>
              <a:cxnLst/>
              <a:rect l="l" t="t" r="r" b="b"/>
              <a:pathLst>
                <a:path w="12976" h="1359" extrusionOk="0">
                  <a:moveTo>
                    <a:pt x="5823" y="1"/>
                  </a:moveTo>
                  <a:lnTo>
                    <a:pt x="4555" y="45"/>
                  </a:lnTo>
                  <a:lnTo>
                    <a:pt x="3385" y="135"/>
                  </a:lnTo>
                  <a:lnTo>
                    <a:pt x="2349" y="260"/>
                  </a:lnTo>
                  <a:lnTo>
                    <a:pt x="1474" y="411"/>
                  </a:lnTo>
                  <a:lnTo>
                    <a:pt x="768" y="590"/>
                  </a:lnTo>
                  <a:lnTo>
                    <a:pt x="277" y="795"/>
                  </a:lnTo>
                  <a:lnTo>
                    <a:pt x="72" y="956"/>
                  </a:lnTo>
                  <a:lnTo>
                    <a:pt x="0" y="1072"/>
                  </a:lnTo>
                  <a:lnTo>
                    <a:pt x="0" y="1126"/>
                  </a:lnTo>
                  <a:lnTo>
                    <a:pt x="0" y="1188"/>
                  </a:lnTo>
                  <a:lnTo>
                    <a:pt x="72" y="1304"/>
                  </a:lnTo>
                  <a:lnTo>
                    <a:pt x="125" y="1358"/>
                  </a:lnTo>
                  <a:lnTo>
                    <a:pt x="259" y="1260"/>
                  </a:lnTo>
                  <a:lnTo>
                    <a:pt x="661" y="1081"/>
                  </a:lnTo>
                  <a:lnTo>
                    <a:pt x="1233" y="920"/>
                  </a:lnTo>
                  <a:lnTo>
                    <a:pt x="1947" y="778"/>
                  </a:lnTo>
                  <a:lnTo>
                    <a:pt x="3242" y="599"/>
                  </a:lnTo>
                  <a:lnTo>
                    <a:pt x="5323" y="465"/>
                  </a:lnTo>
                  <a:lnTo>
                    <a:pt x="6483" y="456"/>
                  </a:lnTo>
                  <a:lnTo>
                    <a:pt x="7644" y="465"/>
                  </a:lnTo>
                  <a:lnTo>
                    <a:pt x="9734" y="599"/>
                  </a:lnTo>
                  <a:lnTo>
                    <a:pt x="11029" y="778"/>
                  </a:lnTo>
                  <a:lnTo>
                    <a:pt x="11734" y="920"/>
                  </a:lnTo>
                  <a:lnTo>
                    <a:pt x="12306" y="1081"/>
                  </a:lnTo>
                  <a:lnTo>
                    <a:pt x="12717" y="1260"/>
                  </a:lnTo>
                  <a:lnTo>
                    <a:pt x="12842" y="1358"/>
                  </a:lnTo>
                  <a:lnTo>
                    <a:pt x="12904" y="1304"/>
                  </a:lnTo>
                  <a:lnTo>
                    <a:pt x="12967" y="1188"/>
                  </a:lnTo>
                  <a:lnTo>
                    <a:pt x="12976" y="1126"/>
                  </a:lnTo>
                  <a:lnTo>
                    <a:pt x="12967" y="1072"/>
                  </a:lnTo>
                  <a:lnTo>
                    <a:pt x="12904" y="956"/>
                  </a:lnTo>
                  <a:lnTo>
                    <a:pt x="12690" y="795"/>
                  </a:lnTo>
                  <a:lnTo>
                    <a:pt x="12199" y="590"/>
                  </a:lnTo>
                  <a:lnTo>
                    <a:pt x="11502" y="411"/>
                  </a:lnTo>
                  <a:lnTo>
                    <a:pt x="10618" y="260"/>
                  </a:lnTo>
                  <a:lnTo>
                    <a:pt x="9582" y="135"/>
                  </a:lnTo>
                  <a:lnTo>
                    <a:pt x="8421" y="45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78" name="Google Shape;2078;p28"/>
            <p:cNvSpPr/>
            <p:nvPr/>
          </p:nvSpPr>
          <p:spPr>
            <a:xfrm>
              <a:off x="2088671" y="4205792"/>
              <a:ext cx="541932" cy="66512"/>
            </a:xfrm>
            <a:custGeom>
              <a:avLst/>
              <a:gdLst/>
              <a:ahLst/>
              <a:cxnLst/>
              <a:rect l="l" t="t" r="r" b="b"/>
              <a:pathLst>
                <a:path w="7064" h="867" extrusionOk="0">
                  <a:moveTo>
                    <a:pt x="1643" y="0"/>
                  </a:moveTo>
                  <a:lnTo>
                    <a:pt x="1527" y="9"/>
                  </a:lnTo>
                  <a:lnTo>
                    <a:pt x="1429" y="27"/>
                  </a:lnTo>
                  <a:lnTo>
                    <a:pt x="1340" y="54"/>
                  </a:lnTo>
                  <a:lnTo>
                    <a:pt x="1161" y="116"/>
                  </a:lnTo>
                  <a:lnTo>
                    <a:pt x="920" y="259"/>
                  </a:lnTo>
                  <a:lnTo>
                    <a:pt x="857" y="340"/>
                  </a:lnTo>
                  <a:lnTo>
                    <a:pt x="518" y="340"/>
                  </a:lnTo>
                  <a:lnTo>
                    <a:pt x="304" y="349"/>
                  </a:lnTo>
                  <a:lnTo>
                    <a:pt x="143" y="366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1"/>
                  </a:lnTo>
                  <a:lnTo>
                    <a:pt x="143" y="527"/>
                  </a:lnTo>
                  <a:lnTo>
                    <a:pt x="304" y="545"/>
                  </a:lnTo>
                  <a:lnTo>
                    <a:pt x="518" y="554"/>
                  </a:lnTo>
                  <a:lnTo>
                    <a:pt x="884" y="554"/>
                  </a:lnTo>
                  <a:lnTo>
                    <a:pt x="965" y="625"/>
                  </a:lnTo>
                  <a:lnTo>
                    <a:pt x="1241" y="732"/>
                  </a:lnTo>
                  <a:lnTo>
                    <a:pt x="1447" y="777"/>
                  </a:lnTo>
                  <a:lnTo>
                    <a:pt x="1661" y="822"/>
                  </a:lnTo>
                  <a:lnTo>
                    <a:pt x="2179" y="858"/>
                  </a:lnTo>
                  <a:lnTo>
                    <a:pt x="2474" y="866"/>
                  </a:lnTo>
                  <a:lnTo>
                    <a:pt x="2974" y="858"/>
                  </a:lnTo>
                  <a:lnTo>
                    <a:pt x="3322" y="813"/>
                  </a:lnTo>
                  <a:lnTo>
                    <a:pt x="3608" y="759"/>
                  </a:lnTo>
                  <a:lnTo>
                    <a:pt x="3777" y="688"/>
                  </a:lnTo>
                  <a:lnTo>
                    <a:pt x="3911" y="607"/>
                  </a:lnTo>
                  <a:lnTo>
                    <a:pt x="4045" y="500"/>
                  </a:lnTo>
                  <a:lnTo>
                    <a:pt x="4161" y="411"/>
                  </a:lnTo>
                  <a:lnTo>
                    <a:pt x="4286" y="349"/>
                  </a:lnTo>
                  <a:lnTo>
                    <a:pt x="4420" y="313"/>
                  </a:lnTo>
                  <a:lnTo>
                    <a:pt x="4644" y="304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099" y="366"/>
                  </a:lnTo>
                  <a:lnTo>
                    <a:pt x="5179" y="420"/>
                  </a:lnTo>
                  <a:lnTo>
                    <a:pt x="5179" y="456"/>
                  </a:lnTo>
                  <a:lnTo>
                    <a:pt x="5171" y="500"/>
                  </a:lnTo>
                  <a:lnTo>
                    <a:pt x="5126" y="545"/>
                  </a:lnTo>
                  <a:lnTo>
                    <a:pt x="5063" y="581"/>
                  </a:lnTo>
                  <a:lnTo>
                    <a:pt x="4974" y="625"/>
                  </a:lnTo>
                  <a:lnTo>
                    <a:pt x="4894" y="652"/>
                  </a:lnTo>
                  <a:lnTo>
                    <a:pt x="4849" y="670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2"/>
                  </a:lnTo>
                  <a:lnTo>
                    <a:pt x="4706" y="750"/>
                  </a:lnTo>
                  <a:lnTo>
                    <a:pt x="4742" y="786"/>
                  </a:lnTo>
                  <a:lnTo>
                    <a:pt x="4876" y="813"/>
                  </a:lnTo>
                  <a:lnTo>
                    <a:pt x="5046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22"/>
                  </a:lnTo>
                  <a:lnTo>
                    <a:pt x="5724" y="795"/>
                  </a:lnTo>
                  <a:lnTo>
                    <a:pt x="5903" y="732"/>
                  </a:lnTo>
                  <a:lnTo>
                    <a:pt x="6135" y="607"/>
                  </a:lnTo>
                  <a:lnTo>
                    <a:pt x="6197" y="545"/>
                  </a:lnTo>
                  <a:lnTo>
                    <a:pt x="6769" y="545"/>
                  </a:lnTo>
                  <a:lnTo>
                    <a:pt x="6921" y="518"/>
                  </a:lnTo>
                  <a:lnTo>
                    <a:pt x="7037" y="482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66"/>
                  </a:lnTo>
                  <a:lnTo>
                    <a:pt x="6760" y="340"/>
                  </a:lnTo>
                  <a:lnTo>
                    <a:pt x="6546" y="331"/>
                  </a:lnTo>
                  <a:lnTo>
                    <a:pt x="6180" y="331"/>
                  </a:lnTo>
                  <a:lnTo>
                    <a:pt x="6090" y="268"/>
                  </a:lnTo>
                  <a:lnTo>
                    <a:pt x="5805" y="152"/>
                  </a:lnTo>
                  <a:lnTo>
                    <a:pt x="5590" y="107"/>
                  </a:lnTo>
                  <a:lnTo>
                    <a:pt x="5367" y="72"/>
                  </a:lnTo>
                  <a:lnTo>
                    <a:pt x="4849" y="27"/>
                  </a:lnTo>
                  <a:lnTo>
                    <a:pt x="4554" y="27"/>
                  </a:lnTo>
                  <a:lnTo>
                    <a:pt x="4063" y="36"/>
                  </a:lnTo>
                  <a:lnTo>
                    <a:pt x="3724" y="81"/>
                  </a:lnTo>
                  <a:lnTo>
                    <a:pt x="3438" y="134"/>
                  </a:lnTo>
                  <a:lnTo>
                    <a:pt x="3260" y="206"/>
                  </a:lnTo>
                  <a:lnTo>
                    <a:pt x="3117" y="286"/>
                  </a:lnTo>
                  <a:lnTo>
                    <a:pt x="2974" y="393"/>
                  </a:lnTo>
                  <a:lnTo>
                    <a:pt x="2893" y="456"/>
                  </a:lnTo>
                  <a:lnTo>
                    <a:pt x="2831" y="500"/>
                  </a:lnTo>
                  <a:lnTo>
                    <a:pt x="2759" y="536"/>
                  </a:lnTo>
                  <a:lnTo>
                    <a:pt x="2670" y="563"/>
                  </a:lnTo>
                  <a:lnTo>
                    <a:pt x="2554" y="581"/>
                  </a:lnTo>
                  <a:lnTo>
                    <a:pt x="2411" y="590"/>
                  </a:lnTo>
                  <a:lnTo>
                    <a:pt x="2170" y="581"/>
                  </a:lnTo>
                  <a:lnTo>
                    <a:pt x="2018" y="545"/>
                  </a:lnTo>
                  <a:lnTo>
                    <a:pt x="1956" y="518"/>
                  </a:lnTo>
                  <a:lnTo>
                    <a:pt x="1893" y="465"/>
                  </a:lnTo>
                  <a:lnTo>
                    <a:pt x="1884" y="420"/>
                  </a:lnTo>
                  <a:lnTo>
                    <a:pt x="1893" y="357"/>
                  </a:lnTo>
                  <a:lnTo>
                    <a:pt x="1956" y="295"/>
                  </a:lnTo>
                  <a:lnTo>
                    <a:pt x="2054" y="241"/>
                  </a:lnTo>
                  <a:lnTo>
                    <a:pt x="2215" y="179"/>
                  </a:lnTo>
                  <a:lnTo>
                    <a:pt x="2286" y="143"/>
                  </a:lnTo>
                  <a:lnTo>
                    <a:pt x="2322" y="125"/>
                  </a:lnTo>
                  <a:lnTo>
                    <a:pt x="2349" y="107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8" y="27"/>
                  </a:lnTo>
                  <a:lnTo>
                    <a:pt x="2018" y="9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79" name="Google Shape;2079;p28"/>
            <p:cNvSpPr/>
            <p:nvPr/>
          </p:nvSpPr>
          <p:spPr>
            <a:xfrm>
              <a:off x="2827136" y="4290026"/>
              <a:ext cx="11738" cy="111774"/>
            </a:xfrm>
            <a:custGeom>
              <a:avLst/>
              <a:gdLst/>
              <a:ahLst/>
              <a:cxnLst/>
              <a:rect l="l" t="t" r="r" b="b"/>
              <a:pathLst>
                <a:path w="153" h="1457" extrusionOk="0">
                  <a:moveTo>
                    <a:pt x="152" y="1"/>
                  </a:moveTo>
                  <a:lnTo>
                    <a:pt x="81" y="27"/>
                  </a:lnTo>
                  <a:lnTo>
                    <a:pt x="1" y="45"/>
                  </a:lnTo>
                  <a:lnTo>
                    <a:pt x="1" y="1456"/>
                  </a:lnTo>
                  <a:lnTo>
                    <a:pt x="81" y="1429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80" name="Google Shape;2080;p28"/>
            <p:cNvSpPr/>
            <p:nvPr/>
          </p:nvSpPr>
          <p:spPr>
            <a:xfrm>
              <a:off x="2708611" y="4315418"/>
              <a:ext cx="12428" cy="109626"/>
            </a:xfrm>
            <a:custGeom>
              <a:avLst/>
              <a:gdLst/>
              <a:ahLst/>
              <a:cxnLst/>
              <a:rect l="l" t="t" r="r" b="b"/>
              <a:pathLst>
                <a:path w="162" h="1429" extrusionOk="0">
                  <a:moveTo>
                    <a:pt x="161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9"/>
                  </a:lnTo>
                  <a:lnTo>
                    <a:pt x="81" y="1420"/>
                  </a:lnTo>
                  <a:lnTo>
                    <a:pt x="161" y="140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81" name="Google Shape;2081;p28"/>
            <p:cNvSpPr/>
            <p:nvPr/>
          </p:nvSpPr>
          <p:spPr>
            <a:xfrm>
              <a:off x="2590775" y="4329764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3" y="1"/>
                  </a:moveTo>
                  <a:lnTo>
                    <a:pt x="72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72" y="1411"/>
                  </a:lnTo>
                  <a:lnTo>
                    <a:pt x="153" y="140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82" name="Google Shape;2082;p28"/>
            <p:cNvSpPr/>
            <p:nvPr/>
          </p:nvSpPr>
          <p:spPr>
            <a:xfrm>
              <a:off x="2472250" y="4337282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3" y="1"/>
                  </a:moveTo>
                  <a:lnTo>
                    <a:pt x="72" y="10"/>
                  </a:lnTo>
                  <a:lnTo>
                    <a:pt x="1" y="10"/>
                  </a:lnTo>
                  <a:lnTo>
                    <a:pt x="1" y="1421"/>
                  </a:lnTo>
                  <a:lnTo>
                    <a:pt x="72" y="1412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83" name="Google Shape;2083;p28"/>
            <p:cNvSpPr/>
            <p:nvPr/>
          </p:nvSpPr>
          <p:spPr>
            <a:xfrm>
              <a:off x="2353724" y="4340044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53" y="141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84" name="Google Shape;2084;p28"/>
            <p:cNvSpPr/>
            <p:nvPr/>
          </p:nvSpPr>
          <p:spPr>
            <a:xfrm>
              <a:off x="2235275" y="4337282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1"/>
                  </a:moveTo>
                  <a:lnTo>
                    <a:pt x="0" y="1412"/>
                  </a:lnTo>
                  <a:lnTo>
                    <a:pt x="72" y="1412"/>
                  </a:lnTo>
                  <a:lnTo>
                    <a:pt x="152" y="1421"/>
                  </a:lnTo>
                  <a:lnTo>
                    <a:pt x="152" y="10"/>
                  </a:lnTo>
                  <a:lnTo>
                    <a:pt x="72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85" name="Google Shape;2085;p28"/>
            <p:cNvSpPr/>
            <p:nvPr/>
          </p:nvSpPr>
          <p:spPr>
            <a:xfrm>
              <a:off x="2116749" y="4329764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0" y="1"/>
                  </a:moveTo>
                  <a:lnTo>
                    <a:pt x="0" y="1403"/>
                  </a:lnTo>
                  <a:lnTo>
                    <a:pt x="81" y="1411"/>
                  </a:lnTo>
                  <a:lnTo>
                    <a:pt x="152" y="1420"/>
                  </a:lnTo>
                  <a:lnTo>
                    <a:pt x="152" y="9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86" name="Google Shape;2086;p28"/>
            <p:cNvSpPr/>
            <p:nvPr/>
          </p:nvSpPr>
          <p:spPr>
            <a:xfrm>
              <a:off x="1998224" y="4315418"/>
              <a:ext cx="11738" cy="109626"/>
            </a:xfrm>
            <a:custGeom>
              <a:avLst/>
              <a:gdLst/>
              <a:ahLst/>
              <a:cxnLst/>
              <a:rect l="l" t="t" r="r" b="b"/>
              <a:pathLst>
                <a:path w="153" h="1429" extrusionOk="0">
                  <a:moveTo>
                    <a:pt x="0" y="0"/>
                  </a:moveTo>
                  <a:lnTo>
                    <a:pt x="0" y="1402"/>
                  </a:lnTo>
                  <a:lnTo>
                    <a:pt x="81" y="1420"/>
                  </a:lnTo>
                  <a:lnTo>
                    <a:pt x="152" y="1429"/>
                  </a:lnTo>
                  <a:lnTo>
                    <a:pt x="152" y="18"/>
                  </a:lnTo>
                  <a:lnTo>
                    <a:pt x="8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87" name="Google Shape;2087;p28"/>
            <p:cNvSpPr/>
            <p:nvPr/>
          </p:nvSpPr>
          <p:spPr>
            <a:xfrm>
              <a:off x="1879698" y="4290026"/>
              <a:ext cx="11738" cy="111774"/>
            </a:xfrm>
            <a:custGeom>
              <a:avLst/>
              <a:gdLst/>
              <a:ahLst/>
              <a:cxnLst/>
              <a:rect l="l" t="t" r="r" b="b"/>
              <a:pathLst>
                <a:path w="153" h="1457" extrusionOk="0">
                  <a:moveTo>
                    <a:pt x="0" y="1"/>
                  </a:moveTo>
                  <a:lnTo>
                    <a:pt x="0" y="1412"/>
                  </a:lnTo>
                  <a:lnTo>
                    <a:pt x="81" y="1429"/>
                  </a:lnTo>
                  <a:lnTo>
                    <a:pt x="152" y="1456"/>
                  </a:lnTo>
                  <a:lnTo>
                    <a:pt x="152" y="45"/>
                  </a:lnTo>
                  <a:lnTo>
                    <a:pt x="81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88" name="Google Shape;2088;p28"/>
            <p:cNvSpPr/>
            <p:nvPr/>
          </p:nvSpPr>
          <p:spPr>
            <a:xfrm>
              <a:off x="1853001" y="4111202"/>
              <a:ext cx="1184595" cy="228227"/>
            </a:xfrm>
            <a:custGeom>
              <a:avLst/>
              <a:gdLst/>
              <a:ahLst/>
              <a:cxnLst/>
              <a:rect l="l" t="t" r="r" b="b"/>
              <a:pathLst>
                <a:path w="15441" h="2975" extrusionOk="0">
                  <a:moveTo>
                    <a:pt x="0" y="1"/>
                  </a:moveTo>
                  <a:lnTo>
                    <a:pt x="0" y="1412"/>
                  </a:lnTo>
                  <a:lnTo>
                    <a:pt x="9" y="1492"/>
                  </a:lnTo>
                  <a:lnTo>
                    <a:pt x="89" y="1653"/>
                  </a:lnTo>
                  <a:lnTo>
                    <a:pt x="241" y="1805"/>
                  </a:lnTo>
                  <a:lnTo>
                    <a:pt x="465" y="1948"/>
                  </a:lnTo>
                  <a:lnTo>
                    <a:pt x="920" y="2162"/>
                  </a:lnTo>
                  <a:lnTo>
                    <a:pt x="1750" y="2412"/>
                  </a:lnTo>
                  <a:lnTo>
                    <a:pt x="2804" y="2626"/>
                  </a:lnTo>
                  <a:lnTo>
                    <a:pt x="4037" y="2796"/>
                  </a:lnTo>
                  <a:lnTo>
                    <a:pt x="5421" y="2912"/>
                  </a:lnTo>
                  <a:lnTo>
                    <a:pt x="6930" y="2975"/>
                  </a:lnTo>
                  <a:lnTo>
                    <a:pt x="8510" y="2975"/>
                  </a:lnTo>
                  <a:lnTo>
                    <a:pt x="10020" y="2912"/>
                  </a:lnTo>
                  <a:lnTo>
                    <a:pt x="11404" y="2796"/>
                  </a:lnTo>
                  <a:lnTo>
                    <a:pt x="12636" y="2626"/>
                  </a:lnTo>
                  <a:lnTo>
                    <a:pt x="13681" y="2412"/>
                  </a:lnTo>
                  <a:lnTo>
                    <a:pt x="14520" y="2162"/>
                  </a:lnTo>
                  <a:lnTo>
                    <a:pt x="14976" y="1948"/>
                  </a:lnTo>
                  <a:lnTo>
                    <a:pt x="15199" y="1805"/>
                  </a:lnTo>
                  <a:lnTo>
                    <a:pt x="15351" y="1653"/>
                  </a:lnTo>
                  <a:lnTo>
                    <a:pt x="15431" y="1492"/>
                  </a:lnTo>
                  <a:lnTo>
                    <a:pt x="15440" y="1412"/>
                  </a:lnTo>
                  <a:lnTo>
                    <a:pt x="15440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89" name="Google Shape;2089;p28"/>
            <p:cNvSpPr/>
            <p:nvPr/>
          </p:nvSpPr>
          <p:spPr>
            <a:xfrm>
              <a:off x="1853001" y="3990683"/>
              <a:ext cx="1184595" cy="241192"/>
            </a:xfrm>
            <a:custGeom>
              <a:avLst/>
              <a:gdLst/>
              <a:ahLst/>
              <a:cxnLst/>
              <a:rect l="l" t="t" r="r" b="b"/>
              <a:pathLst>
                <a:path w="15441" h="3144" extrusionOk="0">
                  <a:moveTo>
                    <a:pt x="7716" y="0"/>
                  </a:moveTo>
                  <a:lnTo>
                    <a:pt x="6930" y="9"/>
                  </a:lnTo>
                  <a:lnTo>
                    <a:pt x="5421" y="72"/>
                  </a:lnTo>
                  <a:lnTo>
                    <a:pt x="4037" y="188"/>
                  </a:lnTo>
                  <a:lnTo>
                    <a:pt x="2804" y="357"/>
                  </a:lnTo>
                  <a:lnTo>
                    <a:pt x="1750" y="572"/>
                  </a:lnTo>
                  <a:lnTo>
                    <a:pt x="920" y="822"/>
                  </a:lnTo>
                  <a:lnTo>
                    <a:pt x="465" y="1036"/>
                  </a:lnTo>
                  <a:lnTo>
                    <a:pt x="241" y="1179"/>
                  </a:lnTo>
                  <a:lnTo>
                    <a:pt x="89" y="1331"/>
                  </a:lnTo>
                  <a:lnTo>
                    <a:pt x="9" y="1492"/>
                  </a:lnTo>
                  <a:lnTo>
                    <a:pt x="0" y="1572"/>
                  </a:lnTo>
                  <a:lnTo>
                    <a:pt x="9" y="1652"/>
                  </a:lnTo>
                  <a:lnTo>
                    <a:pt x="89" y="1813"/>
                  </a:lnTo>
                  <a:lnTo>
                    <a:pt x="241" y="1965"/>
                  </a:lnTo>
                  <a:lnTo>
                    <a:pt x="465" y="2117"/>
                  </a:lnTo>
                  <a:lnTo>
                    <a:pt x="920" y="2322"/>
                  </a:lnTo>
                  <a:lnTo>
                    <a:pt x="1750" y="2572"/>
                  </a:lnTo>
                  <a:lnTo>
                    <a:pt x="2804" y="2786"/>
                  </a:lnTo>
                  <a:lnTo>
                    <a:pt x="4037" y="2956"/>
                  </a:lnTo>
                  <a:lnTo>
                    <a:pt x="5421" y="3072"/>
                  </a:lnTo>
                  <a:lnTo>
                    <a:pt x="6930" y="3135"/>
                  </a:lnTo>
                  <a:lnTo>
                    <a:pt x="7716" y="3144"/>
                  </a:lnTo>
                  <a:lnTo>
                    <a:pt x="8510" y="3135"/>
                  </a:lnTo>
                  <a:lnTo>
                    <a:pt x="10020" y="3072"/>
                  </a:lnTo>
                  <a:lnTo>
                    <a:pt x="11404" y="2956"/>
                  </a:lnTo>
                  <a:lnTo>
                    <a:pt x="12636" y="2786"/>
                  </a:lnTo>
                  <a:lnTo>
                    <a:pt x="13681" y="2572"/>
                  </a:lnTo>
                  <a:lnTo>
                    <a:pt x="14520" y="2322"/>
                  </a:lnTo>
                  <a:lnTo>
                    <a:pt x="14976" y="2117"/>
                  </a:lnTo>
                  <a:lnTo>
                    <a:pt x="15199" y="1965"/>
                  </a:lnTo>
                  <a:lnTo>
                    <a:pt x="15351" y="1813"/>
                  </a:lnTo>
                  <a:lnTo>
                    <a:pt x="15431" y="1652"/>
                  </a:lnTo>
                  <a:lnTo>
                    <a:pt x="15440" y="1572"/>
                  </a:lnTo>
                  <a:lnTo>
                    <a:pt x="15431" y="1492"/>
                  </a:lnTo>
                  <a:lnTo>
                    <a:pt x="15351" y="1331"/>
                  </a:lnTo>
                  <a:lnTo>
                    <a:pt x="15199" y="1179"/>
                  </a:lnTo>
                  <a:lnTo>
                    <a:pt x="14976" y="1036"/>
                  </a:lnTo>
                  <a:lnTo>
                    <a:pt x="14520" y="822"/>
                  </a:lnTo>
                  <a:lnTo>
                    <a:pt x="13681" y="572"/>
                  </a:lnTo>
                  <a:lnTo>
                    <a:pt x="12636" y="357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0" y="9"/>
                  </a:lnTo>
                  <a:lnTo>
                    <a:pt x="7716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90" name="Google Shape;2090;p28"/>
            <p:cNvSpPr/>
            <p:nvPr/>
          </p:nvSpPr>
          <p:spPr>
            <a:xfrm>
              <a:off x="2452380" y="4005028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91" name="Google Shape;2091;p28"/>
            <p:cNvSpPr/>
            <p:nvPr/>
          </p:nvSpPr>
          <p:spPr>
            <a:xfrm>
              <a:off x="2412028" y="4005028"/>
              <a:ext cx="24703" cy="3529"/>
            </a:xfrm>
            <a:custGeom>
              <a:avLst/>
              <a:gdLst/>
              <a:ahLst/>
              <a:cxnLst/>
              <a:rect l="l" t="t" r="r" b="b"/>
              <a:pathLst>
                <a:path w="322" h="46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313" y="45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92" name="Google Shape;2092;p28"/>
            <p:cNvSpPr/>
            <p:nvPr/>
          </p:nvSpPr>
          <p:spPr>
            <a:xfrm>
              <a:off x="2492810" y="4005719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1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93" name="Google Shape;2093;p28"/>
            <p:cNvSpPr/>
            <p:nvPr/>
          </p:nvSpPr>
          <p:spPr>
            <a:xfrm>
              <a:off x="2372289" y="400571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152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94" name="Google Shape;2094;p28"/>
            <p:cNvSpPr/>
            <p:nvPr/>
          </p:nvSpPr>
          <p:spPr>
            <a:xfrm>
              <a:off x="2532548" y="400640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5" y="10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95" name="Google Shape;2095;p28"/>
            <p:cNvSpPr/>
            <p:nvPr/>
          </p:nvSpPr>
          <p:spPr>
            <a:xfrm>
              <a:off x="2331860" y="400640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0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96" name="Google Shape;2096;p28"/>
            <p:cNvSpPr/>
            <p:nvPr/>
          </p:nvSpPr>
          <p:spPr>
            <a:xfrm>
              <a:off x="2572977" y="4007790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7" y="0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7" y="54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97" name="Google Shape;2097;p28"/>
            <p:cNvSpPr/>
            <p:nvPr/>
          </p:nvSpPr>
          <p:spPr>
            <a:xfrm>
              <a:off x="2292121" y="4007790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18" y="18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7" y="63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98" name="Google Shape;2098;p28"/>
            <p:cNvSpPr/>
            <p:nvPr/>
          </p:nvSpPr>
          <p:spPr>
            <a:xfrm>
              <a:off x="2612716" y="4010552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9" y="0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295" y="63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99" name="Google Shape;2099;p28"/>
            <p:cNvSpPr/>
            <p:nvPr/>
          </p:nvSpPr>
          <p:spPr>
            <a:xfrm>
              <a:off x="2251692" y="4010552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00" name="Google Shape;2100;p28"/>
            <p:cNvSpPr/>
            <p:nvPr/>
          </p:nvSpPr>
          <p:spPr>
            <a:xfrm>
              <a:off x="2653145" y="4013237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01" name="Google Shape;2101;p28"/>
            <p:cNvSpPr/>
            <p:nvPr/>
          </p:nvSpPr>
          <p:spPr>
            <a:xfrm>
              <a:off x="2211954" y="4013237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28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0" y="63"/>
                  </a:lnTo>
                  <a:lnTo>
                    <a:pt x="27" y="72"/>
                  </a:lnTo>
                  <a:lnTo>
                    <a:pt x="152" y="54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02" name="Google Shape;2102;p28"/>
            <p:cNvSpPr/>
            <p:nvPr/>
          </p:nvSpPr>
          <p:spPr>
            <a:xfrm>
              <a:off x="2692884" y="4016689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7" y="1"/>
                  </a:moveTo>
                  <a:lnTo>
                    <a:pt x="9" y="9"/>
                  </a:lnTo>
                  <a:lnTo>
                    <a:pt x="0" y="18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1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03" name="Google Shape;2103;p28"/>
            <p:cNvSpPr/>
            <p:nvPr/>
          </p:nvSpPr>
          <p:spPr>
            <a:xfrm>
              <a:off x="2171524" y="401668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86" y="1"/>
                  </a:moveTo>
                  <a:lnTo>
                    <a:pt x="152" y="18"/>
                  </a:lnTo>
                  <a:lnTo>
                    <a:pt x="27" y="27"/>
                  </a:lnTo>
                  <a:lnTo>
                    <a:pt x="10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7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04" name="Google Shape;2104;p28"/>
            <p:cNvSpPr/>
            <p:nvPr/>
          </p:nvSpPr>
          <p:spPr>
            <a:xfrm>
              <a:off x="2732623" y="4021522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63"/>
                  </a:lnTo>
                  <a:lnTo>
                    <a:pt x="286" y="80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05" name="Google Shape;2105;p28"/>
            <p:cNvSpPr/>
            <p:nvPr/>
          </p:nvSpPr>
          <p:spPr>
            <a:xfrm>
              <a:off x="2131786" y="4021522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10" y="45"/>
                  </a:lnTo>
                  <a:lnTo>
                    <a:pt x="1" y="63"/>
                  </a:lnTo>
                  <a:lnTo>
                    <a:pt x="10" y="72"/>
                  </a:lnTo>
                  <a:lnTo>
                    <a:pt x="27" y="80"/>
                  </a:lnTo>
                  <a:lnTo>
                    <a:pt x="36" y="80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06" name="Google Shape;2106;p28"/>
            <p:cNvSpPr/>
            <p:nvPr/>
          </p:nvSpPr>
          <p:spPr>
            <a:xfrm>
              <a:off x="2772361" y="4026278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36" y="1"/>
                  </a:moveTo>
                  <a:lnTo>
                    <a:pt x="9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52" y="72"/>
                  </a:lnTo>
                  <a:lnTo>
                    <a:pt x="286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95" y="45"/>
                  </a:lnTo>
                  <a:lnTo>
                    <a:pt x="161" y="2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07" name="Google Shape;2107;p28"/>
            <p:cNvSpPr/>
            <p:nvPr/>
          </p:nvSpPr>
          <p:spPr>
            <a:xfrm>
              <a:off x="2092737" y="4026969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7" y="1"/>
                  </a:moveTo>
                  <a:lnTo>
                    <a:pt x="144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9" y="90"/>
                  </a:lnTo>
                  <a:lnTo>
                    <a:pt x="27" y="90"/>
                  </a:lnTo>
                  <a:lnTo>
                    <a:pt x="27" y="81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08" name="Google Shape;2108;p28"/>
            <p:cNvSpPr/>
            <p:nvPr/>
          </p:nvSpPr>
          <p:spPr>
            <a:xfrm>
              <a:off x="2812100" y="4033106"/>
              <a:ext cx="23322" cy="7671"/>
            </a:xfrm>
            <a:custGeom>
              <a:avLst/>
              <a:gdLst/>
              <a:ahLst/>
              <a:cxnLst/>
              <a:rect l="l" t="t" r="r" b="b"/>
              <a:pathLst>
                <a:path w="304" h="100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72"/>
                  </a:lnTo>
                  <a:lnTo>
                    <a:pt x="277" y="99"/>
                  </a:lnTo>
                  <a:lnTo>
                    <a:pt x="286" y="99"/>
                  </a:lnTo>
                  <a:lnTo>
                    <a:pt x="304" y="90"/>
                  </a:lnTo>
                  <a:lnTo>
                    <a:pt x="304" y="81"/>
                  </a:lnTo>
                  <a:lnTo>
                    <a:pt x="304" y="54"/>
                  </a:lnTo>
                  <a:lnTo>
                    <a:pt x="286" y="46"/>
                  </a:lnTo>
                  <a:lnTo>
                    <a:pt x="161" y="2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09" name="Google Shape;2109;p28"/>
            <p:cNvSpPr/>
            <p:nvPr/>
          </p:nvSpPr>
          <p:spPr>
            <a:xfrm>
              <a:off x="2052999" y="4033106"/>
              <a:ext cx="24089" cy="7671"/>
            </a:xfrm>
            <a:custGeom>
              <a:avLst/>
              <a:gdLst/>
              <a:ahLst/>
              <a:cxnLst/>
              <a:rect l="l" t="t" r="r" b="b"/>
              <a:pathLst>
                <a:path w="314" h="100" extrusionOk="0">
                  <a:moveTo>
                    <a:pt x="278" y="1"/>
                  </a:moveTo>
                  <a:lnTo>
                    <a:pt x="144" y="28"/>
                  </a:lnTo>
                  <a:lnTo>
                    <a:pt x="19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10" name="Google Shape;2110;p28"/>
            <p:cNvSpPr/>
            <p:nvPr/>
          </p:nvSpPr>
          <p:spPr>
            <a:xfrm>
              <a:off x="2851148" y="4040701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fill="none" extrusionOk="0">
                  <a:moveTo>
                    <a:pt x="286" y="107"/>
                  </a:moveTo>
                  <a:lnTo>
                    <a:pt x="277" y="107"/>
                  </a:lnTo>
                  <a:lnTo>
                    <a:pt x="277" y="107"/>
                  </a:lnTo>
                  <a:lnTo>
                    <a:pt x="152" y="80"/>
                  </a:lnTo>
                  <a:lnTo>
                    <a:pt x="18" y="45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18" y="0"/>
                  </a:lnTo>
                  <a:lnTo>
                    <a:pt x="36" y="0"/>
                  </a:lnTo>
                  <a:lnTo>
                    <a:pt x="161" y="36"/>
                  </a:lnTo>
                  <a:lnTo>
                    <a:pt x="286" y="63"/>
                  </a:lnTo>
                  <a:lnTo>
                    <a:pt x="304" y="72"/>
                  </a:lnTo>
                  <a:lnTo>
                    <a:pt x="304" y="89"/>
                  </a:lnTo>
                  <a:lnTo>
                    <a:pt x="295" y="107"/>
                  </a:lnTo>
                  <a:lnTo>
                    <a:pt x="286" y="1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11" name="Google Shape;2111;p28"/>
            <p:cNvSpPr/>
            <p:nvPr/>
          </p:nvSpPr>
          <p:spPr>
            <a:xfrm>
              <a:off x="2013950" y="4041391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8" y="0"/>
                  </a:moveTo>
                  <a:lnTo>
                    <a:pt x="144" y="27"/>
                  </a:lnTo>
                  <a:lnTo>
                    <a:pt x="19" y="63"/>
                  </a:lnTo>
                  <a:lnTo>
                    <a:pt x="1" y="71"/>
                  </a:lnTo>
                  <a:lnTo>
                    <a:pt x="1" y="89"/>
                  </a:lnTo>
                  <a:lnTo>
                    <a:pt x="10" y="98"/>
                  </a:lnTo>
                  <a:lnTo>
                    <a:pt x="28" y="107"/>
                  </a:lnTo>
                  <a:lnTo>
                    <a:pt x="36" y="107"/>
                  </a:lnTo>
                  <a:lnTo>
                    <a:pt x="161" y="7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12" name="Google Shape;2112;p28"/>
            <p:cNvSpPr/>
            <p:nvPr/>
          </p:nvSpPr>
          <p:spPr>
            <a:xfrm>
              <a:off x="2890197" y="4050290"/>
              <a:ext cx="22632" cy="9666"/>
            </a:xfrm>
            <a:custGeom>
              <a:avLst/>
              <a:gdLst/>
              <a:ahLst/>
              <a:cxnLst/>
              <a:rect l="l" t="t" r="r" b="b"/>
              <a:pathLst>
                <a:path w="295" h="126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54"/>
                  </a:lnTo>
                  <a:lnTo>
                    <a:pt x="143" y="89"/>
                  </a:lnTo>
                  <a:lnTo>
                    <a:pt x="259" y="125"/>
                  </a:lnTo>
                  <a:lnTo>
                    <a:pt x="286" y="125"/>
                  </a:lnTo>
                  <a:lnTo>
                    <a:pt x="295" y="107"/>
                  </a:lnTo>
                  <a:lnTo>
                    <a:pt x="295" y="89"/>
                  </a:lnTo>
                  <a:lnTo>
                    <a:pt x="277" y="81"/>
                  </a:lnTo>
                  <a:lnTo>
                    <a:pt x="161" y="45"/>
                  </a:lnTo>
                  <a:lnTo>
                    <a:pt x="36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13" name="Google Shape;2113;p28"/>
            <p:cNvSpPr/>
            <p:nvPr/>
          </p:nvSpPr>
          <p:spPr>
            <a:xfrm>
              <a:off x="1975593" y="4050981"/>
              <a:ext cx="23399" cy="9666"/>
            </a:xfrm>
            <a:custGeom>
              <a:avLst/>
              <a:gdLst/>
              <a:ahLst/>
              <a:cxnLst/>
              <a:rect l="l" t="t" r="r" b="b"/>
              <a:pathLst>
                <a:path w="305" h="126" extrusionOk="0">
                  <a:moveTo>
                    <a:pt x="269" y="0"/>
                  </a:moveTo>
                  <a:lnTo>
                    <a:pt x="144" y="36"/>
                  </a:lnTo>
                  <a:lnTo>
                    <a:pt x="18" y="80"/>
                  </a:lnTo>
                  <a:lnTo>
                    <a:pt x="1" y="89"/>
                  </a:lnTo>
                  <a:lnTo>
                    <a:pt x="1" y="107"/>
                  </a:lnTo>
                  <a:lnTo>
                    <a:pt x="10" y="116"/>
                  </a:lnTo>
                  <a:lnTo>
                    <a:pt x="27" y="125"/>
                  </a:lnTo>
                  <a:lnTo>
                    <a:pt x="36" y="125"/>
                  </a:lnTo>
                  <a:lnTo>
                    <a:pt x="152" y="8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14" name="Google Shape;2114;p28"/>
            <p:cNvSpPr/>
            <p:nvPr/>
          </p:nvSpPr>
          <p:spPr>
            <a:xfrm>
              <a:off x="2927864" y="4062565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18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34" y="99"/>
                  </a:lnTo>
                  <a:lnTo>
                    <a:pt x="250" y="153"/>
                  </a:lnTo>
                  <a:lnTo>
                    <a:pt x="277" y="153"/>
                  </a:lnTo>
                  <a:lnTo>
                    <a:pt x="286" y="144"/>
                  </a:lnTo>
                  <a:lnTo>
                    <a:pt x="286" y="126"/>
                  </a:lnTo>
                  <a:lnTo>
                    <a:pt x="277" y="108"/>
                  </a:lnTo>
                  <a:lnTo>
                    <a:pt x="161" y="54"/>
                  </a:lnTo>
                  <a:lnTo>
                    <a:pt x="36" y="1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15" name="Google Shape;2115;p28"/>
            <p:cNvSpPr/>
            <p:nvPr/>
          </p:nvSpPr>
          <p:spPr>
            <a:xfrm>
              <a:off x="1939306" y="4063255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250" y="1"/>
                  </a:moveTo>
                  <a:lnTo>
                    <a:pt x="125" y="54"/>
                  </a:lnTo>
                  <a:lnTo>
                    <a:pt x="9" y="108"/>
                  </a:lnTo>
                  <a:lnTo>
                    <a:pt x="0" y="117"/>
                  </a:lnTo>
                  <a:lnTo>
                    <a:pt x="0" y="144"/>
                  </a:lnTo>
                  <a:lnTo>
                    <a:pt x="9" y="153"/>
                  </a:lnTo>
                  <a:lnTo>
                    <a:pt x="36" y="153"/>
                  </a:lnTo>
                  <a:lnTo>
                    <a:pt x="143" y="99"/>
                  </a:lnTo>
                  <a:lnTo>
                    <a:pt x="268" y="45"/>
                  </a:lnTo>
                  <a:lnTo>
                    <a:pt x="286" y="37"/>
                  </a:lnTo>
                  <a:lnTo>
                    <a:pt x="286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16" name="Google Shape;2116;p28"/>
            <p:cNvSpPr/>
            <p:nvPr/>
          </p:nvSpPr>
          <p:spPr>
            <a:xfrm>
              <a:off x="2962770" y="4079749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9" y="0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17" y="125"/>
                  </a:lnTo>
                  <a:lnTo>
                    <a:pt x="197" y="206"/>
                  </a:lnTo>
                  <a:lnTo>
                    <a:pt x="206" y="214"/>
                  </a:lnTo>
                  <a:lnTo>
                    <a:pt x="224" y="214"/>
                  </a:lnTo>
                  <a:lnTo>
                    <a:pt x="233" y="206"/>
                  </a:lnTo>
                  <a:lnTo>
                    <a:pt x="242" y="197"/>
                  </a:lnTo>
                  <a:lnTo>
                    <a:pt x="233" y="179"/>
                  </a:lnTo>
                  <a:lnTo>
                    <a:pt x="153" y="89"/>
                  </a:lnTo>
                  <a:lnTo>
                    <a:pt x="45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17" name="Google Shape;2117;p28"/>
            <p:cNvSpPr/>
            <p:nvPr/>
          </p:nvSpPr>
          <p:spPr>
            <a:xfrm>
              <a:off x="1907776" y="4081053"/>
              <a:ext cx="18566" cy="15880"/>
            </a:xfrm>
            <a:custGeom>
              <a:avLst/>
              <a:gdLst/>
              <a:ahLst/>
              <a:cxnLst/>
              <a:rect l="l" t="t" r="r" b="b"/>
              <a:pathLst>
                <a:path w="242" h="207" extrusionOk="0">
                  <a:moveTo>
                    <a:pt x="197" y="1"/>
                  </a:moveTo>
                  <a:lnTo>
                    <a:pt x="90" y="90"/>
                  </a:lnTo>
                  <a:lnTo>
                    <a:pt x="9" y="171"/>
                  </a:lnTo>
                  <a:lnTo>
                    <a:pt x="1" y="189"/>
                  </a:lnTo>
                  <a:lnTo>
                    <a:pt x="18" y="206"/>
                  </a:lnTo>
                  <a:lnTo>
                    <a:pt x="45" y="206"/>
                  </a:lnTo>
                  <a:lnTo>
                    <a:pt x="54" y="197"/>
                  </a:lnTo>
                  <a:lnTo>
                    <a:pt x="126" y="117"/>
                  </a:lnTo>
                  <a:lnTo>
                    <a:pt x="233" y="37"/>
                  </a:lnTo>
                  <a:lnTo>
                    <a:pt x="242" y="28"/>
                  </a:lnTo>
                  <a:lnTo>
                    <a:pt x="233" y="1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18" name="Google Shape;2118;p28"/>
            <p:cNvSpPr/>
            <p:nvPr/>
          </p:nvSpPr>
          <p:spPr>
            <a:xfrm>
              <a:off x="2977883" y="4108517"/>
              <a:ext cx="11047" cy="21327"/>
            </a:xfrm>
            <a:custGeom>
              <a:avLst/>
              <a:gdLst/>
              <a:ahLst/>
              <a:cxnLst/>
              <a:rect l="l" t="t" r="r" b="b"/>
              <a:pathLst>
                <a:path w="144" h="278" extrusionOk="0">
                  <a:moveTo>
                    <a:pt x="107" y="0"/>
                  </a:moveTo>
                  <a:lnTo>
                    <a:pt x="89" y="9"/>
                  </a:lnTo>
                  <a:lnTo>
                    <a:pt x="89" y="27"/>
                  </a:lnTo>
                  <a:lnTo>
                    <a:pt x="89" y="36"/>
                  </a:lnTo>
                  <a:lnTo>
                    <a:pt x="72" y="134"/>
                  </a:lnTo>
                  <a:lnTo>
                    <a:pt x="9" y="241"/>
                  </a:lnTo>
                  <a:lnTo>
                    <a:pt x="0" y="259"/>
                  </a:lnTo>
                  <a:lnTo>
                    <a:pt x="9" y="268"/>
                  </a:lnTo>
                  <a:lnTo>
                    <a:pt x="18" y="277"/>
                  </a:lnTo>
                  <a:lnTo>
                    <a:pt x="36" y="277"/>
                  </a:lnTo>
                  <a:lnTo>
                    <a:pt x="45" y="268"/>
                  </a:lnTo>
                  <a:lnTo>
                    <a:pt x="89" y="206"/>
                  </a:lnTo>
                  <a:lnTo>
                    <a:pt x="134" y="98"/>
                  </a:lnTo>
                  <a:lnTo>
                    <a:pt x="143" y="36"/>
                  </a:lnTo>
                  <a:lnTo>
                    <a:pt x="143" y="27"/>
                  </a:lnTo>
                  <a:lnTo>
                    <a:pt x="134" y="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19" name="Google Shape;2119;p28"/>
            <p:cNvSpPr/>
            <p:nvPr/>
          </p:nvSpPr>
          <p:spPr>
            <a:xfrm>
              <a:off x="1901639" y="4109898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6" y="259"/>
                  </a:moveTo>
                  <a:lnTo>
                    <a:pt x="107" y="259"/>
                  </a:lnTo>
                  <a:lnTo>
                    <a:pt x="98" y="250"/>
                  </a:lnTo>
                  <a:lnTo>
                    <a:pt x="54" y="197"/>
                  </a:lnTo>
                  <a:lnTo>
                    <a:pt x="9" y="80"/>
                  </a:lnTo>
                  <a:lnTo>
                    <a:pt x="0" y="27"/>
                  </a:lnTo>
                  <a:lnTo>
                    <a:pt x="9" y="9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45" y="9"/>
                  </a:lnTo>
                  <a:lnTo>
                    <a:pt x="54" y="27"/>
                  </a:lnTo>
                  <a:lnTo>
                    <a:pt x="72" y="125"/>
                  </a:lnTo>
                  <a:lnTo>
                    <a:pt x="143" y="223"/>
                  </a:lnTo>
                  <a:lnTo>
                    <a:pt x="143" y="241"/>
                  </a:lnTo>
                  <a:lnTo>
                    <a:pt x="134" y="259"/>
                  </a:lnTo>
                  <a:lnTo>
                    <a:pt x="125" y="259"/>
                  </a:lnTo>
                  <a:lnTo>
                    <a:pt x="116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20" name="Google Shape;2120;p28"/>
            <p:cNvSpPr/>
            <p:nvPr/>
          </p:nvSpPr>
          <p:spPr>
            <a:xfrm>
              <a:off x="2946353" y="4137976"/>
              <a:ext cx="21327" cy="13732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259" y="0"/>
                  </a:moveTo>
                  <a:lnTo>
                    <a:pt x="233" y="9"/>
                  </a:lnTo>
                  <a:lnTo>
                    <a:pt x="134" y="72"/>
                  </a:lnTo>
                  <a:lnTo>
                    <a:pt x="18" y="134"/>
                  </a:lnTo>
                  <a:lnTo>
                    <a:pt x="0" y="143"/>
                  </a:lnTo>
                  <a:lnTo>
                    <a:pt x="9" y="170"/>
                  </a:lnTo>
                  <a:lnTo>
                    <a:pt x="18" y="179"/>
                  </a:lnTo>
                  <a:lnTo>
                    <a:pt x="45" y="179"/>
                  </a:lnTo>
                  <a:lnTo>
                    <a:pt x="170" y="116"/>
                  </a:lnTo>
                  <a:lnTo>
                    <a:pt x="268" y="45"/>
                  </a:lnTo>
                  <a:lnTo>
                    <a:pt x="277" y="36"/>
                  </a:lnTo>
                  <a:lnTo>
                    <a:pt x="268" y="1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21" name="Google Shape;2121;p28"/>
            <p:cNvSpPr/>
            <p:nvPr/>
          </p:nvSpPr>
          <p:spPr>
            <a:xfrm>
              <a:off x="1922889" y="4138666"/>
              <a:ext cx="21251" cy="13042"/>
            </a:xfrm>
            <a:custGeom>
              <a:avLst/>
              <a:gdLst/>
              <a:ahLst/>
              <a:cxnLst/>
              <a:rect l="l" t="t" r="r" b="b"/>
              <a:pathLst>
                <a:path w="277" h="170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07"/>
                  </a:lnTo>
                  <a:lnTo>
                    <a:pt x="241" y="170"/>
                  </a:lnTo>
                  <a:lnTo>
                    <a:pt x="268" y="170"/>
                  </a:lnTo>
                  <a:lnTo>
                    <a:pt x="277" y="161"/>
                  </a:lnTo>
                  <a:lnTo>
                    <a:pt x="277" y="143"/>
                  </a:lnTo>
                  <a:lnTo>
                    <a:pt x="259" y="125"/>
                  </a:lnTo>
                  <a:lnTo>
                    <a:pt x="143" y="72"/>
                  </a:lnTo>
                  <a:lnTo>
                    <a:pt x="45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22" name="Google Shape;2122;p28"/>
            <p:cNvSpPr/>
            <p:nvPr/>
          </p:nvSpPr>
          <p:spPr>
            <a:xfrm>
              <a:off x="2910066" y="4155774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259" y="0"/>
                  </a:moveTo>
                  <a:lnTo>
                    <a:pt x="143" y="45"/>
                  </a:lnTo>
                  <a:lnTo>
                    <a:pt x="18" y="90"/>
                  </a:lnTo>
                  <a:lnTo>
                    <a:pt x="0" y="99"/>
                  </a:lnTo>
                  <a:lnTo>
                    <a:pt x="0" y="116"/>
                  </a:lnTo>
                  <a:lnTo>
                    <a:pt x="9" y="134"/>
                  </a:lnTo>
                  <a:lnTo>
                    <a:pt x="36" y="134"/>
                  </a:lnTo>
                  <a:lnTo>
                    <a:pt x="161" y="90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23" name="Google Shape;2123;p28"/>
            <p:cNvSpPr/>
            <p:nvPr/>
          </p:nvSpPr>
          <p:spPr>
            <a:xfrm>
              <a:off x="1957794" y="4155774"/>
              <a:ext cx="23399" cy="10357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18" y="0"/>
                  </a:moveTo>
                  <a:lnTo>
                    <a:pt x="9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68" y="134"/>
                  </a:lnTo>
                  <a:lnTo>
                    <a:pt x="286" y="134"/>
                  </a:lnTo>
                  <a:lnTo>
                    <a:pt x="295" y="125"/>
                  </a:lnTo>
                  <a:lnTo>
                    <a:pt x="304" y="99"/>
                  </a:lnTo>
                  <a:lnTo>
                    <a:pt x="286" y="90"/>
                  </a:lnTo>
                  <a:lnTo>
                    <a:pt x="152" y="45"/>
                  </a:lnTo>
                  <a:lnTo>
                    <a:pt x="45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24" name="Google Shape;2124;p28"/>
            <p:cNvSpPr/>
            <p:nvPr/>
          </p:nvSpPr>
          <p:spPr>
            <a:xfrm>
              <a:off x="2871708" y="4168125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268" y="0"/>
                  </a:moveTo>
                  <a:lnTo>
                    <a:pt x="152" y="36"/>
                  </a:lnTo>
                  <a:lnTo>
                    <a:pt x="18" y="72"/>
                  </a:lnTo>
                  <a:lnTo>
                    <a:pt x="0" y="80"/>
                  </a:lnTo>
                  <a:lnTo>
                    <a:pt x="0" y="98"/>
                  </a:lnTo>
                  <a:lnTo>
                    <a:pt x="9" y="116"/>
                  </a:lnTo>
                  <a:lnTo>
                    <a:pt x="36" y="116"/>
                  </a:lnTo>
                  <a:lnTo>
                    <a:pt x="161" y="8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25" name="Google Shape;2125;p28"/>
            <p:cNvSpPr/>
            <p:nvPr/>
          </p:nvSpPr>
          <p:spPr>
            <a:xfrm>
              <a:off x="1996152" y="4168815"/>
              <a:ext cx="22708" cy="8285"/>
            </a:xfrm>
            <a:custGeom>
              <a:avLst/>
              <a:gdLst/>
              <a:ahLst/>
              <a:cxnLst/>
              <a:rect l="l" t="t" r="r" b="b"/>
              <a:pathLst>
                <a:path w="296" h="108" extrusionOk="0">
                  <a:moveTo>
                    <a:pt x="9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9" y="45"/>
                  </a:lnTo>
                  <a:lnTo>
                    <a:pt x="134" y="71"/>
                  </a:lnTo>
                  <a:lnTo>
                    <a:pt x="268" y="107"/>
                  </a:lnTo>
                  <a:lnTo>
                    <a:pt x="286" y="107"/>
                  </a:lnTo>
                  <a:lnTo>
                    <a:pt x="295" y="89"/>
                  </a:lnTo>
                  <a:lnTo>
                    <a:pt x="295" y="71"/>
                  </a:lnTo>
                  <a:lnTo>
                    <a:pt x="277" y="63"/>
                  </a:lnTo>
                  <a:lnTo>
                    <a:pt x="152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26" name="Google Shape;2126;p28"/>
            <p:cNvSpPr/>
            <p:nvPr/>
          </p:nvSpPr>
          <p:spPr>
            <a:xfrm>
              <a:off x="2832660" y="4177714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77" y="0"/>
                  </a:moveTo>
                  <a:lnTo>
                    <a:pt x="152" y="36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89"/>
                  </a:lnTo>
                  <a:lnTo>
                    <a:pt x="9" y="98"/>
                  </a:lnTo>
                  <a:lnTo>
                    <a:pt x="27" y="107"/>
                  </a:lnTo>
                  <a:lnTo>
                    <a:pt x="36" y="107"/>
                  </a:lnTo>
                  <a:lnTo>
                    <a:pt x="161" y="80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04" y="18"/>
                  </a:lnTo>
                  <a:lnTo>
                    <a:pt x="295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27" name="Google Shape;2127;p28"/>
            <p:cNvSpPr/>
            <p:nvPr/>
          </p:nvSpPr>
          <p:spPr>
            <a:xfrm>
              <a:off x="2034510" y="4178405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43" y="71"/>
                  </a:lnTo>
                  <a:lnTo>
                    <a:pt x="277" y="98"/>
                  </a:lnTo>
                  <a:lnTo>
                    <a:pt x="295" y="89"/>
                  </a:lnTo>
                  <a:lnTo>
                    <a:pt x="304" y="80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28" name="Google Shape;2128;p28"/>
            <p:cNvSpPr/>
            <p:nvPr/>
          </p:nvSpPr>
          <p:spPr>
            <a:xfrm>
              <a:off x="2793612" y="4185923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29" name="Google Shape;2129;p28"/>
            <p:cNvSpPr/>
            <p:nvPr/>
          </p:nvSpPr>
          <p:spPr>
            <a:xfrm>
              <a:off x="2073558" y="4185923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86" y="45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30" name="Google Shape;2130;p28"/>
            <p:cNvSpPr/>
            <p:nvPr/>
          </p:nvSpPr>
          <p:spPr>
            <a:xfrm>
              <a:off x="2753873" y="4192060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277" y="1"/>
                  </a:moveTo>
                  <a:lnTo>
                    <a:pt x="152" y="27"/>
                  </a:lnTo>
                  <a:lnTo>
                    <a:pt x="18" y="45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31" name="Google Shape;2131;p28"/>
            <p:cNvSpPr/>
            <p:nvPr/>
          </p:nvSpPr>
          <p:spPr>
            <a:xfrm>
              <a:off x="2113297" y="4192751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9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81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32" name="Google Shape;2132;p28"/>
            <p:cNvSpPr/>
            <p:nvPr/>
          </p:nvSpPr>
          <p:spPr>
            <a:xfrm>
              <a:off x="2714134" y="4197584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63"/>
                  </a:lnTo>
                  <a:lnTo>
                    <a:pt x="9" y="72"/>
                  </a:lnTo>
                  <a:lnTo>
                    <a:pt x="27" y="80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18"/>
                  </a:lnTo>
                  <a:lnTo>
                    <a:pt x="30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33" name="Google Shape;2133;p28"/>
            <p:cNvSpPr/>
            <p:nvPr/>
          </p:nvSpPr>
          <p:spPr>
            <a:xfrm>
              <a:off x="2153036" y="4197584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63"/>
                  </a:lnTo>
                  <a:lnTo>
                    <a:pt x="277" y="80"/>
                  </a:lnTo>
                  <a:lnTo>
                    <a:pt x="304" y="80"/>
                  </a:lnTo>
                  <a:lnTo>
                    <a:pt x="313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34" name="Google Shape;2134;p28"/>
            <p:cNvSpPr/>
            <p:nvPr/>
          </p:nvSpPr>
          <p:spPr>
            <a:xfrm>
              <a:off x="2673705" y="4202340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27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35" name="Google Shape;2135;p28"/>
            <p:cNvSpPr/>
            <p:nvPr/>
          </p:nvSpPr>
          <p:spPr>
            <a:xfrm>
              <a:off x="2192775" y="4202340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54"/>
                  </a:lnTo>
                  <a:lnTo>
                    <a:pt x="313" y="27"/>
                  </a:lnTo>
                  <a:lnTo>
                    <a:pt x="286" y="27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36" name="Google Shape;2136;p28"/>
            <p:cNvSpPr/>
            <p:nvPr/>
          </p:nvSpPr>
          <p:spPr>
            <a:xfrm>
              <a:off x="2633966" y="4205792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18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37" name="Google Shape;2137;p28"/>
            <p:cNvSpPr/>
            <p:nvPr/>
          </p:nvSpPr>
          <p:spPr>
            <a:xfrm>
              <a:off x="2232513" y="4205792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36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63"/>
                  </a:lnTo>
                  <a:lnTo>
                    <a:pt x="286" y="72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38" name="Google Shape;2138;p28"/>
            <p:cNvSpPr/>
            <p:nvPr/>
          </p:nvSpPr>
          <p:spPr>
            <a:xfrm>
              <a:off x="2594228" y="4208477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19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0" y="63"/>
                  </a:lnTo>
                  <a:lnTo>
                    <a:pt x="27" y="63"/>
                  </a:lnTo>
                  <a:lnTo>
                    <a:pt x="152" y="55"/>
                  </a:lnTo>
                  <a:lnTo>
                    <a:pt x="286" y="55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39" name="Google Shape;2139;p28"/>
            <p:cNvSpPr/>
            <p:nvPr/>
          </p:nvSpPr>
          <p:spPr>
            <a:xfrm>
              <a:off x="2272942" y="4208477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18" y="55"/>
                  </a:lnTo>
                  <a:lnTo>
                    <a:pt x="152" y="63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19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40" name="Google Shape;2140;p28"/>
            <p:cNvSpPr/>
            <p:nvPr/>
          </p:nvSpPr>
          <p:spPr>
            <a:xfrm>
              <a:off x="2553799" y="421123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2" y="1"/>
                  </a:moveTo>
                  <a:lnTo>
                    <a:pt x="27" y="10"/>
                  </a:lnTo>
                  <a:lnTo>
                    <a:pt x="9" y="19"/>
                  </a:lnTo>
                  <a:lnTo>
                    <a:pt x="1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41" name="Google Shape;2141;p28"/>
            <p:cNvSpPr/>
            <p:nvPr/>
          </p:nvSpPr>
          <p:spPr>
            <a:xfrm>
              <a:off x="2312681" y="421123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9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295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42" name="Google Shape;2142;p28"/>
            <p:cNvSpPr/>
            <p:nvPr/>
          </p:nvSpPr>
          <p:spPr>
            <a:xfrm>
              <a:off x="2513369" y="4212620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161" y="1"/>
                  </a:moveTo>
                  <a:lnTo>
                    <a:pt x="27" y="9"/>
                  </a:ln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43" name="Google Shape;2143;p28"/>
            <p:cNvSpPr/>
            <p:nvPr/>
          </p:nvSpPr>
          <p:spPr>
            <a:xfrm>
              <a:off x="2353110" y="4212620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27"/>
                  </a:lnTo>
                  <a:lnTo>
                    <a:pt x="0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36"/>
                  </a:lnTo>
                  <a:lnTo>
                    <a:pt x="304" y="9"/>
                  </a:lnTo>
                  <a:lnTo>
                    <a:pt x="286" y="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44" name="Google Shape;2144;p28"/>
            <p:cNvSpPr/>
            <p:nvPr/>
          </p:nvSpPr>
          <p:spPr>
            <a:xfrm>
              <a:off x="2473631" y="4213310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6" y="0"/>
                  </a:moveTo>
                  <a:lnTo>
                    <a:pt x="153" y="9"/>
                  </a:lnTo>
                  <a:lnTo>
                    <a:pt x="1" y="9"/>
                  </a:lnTo>
                  <a:lnTo>
                    <a:pt x="1" y="27"/>
                  </a:lnTo>
                  <a:lnTo>
                    <a:pt x="1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45" name="Google Shape;2145;p28"/>
            <p:cNvSpPr/>
            <p:nvPr/>
          </p:nvSpPr>
          <p:spPr>
            <a:xfrm>
              <a:off x="2392772" y="4213310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314" y="54"/>
                  </a:lnTo>
                  <a:lnTo>
                    <a:pt x="322" y="36"/>
                  </a:lnTo>
                  <a:lnTo>
                    <a:pt x="314" y="9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46" name="Google Shape;2146;p28"/>
            <p:cNvSpPr/>
            <p:nvPr/>
          </p:nvSpPr>
          <p:spPr>
            <a:xfrm>
              <a:off x="2433201" y="4214001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47" name="Google Shape;2147;p28"/>
            <p:cNvSpPr/>
            <p:nvPr/>
          </p:nvSpPr>
          <p:spPr>
            <a:xfrm>
              <a:off x="1947515" y="4024898"/>
              <a:ext cx="995486" cy="173376"/>
            </a:xfrm>
            <a:custGeom>
              <a:avLst/>
              <a:gdLst/>
              <a:ahLst/>
              <a:cxnLst/>
              <a:rect l="l" t="t" r="r" b="b"/>
              <a:pathLst>
                <a:path w="12976" h="2260" extrusionOk="0">
                  <a:moveTo>
                    <a:pt x="5823" y="1"/>
                  </a:moveTo>
                  <a:lnTo>
                    <a:pt x="4555" y="45"/>
                  </a:lnTo>
                  <a:lnTo>
                    <a:pt x="3385" y="135"/>
                  </a:lnTo>
                  <a:lnTo>
                    <a:pt x="2349" y="251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87"/>
                  </a:lnTo>
                  <a:lnTo>
                    <a:pt x="72" y="956"/>
                  </a:lnTo>
                  <a:lnTo>
                    <a:pt x="1" y="1072"/>
                  </a:lnTo>
                  <a:lnTo>
                    <a:pt x="1" y="1126"/>
                  </a:lnTo>
                  <a:lnTo>
                    <a:pt x="1" y="1188"/>
                  </a:lnTo>
                  <a:lnTo>
                    <a:pt x="72" y="1296"/>
                  </a:lnTo>
                  <a:lnTo>
                    <a:pt x="277" y="1465"/>
                  </a:lnTo>
                  <a:lnTo>
                    <a:pt x="768" y="1662"/>
                  </a:lnTo>
                  <a:lnTo>
                    <a:pt x="1474" y="1849"/>
                  </a:lnTo>
                  <a:lnTo>
                    <a:pt x="2349" y="2001"/>
                  </a:lnTo>
                  <a:lnTo>
                    <a:pt x="3385" y="2117"/>
                  </a:lnTo>
                  <a:lnTo>
                    <a:pt x="4555" y="2206"/>
                  </a:lnTo>
                  <a:lnTo>
                    <a:pt x="5823" y="2251"/>
                  </a:lnTo>
                  <a:lnTo>
                    <a:pt x="6484" y="2260"/>
                  </a:lnTo>
                  <a:lnTo>
                    <a:pt x="7153" y="2251"/>
                  </a:lnTo>
                  <a:lnTo>
                    <a:pt x="8421" y="2206"/>
                  </a:lnTo>
                  <a:lnTo>
                    <a:pt x="9582" y="2117"/>
                  </a:lnTo>
                  <a:lnTo>
                    <a:pt x="10618" y="2001"/>
                  </a:lnTo>
                  <a:lnTo>
                    <a:pt x="11502" y="1849"/>
                  </a:lnTo>
                  <a:lnTo>
                    <a:pt x="12199" y="1662"/>
                  </a:lnTo>
                  <a:lnTo>
                    <a:pt x="12690" y="1465"/>
                  </a:lnTo>
                  <a:lnTo>
                    <a:pt x="12904" y="1296"/>
                  </a:lnTo>
                  <a:lnTo>
                    <a:pt x="12967" y="1188"/>
                  </a:lnTo>
                  <a:lnTo>
                    <a:pt x="12976" y="1126"/>
                  </a:lnTo>
                  <a:lnTo>
                    <a:pt x="12967" y="1072"/>
                  </a:lnTo>
                  <a:lnTo>
                    <a:pt x="12904" y="956"/>
                  </a:lnTo>
                  <a:lnTo>
                    <a:pt x="12690" y="787"/>
                  </a:lnTo>
                  <a:lnTo>
                    <a:pt x="12199" y="590"/>
                  </a:lnTo>
                  <a:lnTo>
                    <a:pt x="11502" y="412"/>
                  </a:lnTo>
                  <a:lnTo>
                    <a:pt x="10618" y="251"/>
                  </a:lnTo>
                  <a:lnTo>
                    <a:pt x="9582" y="135"/>
                  </a:lnTo>
                  <a:lnTo>
                    <a:pt x="8421" y="45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48" name="Google Shape;2148;p28"/>
            <p:cNvSpPr/>
            <p:nvPr/>
          </p:nvSpPr>
          <p:spPr>
            <a:xfrm>
              <a:off x="1947515" y="4024898"/>
              <a:ext cx="995486" cy="104256"/>
            </a:xfrm>
            <a:custGeom>
              <a:avLst/>
              <a:gdLst/>
              <a:ahLst/>
              <a:cxnLst/>
              <a:rect l="l" t="t" r="r" b="b"/>
              <a:pathLst>
                <a:path w="12976" h="1359" extrusionOk="0">
                  <a:moveTo>
                    <a:pt x="5823" y="1"/>
                  </a:moveTo>
                  <a:lnTo>
                    <a:pt x="4555" y="45"/>
                  </a:lnTo>
                  <a:lnTo>
                    <a:pt x="3385" y="135"/>
                  </a:lnTo>
                  <a:lnTo>
                    <a:pt x="2349" y="251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87"/>
                  </a:lnTo>
                  <a:lnTo>
                    <a:pt x="72" y="956"/>
                  </a:lnTo>
                  <a:lnTo>
                    <a:pt x="1" y="1072"/>
                  </a:lnTo>
                  <a:lnTo>
                    <a:pt x="1" y="1126"/>
                  </a:lnTo>
                  <a:lnTo>
                    <a:pt x="1" y="1188"/>
                  </a:lnTo>
                  <a:lnTo>
                    <a:pt x="72" y="1296"/>
                  </a:lnTo>
                  <a:lnTo>
                    <a:pt x="126" y="1358"/>
                  </a:lnTo>
                  <a:lnTo>
                    <a:pt x="259" y="1260"/>
                  </a:lnTo>
                  <a:lnTo>
                    <a:pt x="661" y="1081"/>
                  </a:lnTo>
                  <a:lnTo>
                    <a:pt x="1233" y="921"/>
                  </a:lnTo>
                  <a:lnTo>
                    <a:pt x="1947" y="778"/>
                  </a:lnTo>
                  <a:lnTo>
                    <a:pt x="3242" y="599"/>
                  </a:lnTo>
                  <a:lnTo>
                    <a:pt x="5323" y="465"/>
                  </a:lnTo>
                  <a:lnTo>
                    <a:pt x="6484" y="456"/>
                  </a:lnTo>
                  <a:lnTo>
                    <a:pt x="7645" y="465"/>
                  </a:lnTo>
                  <a:lnTo>
                    <a:pt x="9734" y="599"/>
                  </a:lnTo>
                  <a:lnTo>
                    <a:pt x="11029" y="778"/>
                  </a:lnTo>
                  <a:lnTo>
                    <a:pt x="11734" y="921"/>
                  </a:lnTo>
                  <a:lnTo>
                    <a:pt x="12306" y="1081"/>
                  </a:lnTo>
                  <a:lnTo>
                    <a:pt x="12717" y="1260"/>
                  </a:lnTo>
                  <a:lnTo>
                    <a:pt x="12842" y="1358"/>
                  </a:lnTo>
                  <a:lnTo>
                    <a:pt x="12904" y="1296"/>
                  </a:lnTo>
                  <a:lnTo>
                    <a:pt x="12967" y="1188"/>
                  </a:lnTo>
                  <a:lnTo>
                    <a:pt x="12976" y="1126"/>
                  </a:lnTo>
                  <a:lnTo>
                    <a:pt x="12967" y="1072"/>
                  </a:lnTo>
                  <a:lnTo>
                    <a:pt x="12904" y="956"/>
                  </a:lnTo>
                  <a:lnTo>
                    <a:pt x="12690" y="787"/>
                  </a:lnTo>
                  <a:lnTo>
                    <a:pt x="12199" y="590"/>
                  </a:lnTo>
                  <a:lnTo>
                    <a:pt x="11502" y="412"/>
                  </a:lnTo>
                  <a:lnTo>
                    <a:pt x="10618" y="251"/>
                  </a:lnTo>
                  <a:lnTo>
                    <a:pt x="9582" y="135"/>
                  </a:lnTo>
                  <a:lnTo>
                    <a:pt x="8421" y="45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49" name="Google Shape;2149;p28"/>
            <p:cNvSpPr/>
            <p:nvPr/>
          </p:nvSpPr>
          <p:spPr>
            <a:xfrm>
              <a:off x="2174286" y="4097547"/>
              <a:ext cx="541932" cy="66512"/>
            </a:xfrm>
            <a:custGeom>
              <a:avLst/>
              <a:gdLst/>
              <a:ahLst/>
              <a:cxnLst/>
              <a:rect l="l" t="t" r="r" b="b"/>
              <a:pathLst>
                <a:path w="7064" h="867" extrusionOk="0">
                  <a:moveTo>
                    <a:pt x="1643" y="0"/>
                  </a:moveTo>
                  <a:lnTo>
                    <a:pt x="1527" y="9"/>
                  </a:lnTo>
                  <a:lnTo>
                    <a:pt x="1429" y="27"/>
                  </a:lnTo>
                  <a:lnTo>
                    <a:pt x="1340" y="54"/>
                  </a:lnTo>
                  <a:lnTo>
                    <a:pt x="1161" y="107"/>
                  </a:lnTo>
                  <a:lnTo>
                    <a:pt x="920" y="259"/>
                  </a:lnTo>
                  <a:lnTo>
                    <a:pt x="858" y="340"/>
                  </a:lnTo>
                  <a:lnTo>
                    <a:pt x="304" y="340"/>
                  </a:lnTo>
                  <a:lnTo>
                    <a:pt x="143" y="366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1"/>
                  </a:lnTo>
                  <a:lnTo>
                    <a:pt x="143" y="518"/>
                  </a:lnTo>
                  <a:lnTo>
                    <a:pt x="304" y="545"/>
                  </a:lnTo>
                  <a:lnTo>
                    <a:pt x="518" y="554"/>
                  </a:lnTo>
                  <a:lnTo>
                    <a:pt x="884" y="554"/>
                  </a:lnTo>
                  <a:lnTo>
                    <a:pt x="965" y="616"/>
                  </a:lnTo>
                  <a:lnTo>
                    <a:pt x="1242" y="733"/>
                  </a:lnTo>
                  <a:lnTo>
                    <a:pt x="1447" y="777"/>
                  </a:lnTo>
                  <a:lnTo>
                    <a:pt x="1661" y="813"/>
                  </a:lnTo>
                  <a:lnTo>
                    <a:pt x="2179" y="858"/>
                  </a:lnTo>
                  <a:lnTo>
                    <a:pt x="2474" y="867"/>
                  </a:lnTo>
                  <a:lnTo>
                    <a:pt x="2974" y="858"/>
                  </a:lnTo>
                  <a:lnTo>
                    <a:pt x="3322" y="813"/>
                  </a:lnTo>
                  <a:lnTo>
                    <a:pt x="3608" y="750"/>
                  </a:lnTo>
                  <a:lnTo>
                    <a:pt x="3778" y="688"/>
                  </a:lnTo>
                  <a:lnTo>
                    <a:pt x="3912" y="608"/>
                  </a:lnTo>
                  <a:lnTo>
                    <a:pt x="4046" y="500"/>
                  </a:lnTo>
                  <a:lnTo>
                    <a:pt x="4162" y="402"/>
                  </a:lnTo>
                  <a:lnTo>
                    <a:pt x="4287" y="349"/>
                  </a:lnTo>
                  <a:lnTo>
                    <a:pt x="4421" y="304"/>
                  </a:lnTo>
                  <a:lnTo>
                    <a:pt x="4644" y="295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099" y="366"/>
                  </a:lnTo>
                  <a:lnTo>
                    <a:pt x="5180" y="420"/>
                  </a:lnTo>
                  <a:lnTo>
                    <a:pt x="5180" y="456"/>
                  </a:lnTo>
                  <a:lnTo>
                    <a:pt x="5171" y="500"/>
                  </a:lnTo>
                  <a:lnTo>
                    <a:pt x="5126" y="545"/>
                  </a:lnTo>
                  <a:lnTo>
                    <a:pt x="5064" y="581"/>
                  </a:lnTo>
                  <a:lnTo>
                    <a:pt x="4974" y="616"/>
                  </a:lnTo>
                  <a:lnTo>
                    <a:pt x="4894" y="652"/>
                  </a:lnTo>
                  <a:lnTo>
                    <a:pt x="4849" y="670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06" y="750"/>
                  </a:lnTo>
                  <a:lnTo>
                    <a:pt x="4742" y="786"/>
                  </a:lnTo>
                  <a:lnTo>
                    <a:pt x="4876" y="813"/>
                  </a:lnTo>
                  <a:lnTo>
                    <a:pt x="5046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13"/>
                  </a:lnTo>
                  <a:lnTo>
                    <a:pt x="5724" y="795"/>
                  </a:lnTo>
                  <a:lnTo>
                    <a:pt x="5903" y="733"/>
                  </a:lnTo>
                  <a:lnTo>
                    <a:pt x="6135" y="608"/>
                  </a:lnTo>
                  <a:lnTo>
                    <a:pt x="6198" y="545"/>
                  </a:lnTo>
                  <a:lnTo>
                    <a:pt x="6546" y="545"/>
                  </a:lnTo>
                  <a:lnTo>
                    <a:pt x="6769" y="536"/>
                  </a:lnTo>
                  <a:lnTo>
                    <a:pt x="6921" y="518"/>
                  </a:lnTo>
                  <a:lnTo>
                    <a:pt x="7037" y="483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66"/>
                  </a:lnTo>
                  <a:lnTo>
                    <a:pt x="6760" y="340"/>
                  </a:lnTo>
                  <a:lnTo>
                    <a:pt x="6546" y="331"/>
                  </a:lnTo>
                  <a:lnTo>
                    <a:pt x="6180" y="331"/>
                  </a:lnTo>
                  <a:lnTo>
                    <a:pt x="6091" y="268"/>
                  </a:lnTo>
                  <a:lnTo>
                    <a:pt x="5805" y="152"/>
                  </a:lnTo>
                  <a:lnTo>
                    <a:pt x="5590" y="107"/>
                  </a:lnTo>
                  <a:lnTo>
                    <a:pt x="5367" y="72"/>
                  </a:lnTo>
                  <a:lnTo>
                    <a:pt x="4849" y="27"/>
                  </a:lnTo>
                  <a:lnTo>
                    <a:pt x="4555" y="18"/>
                  </a:lnTo>
                  <a:lnTo>
                    <a:pt x="4063" y="27"/>
                  </a:lnTo>
                  <a:lnTo>
                    <a:pt x="3724" y="72"/>
                  </a:lnTo>
                  <a:lnTo>
                    <a:pt x="3438" y="134"/>
                  </a:lnTo>
                  <a:lnTo>
                    <a:pt x="3260" y="206"/>
                  </a:lnTo>
                  <a:lnTo>
                    <a:pt x="3117" y="277"/>
                  </a:lnTo>
                  <a:lnTo>
                    <a:pt x="2974" y="384"/>
                  </a:lnTo>
                  <a:lnTo>
                    <a:pt x="2894" y="456"/>
                  </a:lnTo>
                  <a:lnTo>
                    <a:pt x="2831" y="500"/>
                  </a:lnTo>
                  <a:lnTo>
                    <a:pt x="2760" y="536"/>
                  </a:lnTo>
                  <a:lnTo>
                    <a:pt x="2670" y="563"/>
                  </a:lnTo>
                  <a:lnTo>
                    <a:pt x="2554" y="581"/>
                  </a:lnTo>
                  <a:lnTo>
                    <a:pt x="2170" y="581"/>
                  </a:lnTo>
                  <a:lnTo>
                    <a:pt x="2019" y="545"/>
                  </a:lnTo>
                  <a:lnTo>
                    <a:pt x="1956" y="518"/>
                  </a:lnTo>
                  <a:lnTo>
                    <a:pt x="1893" y="456"/>
                  </a:lnTo>
                  <a:lnTo>
                    <a:pt x="1885" y="420"/>
                  </a:lnTo>
                  <a:lnTo>
                    <a:pt x="1893" y="358"/>
                  </a:lnTo>
                  <a:lnTo>
                    <a:pt x="1956" y="295"/>
                  </a:lnTo>
                  <a:lnTo>
                    <a:pt x="2054" y="241"/>
                  </a:lnTo>
                  <a:lnTo>
                    <a:pt x="2215" y="170"/>
                  </a:lnTo>
                  <a:lnTo>
                    <a:pt x="2286" y="143"/>
                  </a:lnTo>
                  <a:lnTo>
                    <a:pt x="2322" y="125"/>
                  </a:lnTo>
                  <a:lnTo>
                    <a:pt x="2349" y="107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8" y="27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50" name="Google Shape;2150;p28"/>
            <p:cNvSpPr/>
            <p:nvPr/>
          </p:nvSpPr>
          <p:spPr>
            <a:xfrm>
              <a:off x="2912751" y="418178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53" y="1"/>
                  </a:moveTo>
                  <a:lnTo>
                    <a:pt x="81" y="27"/>
                  </a:lnTo>
                  <a:lnTo>
                    <a:pt x="1" y="45"/>
                  </a:lnTo>
                  <a:lnTo>
                    <a:pt x="1" y="1447"/>
                  </a:lnTo>
                  <a:lnTo>
                    <a:pt x="81" y="1429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51" name="Google Shape;2151;p28"/>
            <p:cNvSpPr/>
            <p:nvPr/>
          </p:nvSpPr>
          <p:spPr>
            <a:xfrm>
              <a:off x="2794225" y="4206483"/>
              <a:ext cx="12428" cy="110316"/>
            </a:xfrm>
            <a:custGeom>
              <a:avLst/>
              <a:gdLst/>
              <a:ahLst/>
              <a:cxnLst/>
              <a:rect l="l" t="t" r="r" b="b"/>
              <a:pathLst>
                <a:path w="162" h="1438" extrusionOk="0">
                  <a:moveTo>
                    <a:pt x="162" y="0"/>
                  </a:moveTo>
                  <a:lnTo>
                    <a:pt x="81" y="18"/>
                  </a:lnTo>
                  <a:lnTo>
                    <a:pt x="1" y="27"/>
                  </a:lnTo>
                  <a:lnTo>
                    <a:pt x="1" y="1438"/>
                  </a:lnTo>
                  <a:lnTo>
                    <a:pt x="81" y="1420"/>
                  </a:lnTo>
                  <a:lnTo>
                    <a:pt x="162" y="141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52" name="Google Shape;2152;p28"/>
            <p:cNvSpPr/>
            <p:nvPr/>
          </p:nvSpPr>
          <p:spPr>
            <a:xfrm>
              <a:off x="2676390" y="4221519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72" y="1"/>
                  </a:moveTo>
                  <a:lnTo>
                    <a:pt x="1" y="10"/>
                  </a:lnTo>
                  <a:lnTo>
                    <a:pt x="1" y="1420"/>
                  </a:lnTo>
                  <a:lnTo>
                    <a:pt x="72" y="1412"/>
                  </a:lnTo>
                  <a:lnTo>
                    <a:pt x="153" y="140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53" name="Google Shape;2153;p28"/>
            <p:cNvSpPr/>
            <p:nvPr/>
          </p:nvSpPr>
          <p:spPr>
            <a:xfrm>
              <a:off x="2557941" y="4229037"/>
              <a:ext cx="11661" cy="108322"/>
            </a:xfrm>
            <a:custGeom>
              <a:avLst/>
              <a:gdLst/>
              <a:ahLst/>
              <a:cxnLst/>
              <a:rect l="l" t="t" r="r" b="b"/>
              <a:pathLst>
                <a:path w="152" h="1412" extrusionOk="0">
                  <a:moveTo>
                    <a:pt x="72" y="1"/>
                  </a:moveTo>
                  <a:lnTo>
                    <a:pt x="0" y="10"/>
                  </a:lnTo>
                  <a:lnTo>
                    <a:pt x="0" y="1412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54" name="Google Shape;2154;p28"/>
            <p:cNvSpPr/>
            <p:nvPr/>
          </p:nvSpPr>
          <p:spPr>
            <a:xfrm>
              <a:off x="2439415" y="4231799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0" y="1"/>
                  </a:moveTo>
                  <a:lnTo>
                    <a:pt x="0" y="1403"/>
                  </a:lnTo>
                  <a:lnTo>
                    <a:pt x="36" y="1403"/>
                  </a:lnTo>
                  <a:lnTo>
                    <a:pt x="72" y="1412"/>
                  </a:lnTo>
                  <a:lnTo>
                    <a:pt x="116" y="1403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55" name="Google Shape;2155;p28"/>
            <p:cNvSpPr/>
            <p:nvPr/>
          </p:nvSpPr>
          <p:spPr>
            <a:xfrm>
              <a:off x="2320890" y="4229037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52" y="1412"/>
                  </a:lnTo>
                  <a:lnTo>
                    <a:pt x="152" y="1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56" name="Google Shape;2156;p28"/>
            <p:cNvSpPr/>
            <p:nvPr/>
          </p:nvSpPr>
          <p:spPr>
            <a:xfrm>
              <a:off x="2202364" y="4221519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0" y="1"/>
                  </a:moveTo>
                  <a:lnTo>
                    <a:pt x="0" y="1403"/>
                  </a:lnTo>
                  <a:lnTo>
                    <a:pt x="81" y="1412"/>
                  </a:lnTo>
                  <a:lnTo>
                    <a:pt x="152" y="1420"/>
                  </a:lnTo>
                  <a:lnTo>
                    <a:pt x="152" y="1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57" name="Google Shape;2157;p28"/>
            <p:cNvSpPr/>
            <p:nvPr/>
          </p:nvSpPr>
          <p:spPr>
            <a:xfrm>
              <a:off x="2083838" y="4206483"/>
              <a:ext cx="11738" cy="110316"/>
            </a:xfrm>
            <a:custGeom>
              <a:avLst/>
              <a:gdLst/>
              <a:ahLst/>
              <a:cxnLst/>
              <a:rect l="l" t="t" r="r" b="b"/>
              <a:pathLst>
                <a:path w="153" h="1438" extrusionOk="0">
                  <a:moveTo>
                    <a:pt x="1" y="0"/>
                  </a:moveTo>
                  <a:lnTo>
                    <a:pt x="1" y="1411"/>
                  </a:lnTo>
                  <a:lnTo>
                    <a:pt x="81" y="1420"/>
                  </a:lnTo>
                  <a:lnTo>
                    <a:pt x="152" y="1438"/>
                  </a:lnTo>
                  <a:lnTo>
                    <a:pt x="152" y="27"/>
                  </a:lnTo>
                  <a:lnTo>
                    <a:pt x="8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58" name="Google Shape;2158;p28"/>
            <p:cNvSpPr/>
            <p:nvPr/>
          </p:nvSpPr>
          <p:spPr>
            <a:xfrm>
              <a:off x="1965313" y="418178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" y="1"/>
                  </a:moveTo>
                  <a:lnTo>
                    <a:pt x="1" y="1412"/>
                  </a:lnTo>
                  <a:lnTo>
                    <a:pt x="81" y="1429"/>
                  </a:lnTo>
                  <a:lnTo>
                    <a:pt x="152" y="1447"/>
                  </a:lnTo>
                  <a:lnTo>
                    <a:pt x="152" y="45"/>
                  </a:lnTo>
                  <a:lnTo>
                    <a:pt x="81" y="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59" name="Google Shape;2159;p28"/>
            <p:cNvSpPr/>
            <p:nvPr/>
          </p:nvSpPr>
          <p:spPr>
            <a:xfrm>
              <a:off x="1741993" y="3993368"/>
              <a:ext cx="1184595" cy="228227"/>
            </a:xfrm>
            <a:custGeom>
              <a:avLst/>
              <a:gdLst/>
              <a:ahLst/>
              <a:cxnLst/>
              <a:rect l="l" t="t" r="r" b="b"/>
              <a:pathLst>
                <a:path w="15441" h="2975" extrusionOk="0">
                  <a:moveTo>
                    <a:pt x="1" y="1"/>
                  </a:moveTo>
                  <a:lnTo>
                    <a:pt x="1" y="1403"/>
                  </a:lnTo>
                  <a:lnTo>
                    <a:pt x="9" y="1492"/>
                  </a:lnTo>
                  <a:lnTo>
                    <a:pt x="90" y="1644"/>
                  </a:lnTo>
                  <a:lnTo>
                    <a:pt x="242" y="1796"/>
                  </a:lnTo>
                  <a:lnTo>
                    <a:pt x="465" y="1948"/>
                  </a:lnTo>
                  <a:lnTo>
                    <a:pt x="920" y="2153"/>
                  </a:lnTo>
                  <a:lnTo>
                    <a:pt x="1751" y="2403"/>
                  </a:lnTo>
                  <a:lnTo>
                    <a:pt x="2805" y="2617"/>
                  </a:lnTo>
                  <a:lnTo>
                    <a:pt x="4037" y="2787"/>
                  </a:lnTo>
                  <a:lnTo>
                    <a:pt x="5421" y="2912"/>
                  </a:lnTo>
                  <a:lnTo>
                    <a:pt x="6930" y="2975"/>
                  </a:lnTo>
                  <a:lnTo>
                    <a:pt x="8511" y="2975"/>
                  </a:lnTo>
                  <a:lnTo>
                    <a:pt x="10020" y="2912"/>
                  </a:lnTo>
                  <a:lnTo>
                    <a:pt x="11404" y="2787"/>
                  </a:lnTo>
                  <a:lnTo>
                    <a:pt x="12636" y="2617"/>
                  </a:lnTo>
                  <a:lnTo>
                    <a:pt x="13681" y="2403"/>
                  </a:lnTo>
                  <a:lnTo>
                    <a:pt x="14521" y="2153"/>
                  </a:lnTo>
                  <a:lnTo>
                    <a:pt x="14976" y="1948"/>
                  </a:lnTo>
                  <a:lnTo>
                    <a:pt x="15199" y="1796"/>
                  </a:lnTo>
                  <a:lnTo>
                    <a:pt x="15351" y="1644"/>
                  </a:lnTo>
                  <a:lnTo>
                    <a:pt x="15432" y="1492"/>
                  </a:lnTo>
                  <a:lnTo>
                    <a:pt x="15440" y="1403"/>
                  </a:lnTo>
                  <a:lnTo>
                    <a:pt x="15440" y="1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60" name="Google Shape;2160;p28"/>
            <p:cNvSpPr/>
            <p:nvPr/>
          </p:nvSpPr>
          <p:spPr>
            <a:xfrm>
              <a:off x="1741993" y="3872848"/>
              <a:ext cx="1184595" cy="241192"/>
            </a:xfrm>
            <a:custGeom>
              <a:avLst/>
              <a:gdLst/>
              <a:ahLst/>
              <a:cxnLst/>
              <a:rect l="l" t="t" r="r" b="b"/>
              <a:pathLst>
                <a:path w="15441" h="3144" extrusionOk="0">
                  <a:moveTo>
                    <a:pt x="7716" y="0"/>
                  </a:moveTo>
                  <a:lnTo>
                    <a:pt x="6930" y="9"/>
                  </a:lnTo>
                  <a:lnTo>
                    <a:pt x="5421" y="72"/>
                  </a:lnTo>
                  <a:lnTo>
                    <a:pt x="4037" y="188"/>
                  </a:lnTo>
                  <a:lnTo>
                    <a:pt x="2805" y="357"/>
                  </a:lnTo>
                  <a:lnTo>
                    <a:pt x="1751" y="572"/>
                  </a:lnTo>
                  <a:lnTo>
                    <a:pt x="920" y="822"/>
                  </a:lnTo>
                  <a:lnTo>
                    <a:pt x="465" y="1027"/>
                  </a:lnTo>
                  <a:lnTo>
                    <a:pt x="242" y="1179"/>
                  </a:lnTo>
                  <a:lnTo>
                    <a:pt x="90" y="1331"/>
                  </a:lnTo>
                  <a:lnTo>
                    <a:pt x="9" y="1492"/>
                  </a:lnTo>
                  <a:lnTo>
                    <a:pt x="1" y="1572"/>
                  </a:lnTo>
                  <a:lnTo>
                    <a:pt x="9" y="1652"/>
                  </a:lnTo>
                  <a:lnTo>
                    <a:pt x="90" y="1813"/>
                  </a:lnTo>
                  <a:lnTo>
                    <a:pt x="242" y="1965"/>
                  </a:lnTo>
                  <a:lnTo>
                    <a:pt x="465" y="2108"/>
                  </a:lnTo>
                  <a:lnTo>
                    <a:pt x="920" y="2322"/>
                  </a:lnTo>
                  <a:lnTo>
                    <a:pt x="1751" y="2572"/>
                  </a:lnTo>
                  <a:lnTo>
                    <a:pt x="2805" y="2786"/>
                  </a:lnTo>
                  <a:lnTo>
                    <a:pt x="4037" y="2956"/>
                  </a:lnTo>
                  <a:lnTo>
                    <a:pt x="5421" y="3072"/>
                  </a:lnTo>
                  <a:lnTo>
                    <a:pt x="6930" y="3135"/>
                  </a:lnTo>
                  <a:lnTo>
                    <a:pt x="7716" y="3144"/>
                  </a:lnTo>
                  <a:lnTo>
                    <a:pt x="8511" y="3135"/>
                  </a:lnTo>
                  <a:lnTo>
                    <a:pt x="10020" y="3072"/>
                  </a:lnTo>
                  <a:lnTo>
                    <a:pt x="11404" y="2956"/>
                  </a:lnTo>
                  <a:lnTo>
                    <a:pt x="12636" y="2786"/>
                  </a:lnTo>
                  <a:lnTo>
                    <a:pt x="13681" y="2572"/>
                  </a:lnTo>
                  <a:lnTo>
                    <a:pt x="14521" y="2322"/>
                  </a:lnTo>
                  <a:lnTo>
                    <a:pt x="14976" y="2108"/>
                  </a:lnTo>
                  <a:lnTo>
                    <a:pt x="15199" y="1965"/>
                  </a:lnTo>
                  <a:lnTo>
                    <a:pt x="15351" y="1813"/>
                  </a:lnTo>
                  <a:lnTo>
                    <a:pt x="15432" y="1652"/>
                  </a:lnTo>
                  <a:lnTo>
                    <a:pt x="15440" y="1572"/>
                  </a:lnTo>
                  <a:lnTo>
                    <a:pt x="15432" y="1492"/>
                  </a:lnTo>
                  <a:lnTo>
                    <a:pt x="15351" y="1331"/>
                  </a:lnTo>
                  <a:lnTo>
                    <a:pt x="15199" y="1179"/>
                  </a:lnTo>
                  <a:lnTo>
                    <a:pt x="14976" y="1027"/>
                  </a:lnTo>
                  <a:lnTo>
                    <a:pt x="14521" y="822"/>
                  </a:lnTo>
                  <a:lnTo>
                    <a:pt x="13681" y="572"/>
                  </a:lnTo>
                  <a:lnTo>
                    <a:pt x="12636" y="357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9"/>
                  </a:lnTo>
                  <a:lnTo>
                    <a:pt x="7716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61" name="Google Shape;2161;p28"/>
            <p:cNvSpPr/>
            <p:nvPr/>
          </p:nvSpPr>
          <p:spPr>
            <a:xfrm>
              <a:off x="2341450" y="3887194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5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62" name="Google Shape;2162;p28"/>
            <p:cNvSpPr/>
            <p:nvPr/>
          </p:nvSpPr>
          <p:spPr>
            <a:xfrm>
              <a:off x="2301020" y="3887194"/>
              <a:ext cx="24703" cy="3529"/>
            </a:xfrm>
            <a:custGeom>
              <a:avLst/>
              <a:gdLst/>
              <a:ahLst/>
              <a:cxnLst/>
              <a:rect l="l" t="t" r="r" b="b"/>
              <a:pathLst>
                <a:path w="322" h="46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295" y="45"/>
                  </a:lnTo>
                  <a:lnTo>
                    <a:pt x="313" y="37"/>
                  </a:lnTo>
                  <a:lnTo>
                    <a:pt x="322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63" name="Google Shape;2163;p28"/>
            <p:cNvSpPr/>
            <p:nvPr/>
          </p:nvSpPr>
          <p:spPr>
            <a:xfrm>
              <a:off x="2381879" y="388719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64" name="Google Shape;2164;p28"/>
            <p:cNvSpPr/>
            <p:nvPr/>
          </p:nvSpPr>
          <p:spPr>
            <a:xfrm>
              <a:off x="2261282" y="388719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65" name="Google Shape;2165;p28"/>
            <p:cNvSpPr/>
            <p:nvPr/>
          </p:nvSpPr>
          <p:spPr>
            <a:xfrm>
              <a:off x="2421617" y="388857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9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295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66" name="Google Shape;2166;p28"/>
            <p:cNvSpPr/>
            <p:nvPr/>
          </p:nvSpPr>
          <p:spPr>
            <a:xfrm>
              <a:off x="2220853" y="388857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61" y="1"/>
                  </a:moveTo>
                  <a:lnTo>
                    <a:pt x="27" y="10"/>
                  </a:lnTo>
                  <a:lnTo>
                    <a:pt x="9" y="19"/>
                  </a:lnTo>
                  <a:lnTo>
                    <a:pt x="1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67" name="Google Shape;2167;p28"/>
            <p:cNvSpPr/>
            <p:nvPr/>
          </p:nvSpPr>
          <p:spPr>
            <a:xfrm>
              <a:off x="2461970" y="3889955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" y="1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54"/>
                  </a:lnTo>
                  <a:lnTo>
                    <a:pt x="313" y="36"/>
                  </a:lnTo>
                  <a:lnTo>
                    <a:pt x="305" y="18"/>
                  </a:lnTo>
                  <a:lnTo>
                    <a:pt x="287" y="18"/>
                  </a:lnTo>
                  <a:lnTo>
                    <a:pt x="162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68" name="Google Shape;2168;p28"/>
            <p:cNvSpPr/>
            <p:nvPr/>
          </p:nvSpPr>
          <p:spPr>
            <a:xfrm>
              <a:off x="2181114" y="3889955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6" y="1"/>
                  </a:moveTo>
                  <a:lnTo>
                    <a:pt x="152" y="9"/>
                  </a:lnTo>
                  <a:lnTo>
                    <a:pt x="18" y="18"/>
                  </a:lnTo>
                  <a:lnTo>
                    <a:pt x="1" y="18"/>
                  </a:lnTo>
                  <a:lnTo>
                    <a:pt x="1" y="45"/>
                  </a:lnTo>
                  <a:lnTo>
                    <a:pt x="1" y="54"/>
                  </a:lnTo>
                  <a:lnTo>
                    <a:pt x="27" y="63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69" name="Google Shape;2169;p28"/>
            <p:cNvSpPr/>
            <p:nvPr/>
          </p:nvSpPr>
          <p:spPr>
            <a:xfrm>
              <a:off x="2501709" y="3892027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3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63"/>
                  </a:lnTo>
                  <a:lnTo>
                    <a:pt x="287" y="72"/>
                  </a:lnTo>
                  <a:lnTo>
                    <a:pt x="296" y="72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6" y="18"/>
                  </a:lnTo>
                  <a:lnTo>
                    <a:pt x="162" y="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70" name="Google Shape;2170;p28"/>
            <p:cNvSpPr/>
            <p:nvPr/>
          </p:nvSpPr>
          <p:spPr>
            <a:xfrm>
              <a:off x="2140685" y="3892717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53" y="0"/>
                  </a:moveTo>
                  <a:lnTo>
                    <a:pt x="28" y="18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71" name="Google Shape;2171;p28"/>
            <p:cNvSpPr/>
            <p:nvPr/>
          </p:nvSpPr>
          <p:spPr>
            <a:xfrm>
              <a:off x="2542138" y="3895402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28" y="46"/>
                  </a:lnTo>
                  <a:lnTo>
                    <a:pt x="153" y="55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19"/>
                  </a:lnTo>
                  <a:lnTo>
                    <a:pt x="161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72" name="Google Shape;2172;p28"/>
            <p:cNvSpPr/>
            <p:nvPr/>
          </p:nvSpPr>
          <p:spPr>
            <a:xfrm>
              <a:off x="2100946" y="3895402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53" y="10"/>
                  </a:lnTo>
                  <a:lnTo>
                    <a:pt x="19" y="19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53" y="55"/>
                  </a:lnTo>
                  <a:lnTo>
                    <a:pt x="287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73" name="Google Shape;2173;p28"/>
            <p:cNvSpPr/>
            <p:nvPr/>
          </p:nvSpPr>
          <p:spPr>
            <a:xfrm>
              <a:off x="2581876" y="3898854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7" y="45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74" name="Google Shape;2174;p28"/>
            <p:cNvSpPr/>
            <p:nvPr/>
          </p:nvSpPr>
          <p:spPr>
            <a:xfrm>
              <a:off x="2060517" y="3898854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53" y="18"/>
                  </a:lnTo>
                  <a:lnTo>
                    <a:pt x="28" y="27"/>
                  </a:lnTo>
                  <a:lnTo>
                    <a:pt x="10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37" y="72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18"/>
                  </a:lnTo>
                  <a:lnTo>
                    <a:pt x="31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75" name="Google Shape;2175;p28"/>
            <p:cNvSpPr/>
            <p:nvPr/>
          </p:nvSpPr>
          <p:spPr>
            <a:xfrm>
              <a:off x="2621615" y="3902997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36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161" y="63"/>
                  </a:lnTo>
                  <a:lnTo>
                    <a:pt x="286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5" y="36"/>
                  </a:lnTo>
                  <a:lnTo>
                    <a:pt x="161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76" name="Google Shape;2176;p28"/>
            <p:cNvSpPr/>
            <p:nvPr/>
          </p:nvSpPr>
          <p:spPr>
            <a:xfrm>
              <a:off x="2020855" y="3903687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0"/>
                  </a:lnTo>
                  <a:lnTo>
                    <a:pt x="36" y="80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77" name="Google Shape;2177;p28"/>
            <p:cNvSpPr/>
            <p:nvPr/>
          </p:nvSpPr>
          <p:spPr>
            <a:xfrm>
              <a:off x="2661354" y="3908444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9" y="1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52" y="72"/>
                  </a:lnTo>
                  <a:lnTo>
                    <a:pt x="286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95" y="45"/>
                  </a:lnTo>
                  <a:lnTo>
                    <a:pt x="161" y="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78" name="Google Shape;2178;p28"/>
            <p:cNvSpPr/>
            <p:nvPr/>
          </p:nvSpPr>
          <p:spPr>
            <a:xfrm>
              <a:off x="1981806" y="3909134"/>
              <a:ext cx="23322" cy="6214"/>
            </a:xfrm>
            <a:custGeom>
              <a:avLst/>
              <a:gdLst/>
              <a:ahLst/>
              <a:cxnLst/>
              <a:rect l="l" t="t" r="r" b="b"/>
              <a:pathLst>
                <a:path w="304" h="81" extrusionOk="0">
                  <a:moveTo>
                    <a:pt x="277" y="1"/>
                  </a:moveTo>
                  <a:lnTo>
                    <a:pt x="143" y="18"/>
                  </a:lnTo>
                  <a:lnTo>
                    <a:pt x="18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27" y="81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79" name="Google Shape;2179;p28"/>
            <p:cNvSpPr/>
            <p:nvPr/>
          </p:nvSpPr>
          <p:spPr>
            <a:xfrm>
              <a:off x="2701093" y="3915271"/>
              <a:ext cx="24089" cy="6981"/>
            </a:xfrm>
            <a:custGeom>
              <a:avLst/>
              <a:gdLst/>
              <a:ahLst/>
              <a:cxnLst/>
              <a:rect l="l" t="t" r="r" b="b"/>
              <a:pathLst>
                <a:path w="314" h="91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63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5"/>
                  </a:lnTo>
                  <a:lnTo>
                    <a:pt x="286" y="46"/>
                  </a:lnTo>
                  <a:lnTo>
                    <a:pt x="161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80" name="Google Shape;2180;p28"/>
            <p:cNvSpPr/>
            <p:nvPr/>
          </p:nvSpPr>
          <p:spPr>
            <a:xfrm>
              <a:off x="1942068" y="3915271"/>
              <a:ext cx="24013" cy="7671"/>
            </a:xfrm>
            <a:custGeom>
              <a:avLst/>
              <a:gdLst/>
              <a:ahLst/>
              <a:cxnLst/>
              <a:rect l="l" t="t" r="r" b="b"/>
              <a:pathLst>
                <a:path w="313" h="100" extrusionOk="0">
                  <a:moveTo>
                    <a:pt x="277" y="1"/>
                  </a:moveTo>
                  <a:lnTo>
                    <a:pt x="143" y="28"/>
                  </a:lnTo>
                  <a:lnTo>
                    <a:pt x="18" y="55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7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81" name="Google Shape;2181;p28"/>
            <p:cNvSpPr/>
            <p:nvPr/>
          </p:nvSpPr>
          <p:spPr>
            <a:xfrm>
              <a:off x="2740141" y="3922866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72"/>
                  </a:lnTo>
                  <a:lnTo>
                    <a:pt x="277" y="107"/>
                  </a:lnTo>
                  <a:lnTo>
                    <a:pt x="295" y="107"/>
                  </a:lnTo>
                  <a:lnTo>
                    <a:pt x="304" y="89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82" name="Google Shape;2182;p28"/>
            <p:cNvSpPr/>
            <p:nvPr/>
          </p:nvSpPr>
          <p:spPr>
            <a:xfrm>
              <a:off x="1903019" y="3923557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277" y="0"/>
                  </a:moveTo>
                  <a:lnTo>
                    <a:pt x="143" y="27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9"/>
                  </a:lnTo>
                  <a:lnTo>
                    <a:pt x="9" y="98"/>
                  </a:lnTo>
                  <a:lnTo>
                    <a:pt x="36" y="98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83" name="Google Shape;2183;p28"/>
            <p:cNvSpPr/>
            <p:nvPr/>
          </p:nvSpPr>
          <p:spPr>
            <a:xfrm>
              <a:off x="2779189" y="3932456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59" y="125"/>
                  </a:lnTo>
                  <a:lnTo>
                    <a:pt x="268" y="125"/>
                  </a:lnTo>
                  <a:lnTo>
                    <a:pt x="286" y="116"/>
                  </a:lnTo>
                  <a:lnTo>
                    <a:pt x="295" y="107"/>
                  </a:lnTo>
                  <a:lnTo>
                    <a:pt x="295" y="89"/>
                  </a:lnTo>
                  <a:lnTo>
                    <a:pt x="277" y="81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84" name="Google Shape;2184;p28"/>
            <p:cNvSpPr/>
            <p:nvPr/>
          </p:nvSpPr>
          <p:spPr>
            <a:xfrm>
              <a:off x="1864585" y="3933146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269" y="0"/>
                  </a:moveTo>
                  <a:lnTo>
                    <a:pt x="144" y="36"/>
                  </a:lnTo>
                  <a:lnTo>
                    <a:pt x="19" y="72"/>
                  </a:lnTo>
                  <a:lnTo>
                    <a:pt x="1" y="89"/>
                  </a:lnTo>
                  <a:lnTo>
                    <a:pt x="1" y="107"/>
                  </a:lnTo>
                  <a:lnTo>
                    <a:pt x="10" y="116"/>
                  </a:lnTo>
                  <a:lnTo>
                    <a:pt x="37" y="116"/>
                  </a:lnTo>
                  <a:lnTo>
                    <a:pt x="153" y="80"/>
                  </a:lnTo>
                  <a:lnTo>
                    <a:pt x="287" y="45"/>
                  </a:lnTo>
                  <a:lnTo>
                    <a:pt x="305" y="36"/>
                  </a:lnTo>
                  <a:lnTo>
                    <a:pt x="305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85" name="Google Shape;2185;p28"/>
            <p:cNvSpPr/>
            <p:nvPr/>
          </p:nvSpPr>
          <p:spPr>
            <a:xfrm>
              <a:off x="2816857" y="3944730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18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8" y="46"/>
                  </a:lnTo>
                  <a:lnTo>
                    <a:pt x="135" y="99"/>
                  </a:lnTo>
                  <a:lnTo>
                    <a:pt x="251" y="144"/>
                  </a:lnTo>
                  <a:lnTo>
                    <a:pt x="251" y="153"/>
                  </a:lnTo>
                  <a:lnTo>
                    <a:pt x="277" y="153"/>
                  </a:lnTo>
                  <a:lnTo>
                    <a:pt x="286" y="135"/>
                  </a:lnTo>
                  <a:lnTo>
                    <a:pt x="286" y="117"/>
                  </a:lnTo>
                  <a:lnTo>
                    <a:pt x="277" y="108"/>
                  </a:lnTo>
                  <a:lnTo>
                    <a:pt x="161" y="5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86" name="Google Shape;2186;p28"/>
            <p:cNvSpPr/>
            <p:nvPr/>
          </p:nvSpPr>
          <p:spPr>
            <a:xfrm>
              <a:off x="1828298" y="3945421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251" y="1"/>
                  </a:moveTo>
                  <a:lnTo>
                    <a:pt x="126" y="54"/>
                  </a:lnTo>
                  <a:lnTo>
                    <a:pt x="10" y="108"/>
                  </a:lnTo>
                  <a:lnTo>
                    <a:pt x="1" y="117"/>
                  </a:lnTo>
                  <a:lnTo>
                    <a:pt x="1" y="135"/>
                  </a:lnTo>
                  <a:lnTo>
                    <a:pt x="10" y="144"/>
                  </a:lnTo>
                  <a:lnTo>
                    <a:pt x="27" y="153"/>
                  </a:lnTo>
                  <a:lnTo>
                    <a:pt x="36" y="144"/>
                  </a:lnTo>
                  <a:lnTo>
                    <a:pt x="144" y="99"/>
                  </a:lnTo>
                  <a:lnTo>
                    <a:pt x="269" y="46"/>
                  </a:lnTo>
                  <a:lnTo>
                    <a:pt x="286" y="37"/>
                  </a:lnTo>
                  <a:lnTo>
                    <a:pt x="286" y="10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87" name="Google Shape;2187;p28"/>
            <p:cNvSpPr/>
            <p:nvPr/>
          </p:nvSpPr>
          <p:spPr>
            <a:xfrm>
              <a:off x="2851839" y="3961914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8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25"/>
                  </a:lnTo>
                  <a:lnTo>
                    <a:pt x="197" y="197"/>
                  </a:lnTo>
                  <a:lnTo>
                    <a:pt x="205" y="206"/>
                  </a:lnTo>
                  <a:lnTo>
                    <a:pt x="214" y="214"/>
                  </a:lnTo>
                  <a:lnTo>
                    <a:pt x="223" y="206"/>
                  </a:lnTo>
                  <a:lnTo>
                    <a:pt x="232" y="206"/>
                  </a:lnTo>
                  <a:lnTo>
                    <a:pt x="241" y="188"/>
                  </a:lnTo>
                  <a:lnTo>
                    <a:pt x="232" y="170"/>
                  </a:lnTo>
                  <a:lnTo>
                    <a:pt x="152" y="89"/>
                  </a:lnTo>
                  <a:lnTo>
                    <a:pt x="45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88" name="Google Shape;2188;p28"/>
            <p:cNvSpPr/>
            <p:nvPr/>
          </p:nvSpPr>
          <p:spPr>
            <a:xfrm>
              <a:off x="1796768" y="3962605"/>
              <a:ext cx="18642" cy="16494"/>
            </a:xfrm>
            <a:custGeom>
              <a:avLst/>
              <a:gdLst/>
              <a:ahLst/>
              <a:cxnLst/>
              <a:rect l="l" t="t" r="r" b="b"/>
              <a:pathLst>
                <a:path w="243" h="215" extrusionOk="0">
                  <a:moveTo>
                    <a:pt x="215" y="0"/>
                  </a:moveTo>
                  <a:lnTo>
                    <a:pt x="197" y="9"/>
                  </a:lnTo>
                  <a:lnTo>
                    <a:pt x="90" y="89"/>
                  </a:lnTo>
                  <a:lnTo>
                    <a:pt x="10" y="179"/>
                  </a:lnTo>
                  <a:lnTo>
                    <a:pt x="1" y="197"/>
                  </a:lnTo>
                  <a:lnTo>
                    <a:pt x="19" y="214"/>
                  </a:lnTo>
                  <a:lnTo>
                    <a:pt x="46" y="214"/>
                  </a:lnTo>
                  <a:lnTo>
                    <a:pt x="54" y="205"/>
                  </a:lnTo>
                  <a:lnTo>
                    <a:pt x="126" y="125"/>
                  </a:lnTo>
                  <a:lnTo>
                    <a:pt x="233" y="45"/>
                  </a:lnTo>
                  <a:lnTo>
                    <a:pt x="242" y="36"/>
                  </a:lnTo>
                  <a:lnTo>
                    <a:pt x="233" y="1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89" name="Google Shape;2189;p28"/>
            <p:cNvSpPr/>
            <p:nvPr/>
          </p:nvSpPr>
          <p:spPr>
            <a:xfrm>
              <a:off x="2866875" y="3990683"/>
              <a:ext cx="11047" cy="20636"/>
            </a:xfrm>
            <a:custGeom>
              <a:avLst/>
              <a:gdLst/>
              <a:ahLst/>
              <a:cxnLst/>
              <a:rect l="l" t="t" r="r" b="b"/>
              <a:pathLst>
                <a:path w="144" h="269" extrusionOk="0">
                  <a:moveTo>
                    <a:pt x="117" y="0"/>
                  </a:moveTo>
                  <a:lnTo>
                    <a:pt x="90" y="9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72" y="134"/>
                  </a:lnTo>
                  <a:lnTo>
                    <a:pt x="9" y="232"/>
                  </a:lnTo>
                  <a:lnTo>
                    <a:pt x="1" y="250"/>
                  </a:lnTo>
                  <a:lnTo>
                    <a:pt x="9" y="268"/>
                  </a:lnTo>
                  <a:lnTo>
                    <a:pt x="36" y="268"/>
                  </a:lnTo>
                  <a:lnTo>
                    <a:pt x="45" y="259"/>
                  </a:lnTo>
                  <a:lnTo>
                    <a:pt x="90" y="206"/>
                  </a:lnTo>
                  <a:lnTo>
                    <a:pt x="134" y="90"/>
                  </a:lnTo>
                  <a:lnTo>
                    <a:pt x="143" y="36"/>
                  </a:lnTo>
                  <a:lnTo>
                    <a:pt x="143" y="27"/>
                  </a:lnTo>
                  <a:lnTo>
                    <a:pt x="134" y="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90" name="Google Shape;2190;p28"/>
            <p:cNvSpPr/>
            <p:nvPr/>
          </p:nvSpPr>
          <p:spPr>
            <a:xfrm>
              <a:off x="1790631" y="3992063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7" y="259"/>
                  </a:moveTo>
                  <a:lnTo>
                    <a:pt x="108" y="259"/>
                  </a:lnTo>
                  <a:lnTo>
                    <a:pt x="99" y="250"/>
                  </a:lnTo>
                  <a:lnTo>
                    <a:pt x="54" y="197"/>
                  </a:lnTo>
                  <a:lnTo>
                    <a:pt x="9" y="80"/>
                  </a:lnTo>
                  <a:lnTo>
                    <a:pt x="1" y="27"/>
                  </a:lnTo>
                  <a:lnTo>
                    <a:pt x="9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45" y="0"/>
                  </a:lnTo>
                  <a:lnTo>
                    <a:pt x="54" y="18"/>
                  </a:lnTo>
                  <a:lnTo>
                    <a:pt x="72" y="125"/>
                  </a:lnTo>
                  <a:lnTo>
                    <a:pt x="143" y="223"/>
                  </a:lnTo>
                  <a:lnTo>
                    <a:pt x="143" y="241"/>
                  </a:lnTo>
                  <a:lnTo>
                    <a:pt x="134" y="250"/>
                  </a:lnTo>
                  <a:lnTo>
                    <a:pt x="126" y="259"/>
                  </a:lnTo>
                  <a:lnTo>
                    <a:pt x="117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91" name="Google Shape;2191;p28"/>
            <p:cNvSpPr/>
            <p:nvPr/>
          </p:nvSpPr>
          <p:spPr>
            <a:xfrm>
              <a:off x="2835345" y="4020141"/>
              <a:ext cx="21327" cy="13732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260" y="0"/>
                  </a:moveTo>
                  <a:lnTo>
                    <a:pt x="233" y="9"/>
                  </a:lnTo>
                  <a:lnTo>
                    <a:pt x="135" y="72"/>
                  </a:lnTo>
                  <a:lnTo>
                    <a:pt x="19" y="134"/>
                  </a:lnTo>
                  <a:lnTo>
                    <a:pt x="1" y="143"/>
                  </a:lnTo>
                  <a:lnTo>
                    <a:pt x="10" y="161"/>
                  </a:lnTo>
                  <a:lnTo>
                    <a:pt x="19" y="170"/>
                  </a:lnTo>
                  <a:lnTo>
                    <a:pt x="28" y="179"/>
                  </a:lnTo>
                  <a:lnTo>
                    <a:pt x="36" y="179"/>
                  </a:lnTo>
                  <a:lnTo>
                    <a:pt x="45" y="170"/>
                  </a:lnTo>
                  <a:lnTo>
                    <a:pt x="170" y="107"/>
                  </a:lnTo>
                  <a:lnTo>
                    <a:pt x="269" y="45"/>
                  </a:lnTo>
                  <a:lnTo>
                    <a:pt x="278" y="27"/>
                  </a:lnTo>
                  <a:lnTo>
                    <a:pt x="269" y="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92" name="Google Shape;2192;p28"/>
            <p:cNvSpPr/>
            <p:nvPr/>
          </p:nvSpPr>
          <p:spPr>
            <a:xfrm>
              <a:off x="1811881" y="4020832"/>
              <a:ext cx="21327" cy="13042"/>
            </a:xfrm>
            <a:custGeom>
              <a:avLst/>
              <a:gdLst/>
              <a:ahLst/>
              <a:cxnLst/>
              <a:rect l="l" t="t" r="r" b="b"/>
              <a:pathLst>
                <a:path w="278" h="170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07"/>
                  </a:lnTo>
                  <a:lnTo>
                    <a:pt x="241" y="170"/>
                  </a:lnTo>
                  <a:lnTo>
                    <a:pt x="268" y="170"/>
                  </a:lnTo>
                  <a:lnTo>
                    <a:pt x="277" y="161"/>
                  </a:lnTo>
                  <a:lnTo>
                    <a:pt x="277" y="143"/>
                  </a:lnTo>
                  <a:lnTo>
                    <a:pt x="259" y="125"/>
                  </a:lnTo>
                  <a:lnTo>
                    <a:pt x="143" y="6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93" name="Google Shape;2193;p28"/>
            <p:cNvSpPr/>
            <p:nvPr/>
          </p:nvSpPr>
          <p:spPr>
            <a:xfrm>
              <a:off x="2799059" y="4037939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59" y="0"/>
                  </a:moveTo>
                  <a:lnTo>
                    <a:pt x="143" y="45"/>
                  </a:lnTo>
                  <a:lnTo>
                    <a:pt x="18" y="90"/>
                  </a:lnTo>
                  <a:lnTo>
                    <a:pt x="0" y="99"/>
                  </a:lnTo>
                  <a:lnTo>
                    <a:pt x="0" y="116"/>
                  </a:lnTo>
                  <a:lnTo>
                    <a:pt x="9" y="125"/>
                  </a:lnTo>
                  <a:lnTo>
                    <a:pt x="27" y="134"/>
                  </a:lnTo>
                  <a:lnTo>
                    <a:pt x="36" y="134"/>
                  </a:lnTo>
                  <a:lnTo>
                    <a:pt x="161" y="90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94" name="Google Shape;2194;p28"/>
            <p:cNvSpPr/>
            <p:nvPr/>
          </p:nvSpPr>
          <p:spPr>
            <a:xfrm>
              <a:off x="1846787" y="4037939"/>
              <a:ext cx="23399" cy="10357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19" y="0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35" y="90"/>
                  </a:lnTo>
                  <a:lnTo>
                    <a:pt x="269" y="134"/>
                  </a:lnTo>
                  <a:lnTo>
                    <a:pt x="287" y="134"/>
                  </a:lnTo>
                  <a:lnTo>
                    <a:pt x="295" y="116"/>
                  </a:lnTo>
                  <a:lnTo>
                    <a:pt x="304" y="99"/>
                  </a:lnTo>
                  <a:lnTo>
                    <a:pt x="287" y="90"/>
                  </a:lnTo>
                  <a:lnTo>
                    <a:pt x="153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95" name="Google Shape;2195;p28"/>
            <p:cNvSpPr/>
            <p:nvPr/>
          </p:nvSpPr>
          <p:spPr>
            <a:xfrm>
              <a:off x="2760701" y="4050290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268" y="0"/>
                  </a:moveTo>
                  <a:lnTo>
                    <a:pt x="152" y="36"/>
                  </a:lnTo>
                  <a:lnTo>
                    <a:pt x="18" y="72"/>
                  </a:lnTo>
                  <a:lnTo>
                    <a:pt x="0" y="81"/>
                  </a:lnTo>
                  <a:lnTo>
                    <a:pt x="0" y="98"/>
                  </a:lnTo>
                  <a:lnTo>
                    <a:pt x="9" y="107"/>
                  </a:lnTo>
                  <a:lnTo>
                    <a:pt x="27" y="116"/>
                  </a:lnTo>
                  <a:lnTo>
                    <a:pt x="36" y="116"/>
                  </a:lnTo>
                  <a:lnTo>
                    <a:pt x="161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96" name="Google Shape;2196;p28"/>
            <p:cNvSpPr/>
            <p:nvPr/>
          </p:nvSpPr>
          <p:spPr>
            <a:xfrm>
              <a:off x="1885145" y="4050290"/>
              <a:ext cx="22708" cy="8976"/>
            </a:xfrm>
            <a:custGeom>
              <a:avLst/>
              <a:gdLst/>
              <a:ahLst/>
              <a:cxnLst/>
              <a:rect l="l" t="t" r="r" b="b"/>
              <a:pathLst>
                <a:path w="296" h="117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35" y="81"/>
                  </a:lnTo>
                  <a:lnTo>
                    <a:pt x="269" y="116"/>
                  </a:lnTo>
                  <a:lnTo>
                    <a:pt x="287" y="116"/>
                  </a:lnTo>
                  <a:lnTo>
                    <a:pt x="296" y="98"/>
                  </a:lnTo>
                  <a:lnTo>
                    <a:pt x="296" y="81"/>
                  </a:lnTo>
                  <a:lnTo>
                    <a:pt x="278" y="72"/>
                  </a:lnTo>
                  <a:lnTo>
                    <a:pt x="153" y="3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97" name="Google Shape;2197;p28"/>
            <p:cNvSpPr/>
            <p:nvPr/>
          </p:nvSpPr>
          <p:spPr>
            <a:xfrm>
              <a:off x="2721652" y="4059880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277" y="0"/>
                  </a:moveTo>
                  <a:lnTo>
                    <a:pt x="152" y="27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9" y="98"/>
                  </a:lnTo>
                  <a:lnTo>
                    <a:pt x="36" y="98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98" name="Google Shape;2198;p28"/>
            <p:cNvSpPr/>
            <p:nvPr/>
          </p:nvSpPr>
          <p:spPr>
            <a:xfrm>
              <a:off x="1923503" y="4059880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54"/>
                  </a:lnTo>
                  <a:lnTo>
                    <a:pt x="144" y="81"/>
                  </a:lnTo>
                  <a:lnTo>
                    <a:pt x="278" y="107"/>
                  </a:lnTo>
                  <a:lnTo>
                    <a:pt x="296" y="98"/>
                  </a:lnTo>
                  <a:lnTo>
                    <a:pt x="305" y="89"/>
                  </a:lnTo>
                  <a:lnTo>
                    <a:pt x="305" y="63"/>
                  </a:lnTo>
                  <a:lnTo>
                    <a:pt x="287" y="54"/>
                  </a:lnTo>
                  <a:lnTo>
                    <a:pt x="162" y="2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99" name="Google Shape;2199;p28"/>
            <p:cNvSpPr/>
            <p:nvPr/>
          </p:nvSpPr>
          <p:spPr>
            <a:xfrm>
              <a:off x="2682604" y="4068088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00" name="Google Shape;2200;p28"/>
            <p:cNvSpPr/>
            <p:nvPr/>
          </p:nvSpPr>
          <p:spPr>
            <a:xfrm>
              <a:off x="1962551" y="4068088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72"/>
                  </a:lnTo>
                  <a:lnTo>
                    <a:pt x="278" y="90"/>
                  </a:lnTo>
                  <a:lnTo>
                    <a:pt x="305" y="90"/>
                  </a:lnTo>
                  <a:lnTo>
                    <a:pt x="314" y="72"/>
                  </a:lnTo>
                  <a:lnTo>
                    <a:pt x="314" y="54"/>
                  </a:lnTo>
                  <a:lnTo>
                    <a:pt x="287" y="45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01" name="Google Shape;2201;p28"/>
            <p:cNvSpPr/>
            <p:nvPr/>
          </p:nvSpPr>
          <p:spPr>
            <a:xfrm>
              <a:off x="2642865" y="4074226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extrusionOk="0">
                  <a:moveTo>
                    <a:pt x="277" y="1"/>
                  </a:moveTo>
                  <a:lnTo>
                    <a:pt x="152" y="19"/>
                  </a:lnTo>
                  <a:lnTo>
                    <a:pt x="18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02" name="Google Shape;2202;p28"/>
            <p:cNvSpPr/>
            <p:nvPr/>
          </p:nvSpPr>
          <p:spPr>
            <a:xfrm>
              <a:off x="2002290" y="4074226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28" y="1"/>
                  </a:moveTo>
                  <a:lnTo>
                    <a:pt x="10" y="10"/>
                  </a:lnTo>
                  <a:lnTo>
                    <a:pt x="1" y="19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0"/>
                  </a:lnTo>
                  <a:lnTo>
                    <a:pt x="287" y="90"/>
                  </a:lnTo>
                  <a:lnTo>
                    <a:pt x="305" y="81"/>
                  </a:lnTo>
                  <a:lnTo>
                    <a:pt x="313" y="63"/>
                  </a:lnTo>
                  <a:lnTo>
                    <a:pt x="305" y="45"/>
                  </a:lnTo>
                  <a:lnTo>
                    <a:pt x="287" y="36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03" name="Google Shape;2203;p28"/>
            <p:cNvSpPr/>
            <p:nvPr/>
          </p:nvSpPr>
          <p:spPr>
            <a:xfrm>
              <a:off x="2603127" y="407974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0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04" name="Google Shape;2204;p28"/>
            <p:cNvSpPr/>
            <p:nvPr/>
          </p:nvSpPr>
          <p:spPr>
            <a:xfrm>
              <a:off x="2042028" y="407974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78" y="80"/>
                  </a:lnTo>
                  <a:lnTo>
                    <a:pt x="287" y="80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7" y="36"/>
                  </a:lnTo>
                  <a:lnTo>
                    <a:pt x="162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05" name="Google Shape;2205;p28"/>
            <p:cNvSpPr/>
            <p:nvPr/>
          </p:nvSpPr>
          <p:spPr>
            <a:xfrm>
              <a:off x="2562698" y="4084505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8"/>
                  </a:lnTo>
                  <a:lnTo>
                    <a:pt x="10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06" name="Google Shape;2206;p28"/>
            <p:cNvSpPr/>
            <p:nvPr/>
          </p:nvSpPr>
          <p:spPr>
            <a:xfrm>
              <a:off x="2081767" y="4084505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87" y="18"/>
                  </a:lnTo>
                  <a:lnTo>
                    <a:pt x="162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07" name="Google Shape;2207;p28"/>
            <p:cNvSpPr/>
            <p:nvPr/>
          </p:nvSpPr>
          <p:spPr>
            <a:xfrm>
              <a:off x="2522959" y="408795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10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08" name="Google Shape;2208;p28"/>
            <p:cNvSpPr/>
            <p:nvPr/>
          </p:nvSpPr>
          <p:spPr>
            <a:xfrm>
              <a:off x="2121506" y="408795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09" name="Google Shape;2209;p28"/>
            <p:cNvSpPr/>
            <p:nvPr/>
          </p:nvSpPr>
          <p:spPr>
            <a:xfrm>
              <a:off x="2483220" y="4090719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7" y="0"/>
                  </a:moveTo>
                  <a:lnTo>
                    <a:pt x="153" y="9"/>
                  </a:lnTo>
                  <a:lnTo>
                    <a:pt x="19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28" y="63"/>
                  </a:lnTo>
                  <a:lnTo>
                    <a:pt x="153" y="54"/>
                  </a:lnTo>
                  <a:lnTo>
                    <a:pt x="287" y="45"/>
                  </a:lnTo>
                  <a:lnTo>
                    <a:pt x="304" y="45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10" name="Google Shape;2210;p28"/>
            <p:cNvSpPr/>
            <p:nvPr/>
          </p:nvSpPr>
          <p:spPr>
            <a:xfrm>
              <a:off x="2161935" y="4090719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0" y="0"/>
                  </a:moveTo>
                  <a:lnTo>
                    <a:pt x="1" y="27"/>
                  </a:lnTo>
                  <a:lnTo>
                    <a:pt x="1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11" name="Google Shape;2211;p28"/>
            <p:cNvSpPr/>
            <p:nvPr/>
          </p:nvSpPr>
          <p:spPr>
            <a:xfrm>
              <a:off x="2442791" y="4092714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62" y="10"/>
                  </a:lnTo>
                  <a:lnTo>
                    <a:pt x="28" y="19"/>
                  </a:lnTo>
                  <a:lnTo>
                    <a:pt x="10" y="19"/>
                  </a:lnTo>
                  <a:lnTo>
                    <a:pt x="1" y="37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12" name="Google Shape;2212;p28"/>
            <p:cNvSpPr/>
            <p:nvPr/>
          </p:nvSpPr>
          <p:spPr>
            <a:xfrm>
              <a:off x="2201674" y="4092714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7" y="1"/>
                  </a:moveTo>
                  <a:lnTo>
                    <a:pt x="9" y="10"/>
                  </a:lnTo>
                  <a:lnTo>
                    <a:pt x="1" y="28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295" y="63"/>
                  </a:lnTo>
                  <a:lnTo>
                    <a:pt x="313" y="54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13" name="Google Shape;2213;p28"/>
            <p:cNvSpPr/>
            <p:nvPr/>
          </p:nvSpPr>
          <p:spPr>
            <a:xfrm>
              <a:off x="2402439" y="4094785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161" y="1"/>
                  </a:moveTo>
                  <a:lnTo>
                    <a:pt x="27" y="10"/>
                  </a:lnTo>
                  <a:lnTo>
                    <a:pt x="9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45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21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2242103" y="4094785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45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13" y="10"/>
                  </a:lnTo>
                  <a:lnTo>
                    <a:pt x="286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2362700" y="4095476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152" y="1"/>
                  </a:moveTo>
                  <a:lnTo>
                    <a:pt x="27" y="9"/>
                  </a:ln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2282532" y="4095476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18" y="1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2322271" y="4096166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1836507" y="3906372"/>
              <a:ext cx="995563" cy="173453"/>
            </a:xfrm>
            <a:custGeom>
              <a:avLst/>
              <a:gdLst/>
              <a:ahLst/>
              <a:cxnLst/>
              <a:rect l="l" t="t" r="r" b="b"/>
              <a:pathLst>
                <a:path w="12977" h="2261" extrusionOk="0">
                  <a:moveTo>
                    <a:pt x="6484" y="1"/>
                  </a:moveTo>
                  <a:lnTo>
                    <a:pt x="5823" y="10"/>
                  </a:lnTo>
                  <a:lnTo>
                    <a:pt x="4555" y="54"/>
                  </a:lnTo>
                  <a:lnTo>
                    <a:pt x="3385" y="144"/>
                  </a:lnTo>
                  <a:lnTo>
                    <a:pt x="2349" y="260"/>
                  </a:lnTo>
                  <a:lnTo>
                    <a:pt x="1474" y="412"/>
                  </a:lnTo>
                  <a:lnTo>
                    <a:pt x="769" y="599"/>
                  </a:lnTo>
                  <a:lnTo>
                    <a:pt x="278" y="796"/>
                  </a:lnTo>
                  <a:lnTo>
                    <a:pt x="72" y="965"/>
                  </a:lnTo>
                  <a:lnTo>
                    <a:pt x="1" y="1072"/>
                  </a:lnTo>
                  <a:lnTo>
                    <a:pt x="1" y="1135"/>
                  </a:lnTo>
                  <a:lnTo>
                    <a:pt x="1" y="1189"/>
                  </a:lnTo>
                  <a:lnTo>
                    <a:pt x="72" y="1305"/>
                  </a:lnTo>
                  <a:lnTo>
                    <a:pt x="278" y="1474"/>
                  </a:lnTo>
                  <a:lnTo>
                    <a:pt x="769" y="1671"/>
                  </a:lnTo>
                  <a:lnTo>
                    <a:pt x="1474" y="1849"/>
                  </a:lnTo>
                  <a:lnTo>
                    <a:pt x="2349" y="2010"/>
                  </a:lnTo>
                  <a:lnTo>
                    <a:pt x="3385" y="2126"/>
                  </a:lnTo>
                  <a:lnTo>
                    <a:pt x="4555" y="2215"/>
                  </a:lnTo>
                  <a:lnTo>
                    <a:pt x="5823" y="2260"/>
                  </a:lnTo>
                  <a:lnTo>
                    <a:pt x="7154" y="2260"/>
                  </a:lnTo>
                  <a:lnTo>
                    <a:pt x="8422" y="2215"/>
                  </a:lnTo>
                  <a:lnTo>
                    <a:pt x="9583" y="2126"/>
                  </a:lnTo>
                  <a:lnTo>
                    <a:pt x="10619" y="2010"/>
                  </a:lnTo>
                  <a:lnTo>
                    <a:pt x="11503" y="1849"/>
                  </a:lnTo>
                  <a:lnTo>
                    <a:pt x="12199" y="1671"/>
                  </a:lnTo>
                  <a:lnTo>
                    <a:pt x="12690" y="1474"/>
                  </a:lnTo>
                  <a:lnTo>
                    <a:pt x="12905" y="1305"/>
                  </a:lnTo>
                  <a:lnTo>
                    <a:pt x="12967" y="1189"/>
                  </a:lnTo>
                  <a:lnTo>
                    <a:pt x="12976" y="1135"/>
                  </a:lnTo>
                  <a:lnTo>
                    <a:pt x="12967" y="1072"/>
                  </a:lnTo>
                  <a:lnTo>
                    <a:pt x="12905" y="965"/>
                  </a:lnTo>
                  <a:lnTo>
                    <a:pt x="12690" y="796"/>
                  </a:lnTo>
                  <a:lnTo>
                    <a:pt x="12199" y="599"/>
                  </a:lnTo>
                  <a:lnTo>
                    <a:pt x="11503" y="412"/>
                  </a:lnTo>
                  <a:lnTo>
                    <a:pt x="10619" y="260"/>
                  </a:lnTo>
                  <a:lnTo>
                    <a:pt x="9583" y="144"/>
                  </a:lnTo>
                  <a:lnTo>
                    <a:pt x="8422" y="54"/>
                  </a:lnTo>
                  <a:lnTo>
                    <a:pt x="7154" y="10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1836507" y="3906372"/>
              <a:ext cx="995563" cy="104256"/>
            </a:xfrm>
            <a:custGeom>
              <a:avLst/>
              <a:gdLst/>
              <a:ahLst/>
              <a:cxnLst/>
              <a:rect l="l" t="t" r="r" b="b"/>
              <a:pathLst>
                <a:path w="12977" h="1359" extrusionOk="0">
                  <a:moveTo>
                    <a:pt x="6484" y="1"/>
                  </a:moveTo>
                  <a:lnTo>
                    <a:pt x="5823" y="10"/>
                  </a:lnTo>
                  <a:lnTo>
                    <a:pt x="4555" y="54"/>
                  </a:lnTo>
                  <a:lnTo>
                    <a:pt x="3385" y="144"/>
                  </a:lnTo>
                  <a:lnTo>
                    <a:pt x="2349" y="260"/>
                  </a:lnTo>
                  <a:lnTo>
                    <a:pt x="1474" y="412"/>
                  </a:lnTo>
                  <a:lnTo>
                    <a:pt x="769" y="599"/>
                  </a:lnTo>
                  <a:lnTo>
                    <a:pt x="278" y="796"/>
                  </a:lnTo>
                  <a:lnTo>
                    <a:pt x="72" y="965"/>
                  </a:lnTo>
                  <a:lnTo>
                    <a:pt x="1" y="1072"/>
                  </a:lnTo>
                  <a:lnTo>
                    <a:pt x="1" y="1135"/>
                  </a:lnTo>
                  <a:lnTo>
                    <a:pt x="1" y="1189"/>
                  </a:lnTo>
                  <a:lnTo>
                    <a:pt x="72" y="1305"/>
                  </a:lnTo>
                  <a:lnTo>
                    <a:pt x="126" y="1358"/>
                  </a:lnTo>
                  <a:lnTo>
                    <a:pt x="260" y="1269"/>
                  </a:lnTo>
                  <a:lnTo>
                    <a:pt x="671" y="1090"/>
                  </a:lnTo>
                  <a:lnTo>
                    <a:pt x="1233" y="921"/>
                  </a:lnTo>
                  <a:lnTo>
                    <a:pt x="1948" y="778"/>
                  </a:lnTo>
                  <a:lnTo>
                    <a:pt x="3242" y="608"/>
                  </a:lnTo>
                  <a:lnTo>
                    <a:pt x="5332" y="474"/>
                  </a:lnTo>
                  <a:lnTo>
                    <a:pt x="6484" y="456"/>
                  </a:lnTo>
                  <a:lnTo>
                    <a:pt x="7645" y="474"/>
                  </a:lnTo>
                  <a:lnTo>
                    <a:pt x="9735" y="608"/>
                  </a:lnTo>
                  <a:lnTo>
                    <a:pt x="11029" y="778"/>
                  </a:lnTo>
                  <a:lnTo>
                    <a:pt x="11735" y="921"/>
                  </a:lnTo>
                  <a:lnTo>
                    <a:pt x="12306" y="1090"/>
                  </a:lnTo>
                  <a:lnTo>
                    <a:pt x="12717" y="1269"/>
                  </a:lnTo>
                  <a:lnTo>
                    <a:pt x="12842" y="1358"/>
                  </a:lnTo>
                  <a:lnTo>
                    <a:pt x="12905" y="1305"/>
                  </a:lnTo>
                  <a:lnTo>
                    <a:pt x="12967" y="1189"/>
                  </a:lnTo>
                  <a:lnTo>
                    <a:pt x="12976" y="1135"/>
                  </a:lnTo>
                  <a:lnTo>
                    <a:pt x="12967" y="1072"/>
                  </a:lnTo>
                  <a:lnTo>
                    <a:pt x="12905" y="965"/>
                  </a:lnTo>
                  <a:lnTo>
                    <a:pt x="12690" y="796"/>
                  </a:lnTo>
                  <a:lnTo>
                    <a:pt x="12199" y="599"/>
                  </a:lnTo>
                  <a:lnTo>
                    <a:pt x="11503" y="412"/>
                  </a:lnTo>
                  <a:lnTo>
                    <a:pt x="10619" y="260"/>
                  </a:lnTo>
                  <a:lnTo>
                    <a:pt x="9583" y="144"/>
                  </a:lnTo>
                  <a:lnTo>
                    <a:pt x="8422" y="54"/>
                  </a:lnTo>
                  <a:lnTo>
                    <a:pt x="7154" y="10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2063279" y="3979712"/>
              <a:ext cx="542009" cy="65821"/>
            </a:xfrm>
            <a:custGeom>
              <a:avLst/>
              <a:gdLst/>
              <a:ahLst/>
              <a:cxnLst/>
              <a:rect l="l" t="t" r="r" b="b"/>
              <a:pathLst>
                <a:path w="7065" h="858" extrusionOk="0">
                  <a:moveTo>
                    <a:pt x="1644" y="0"/>
                  </a:moveTo>
                  <a:lnTo>
                    <a:pt x="1528" y="9"/>
                  </a:lnTo>
                  <a:lnTo>
                    <a:pt x="1429" y="27"/>
                  </a:lnTo>
                  <a:lnTo>
                    <a:pt x="1340" y="45"/>
                  </a:lnTo>
                  <a:lnTo>
                    <a:pt x="1162" y="108"/>
                  </a:lnTo>
                  <a:lnTo>
                    <a:pt x="920" y="250"/>
                  </a:lnTo>
                  <a:lnTo>
                    <a:pt x="858" y="340"/>
                  </a:lnTo>
                  <a:lnTo>
                    <a:pt x="304" y="340"/>
                  </a:lnTo>
                  <a:lnTo>
                    <a:pt x="144" y="366"/>
                  </a:lnTo>
                  <a:lnTo>
                    <a:pt x="27" y="402"/>
                  </a:lnTo>
                  <a:lnTo>
                    <a:pt x="1" y="447"/>
                  </a:lnTo>
                  <a:lnTo>
                    <a:pt x="27" y="483"/>
                  </a:lnTo>
                  <a:lnTo>
                    <a:pt x="144" y="518"/>
                  </a:lnTo>
                  <a:lnTo>
                    <a:pt x="304" y="545"/>
                  </a:lnTo>
                  <a:lnTo>
                    <a:pt x="885" y="545"/>
                  </a:lnTo>
                  <a:lnTo>
                    <a:pt x="965" y="617"/>
                  </a:lnTo>
                  <a:lnTo>
                    <a:pt x="1242" y="733"/>
                  </a:lnTo>
                  <a:lnTo>
                    <a:pt x="1447" y="777"/>
                  </a:lnTo>
                  <a:lnTo>
                    <a:pt x="1662" y="813"/>
                  </a:lnTo>
                  <a:lnTo>
                    <a:pt x="2180" y="858"/>
                  </a:lnTo>
                  <a:lnTo>
                    <a:pt x="2474" y="858"/>
                  </a:lnTo>
                  <a:lnTo>
                    <a:pt x="2974" y="849"/>
                  </a:lnTo>
                  <a:lnTo>
                    <a:pt x="3323" y="804"/>
                  </a:lnTo>
                  <a:lnTo>
                    <a:pt x="3608" y="750"/>
                  </a:lnTo>
                  <a:lnTo>
                    <a:pt x="3778" y="679"/>
                  </a:lnTo>
                  <a:lnTo>
                    <a:pt x="3912" y="608"/>
                  </a:lnTo>
                  <a:lnTo>
                    <a:pt x="4046" y="500"/>
                  </a:lnTo>
                  <a:lnTo>
                    <a:pt x="4162" y="402"/>
                  </a:lnTo>
                  <a:lnTo>
                    <a:pt x="4287" y="349"/>
                  </a:lnTo>
                  <a:lnTo>
                    <a:pt x="4421" y="304"/>
                  </a:lnTo>
                  <a:lnTo>
                    <a:pt x="4644" y="295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100" y="358"/>
                  </a:lnTo>
                  <a:lnTo>
                    <a:pt x="5180" y="420"/>
                  </a:lnTo>
                  <a:lnTo>
                    <a:pt x="5180" y="447"/>
                  </a:lnTo>
                  <a:lnTo>
                    <a:pt x="5171" y="500"/>
                  </a:lnTo>
                  <a:lnTo>
                    <a:pt x="5126" y="536"/>
                  </a:lnTo>
                  <a:lnTo>
                    <a:pt x="5064" y="581"/>
                  </a:lnTo>
                  <a:lnTo>
                    <a:pt x="4975" y="617"/>
                  </a:lnTo>
                  <a:lnTo>
                    <a:pt x="4894" y="652"/>
                  </a:lnTo>
                  <a:lnTo>
                    <a:pt x="4850" y="661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6" y="733"/>
                  </a:lnTo>
                  <a:lnTo>
                    <a:pt x="4707" y="750"/>
                  </a:lnTo>
                  <a:lnTo>
                    <a:pt x="4742" y="786"/>
                  </a:lnTo>
                  <a:lnTo>
                    <a:pt x="4876" y="813"/>
                  </a:lnTo>
                  <a:lnTo>
                    <a:pt x="5046" y="831"/>
                  </a:lnTo>
                  <a:lnTo>
                    <a:pt x="5260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13"/>
                  </a:lnTo>
                  <a:lnTo>
                    <a:pt x="5725" y="786"/>
                  </a:lnTo>
                  <a:lnTo>
                    <a:pt x="5903" y="733"/>
                  </a:lnTo>
                  <a:lnTo>
                    <a:pt x="6136" y="608"/>
                  </a:lnTo>
                  <a:lnTo>
                    <a:pt x="6198" y="545"/>
                  </a:lnTo>
                  <a:lnTo>
                    <a:pt x="6546" y="545"/>
                  </a:lnTo>
                  <a:lnTo>
                    <a:pt x="6770" y="536"/>
                  </a:lnTo>
                  <a:lnTo>
                    <a:pt x="6921" y="509"/>
                  </a:lnTo>
                  <a:lnTo>
                    <a:pt x="7046" y="483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58"/>
                  </a:lnTo>
                  <a:lnTo>
                    <a:pt x="6761" y="340"/>
                  </a:lnTo>
                  <a:lnTo>
                    <a:pt x="6546" y="331"/>
                  </a:lnTo>
                  <a:lnTo>
                    <a:pt x="6180" y="331"/>
                  </a:lnTo>
                  <a:lnTo>
                    <a:pt x="6091" y="259"/>
                  </a:lnTo>
                  <a:lnTo>
                    <a:pt x="5805" y="152"/>
                  </a:lnTo>
                  <a:lnTo>
                    <a:pt x="5591" y="108"/>
                  </a:lnTo>
                  <a:lnTo>
                    <a:pt x="5368" y="63"/>
                  </a:lnTo>
                  <a:lnTo>
                    <a:pt x="4850" y="27"/>
                  </a:lnTo>
                  <a:lnTo>
                    <a:pt x="4555" y="18"/>
                  </a:lnTo>
                  <a:lnTo>
                    <a:pt x="4064" y="27"/>
                  </a:lnTo>
                  <a:lnTo>
                    <a:pt x="3724" y="72"/>
                  </a:lnTo>
                  <a:lnTo>
                    <a:pt x="3439" y="134"/>
                  </a:lnTo>
                  <a:lnTo>
                    <a:pt x="3269" y="197"/>
                  </a:lnTo>
                  <a:lnTo>
                    <a:pt x="3117" y="277"/>
                  </a:lnTo>
                  <a:lnTo>
                    <a:pt x="2974" y="384"/>
                  </a:lnTo>
                  <a:lnTo>
                    <a:pt x="2894" y="456"/>
                  </a:lnTo>
                  <a:lnTo>
                    <a:pt x="2831" y="491"/>
                  </a:lnTo>
                  <a:lnTo>
                    <a:pt x="2760" y="527"/>
                  </a:lnTo>
                  <a:lnTo>
                    <a:pt x="2671" y="554"/>
                  </a:lnTo>
                  <a:lnTo>
                    <a:pt x="2555" y="581"/>
                  </a:lnTo>
                  <a:lnTo>
                    <a:pt x="2412" y="581"/>
                  </a:lnTo>
                  <a:lnTo>
                    <a:pt x="2171" y="572"/>
                  </a:lnTo>
                  <a:lnTo>
                    <a:pt x="2019" y="545"/>
                  </a:lnTo>
                  <a:lnTo>
                    <a:pt x="1956" y="518"/>
                  </a:lnTo>
                  <a:lnTo>
                    <a:pt x="1894" y="456"/>
                  </a:lnTo>
                  <a:lnTo>
                    <a:pt x="1885" y="420"/>
                  </a:lnTo>
                  <a:lnTo>
                    <a:pt x="1894" y="358"/>
                  </a:lnTo>
                  <a:lnTo>
                    <a:pt x="1956" y="295"/>
                  </a:lnTo>
                  <a:lnTo>
                    <a:pt x="2055" y="233"/>
                  </a:lnTo>
                  <a:lnTo>
                    <a:pt x="2215" y="170"/>
                  </a:lnTo>
                  <a:lnTo>
                    <a:pt x="2287" y="143"/>
                  </a:lnTo>
                  <a:lnTo>
                    <a:pt x="2322" y="125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9" y="27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2801820" y="4063946"/>
              <a:ext cx="11661" cy="111083"/>
            </a:xfrm>
            <a:custGeom>
              <a:avLst/>
              <a:gdLst/>
              <a:ahLst/>
              <a:cxnLst/>
              <a:rect l="l" t="t" r="r" b="b"/>
              <a:pathLst>
                <a:path w="152" h="1448" extrusionOk="0">
                  <a:moveTo>
                    <a:pt x="152" y="1"/>
                  </a:moveTo>
                  <a:lnTo>
                    <a:pt x="81" y="19"/>
                  </a:lnTo>
                  <a:lnTo>
                    <a:pt x="0" y="45"/>
                  </a:lnTo>
                  <a:lnTo>
                    <a:pt x="0" y="1447"/>
                  </a:lnTo>
                  <a:lnTo>
                    <a:pt x="81" y="1430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2683295" y="4088648"/>
              <a:ext cx="12428" cy="109626"/>
            </a:xfrm>
            <a:custGeom>
              <a:avLst/>
              <a:gdLst/>
              <a:ahLst/>
              <a:cxnLst/>
              <a:rect l="l" t="t" r="r" b="b"/>
              <a:pathLst>
                <a:path w="162" h="1429" extrusionOk="0">
                  <a:moveTo>
                    <a:pt x="161" y="0"/>
                  </a:moveTo>
                  <a:lnTo>
                    <a:pt x="81" y="18"/>
                  </a:lnTo>
                  <a:lnTo>
                    <a:pt x="0" y="27"/>
                  </a:lnTo>
                  <a:lnTo>
                    <a:pt x="0" y="1429"/>
                  </a:lnTo>
                  <a:lnTo>
                    <a:pt x="81" y="1420"/>
                  </a:lnTo>
                  <a:lnTo>
                    <a:pt x="161" y="141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2565459" y="4102994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2" y="1"/>
                  </a:moveTo>
                  <a:lnTo>
                    <a:pt x="72" y="10"/>
                  </a:lnTo>
                  <a:lnTo>
                    <a:pt x="0" y="19"/>
                  </a:lnTo>
                  <a:lnTo>
                    <a:pt x="0" y="1421"/>
                  </a:lnTo>
                  <a:lnTo>
                    <a:pt x="72" y="1421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2446934" y="4111202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72" y="1412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2328408" y="4113964"/>
              <a:ext cx="11738" cy="107631"/>
            </a:xfrm>
            <a:custGeom>
              <a:avLst/>
              <a:gdLst/>
              <a:ahLst/>
              <a:cxnLst/>
              <a:rect l="l" t="t" r="r" b="b"/>
              <a:pathLst>
                <a:path w="153" h="1403" extrusionOk="0">
                  <a:moveTo>
                    <a:pt x="1" y="1"/>
                  </a:moveTo>
                  <a:lnTo>
                    <a:pt x="1" y="1403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2209882" y="4111202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03"/>
                  </a:lnTo>
                  <a:lnTo>
                    <a:pt x="72" y="1412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2091356" y="4102994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" y="1"/>
                  </a:moveTo>
                  <a:lnTo>
                    <a:pt x="1" y="1412"/>
                  </a:lnTo>
                  <a:lnTo>
                    <a:pt x="81" y="1421"/>
                  </a:lnTo>
                  <a:lnTo>
                    <a:pt x="153" y="1421"/>
                  </a:lnTo>
                  <a:lnTo>
                    <a:pt x="153" y="19"/>
                  </a:lnTo>
                  <a:lnTo>
                    <a:pt x="8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1972831" y="4088648"/>
              <a:ext cx="11738" cy="109626"/>
            </a:xfrm>
            <a:custGeom>
              <a:avLst/>
              <a:gdLst/>
              <a:ahLst/>
              <a:cxnLst/>
              <a:rect l="l" t="t" r="r" b="b"/>
              <a:pathLst>
                <a:path w="153" h="1429" extrusionOk="0">
                  <a:moveTo>
                    <a:pt x="1" y="0"/>
                  </a:moveTo>
                  <a:lnTo>
                    <a:pt x="1" y="1411"/>
                  </a:lnTo>
                  <a:lnTo>
                    <a:pt x="81" y="1420"/>
                  </a:lnTo>
                  <a:lnTo>
                    <a:pt x="153" y="1429"/>
                  </a:lnTo>
                  <a:lnTo>
                    <a:pt x="153" y="27"/>
                  </a:lnTo>
                  <a:lnTo>
                    <a:pt x="8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1854382" y="4063946"/>
              <a:ext cx="11661" cy="111083"/>
            </a:xfrm>
            <a:custGeom>
              <a:avLst/>
              <a:gdLst/>
              <a:ahLst/>
              <a:cxnLst/>
              <a:rect l="l" t="t" r="r" b="b"/>
              <a:pathLst>
                <a:path w="152" h="1448" extrusionOk="0">
                  <a:moveTo>
                    <a:pt x="0" y="1"/>
                  </a:moveTo>
                  <a:lnTo>
                    <a:pt x="0" y="1412"/>
                  </a:lnTo>
                  <a:lnTo>
                    <a:pt x="80" y="1430"/>
                  </a:lnTo>
                  <a:lnTo>
                    <a:pt x="152" y="1447"/>
                  </a:lnTo>
                  <a:lnTo>
                    <a:pt x="152" y="45"/>
                  </a:lnTo>
                  <a:lnTo>
                    <a:pt x="8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1847477" y="3884509"/>
              <a:ext cx="1184595" cy="228150"/>
            </a:xfrm>
            <a:custGeom>
              <a:avLst/>
              <a:gdLst/>
              <a:ahLst/>
              <a:cxnLst/>
              <a:rect l="l" t="t" r="r" b="b"/>
              <a:pathLst>
                <a:path w="15441" h="2974" extrusionOk="0">
                  <a:moveTo>
                    <a:pt x="1" y="0"/>
                  </a:moveTo>
                  <a:lnTo>
                    <a:pt x="1" y="1402"/>
                  </a:lnTo>
                  <a:lnTo>
                    <a:pt x="10" y="1482"/>
                  </a:lnTo>
                  <a:lnTo>
                    <a:pt x="81" y="1643"/>
                  </a:lnTo>
                  <a:lnTo>
                    <a:pt x="242" y="1795"/>
                  </a:lnTo>
                  <a:lnTo>
                    <a:pt x="465" y="1947"/>
                  </a:lnTo>
                  <a:lnTo>
                    <a:pt x="921" y="2152"/>
                  </a:lnTo>
                  <a:lnTo>
                    <a:pt x="1751" y="2402"/>
                  </a:lnTo>
                  <a:lnTo>
                    <a:pt x="2796" y="2617"/>
                  </a:lnTo>
                  <a:lnTo>
                    <a:pt x="4028" y="2786"/>
                  </a:lnTo>
                  <a:lnTo>
                    <a:pt x="5421" y="2902"/>
                  </a:lnTo>
                  <a:lnTo>
                    <a:pt x="6921" y="2965"/>
                  </a:lnTo>
                  <a:lnTo>
                    <a:pt x="7716" y="2974"/>
                  </a:lnTo>
                  <a:lnTo>
                    <a:pt x="8511" y="2965"/>
                  </a:lnTo>
                  <a:lnTo>
                    <a:pt x="10020" y="2902"/>
                  </a:lnTo>
                  <a:lnTo>
                    <a:pt x="11404" y="2786"/>
                  </a:lnTo>
                  <a:lnTo>
                    <a:pt x="12637" y="2617"/>
                  </a:lnTo>
                  <a:lnTo>
                    <a:pt x="13681" y="2402"/>
                  </a:lnTo>
                  <a:lnTo>
                    <a:pt x="14512" y="2152"/>
                  </a:lnTo>
                  <a:lnTo>
                    <a:pt x="14967" y="1947"/>
                  </a:lnTo>
                  <a:lnTo>
                    <a:pt x="15200" y="1795"/>
                  </a:lnTo>
                  <a:lnTo>
                    <a:pt x="15351" y="1643"/>
                  </a:lnTo>
                  <a:lnTo>
                    <a:pt x="15432" y="1482"/>
                  </a:lnTo>
                  <a:lnTo>
                    <a:pt x="15441" y="1402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1847477" y="3763912"/>
              <a:ext cx="1184595" cy="240502"/>
            </a:xfrm>
            <a:custGeom>
              <a:avLst/>
              <a:gdLst/>
              <a:ahLst/>
              <a:cxnLst/>
              <a:rect l="l" t="t" r="r" b="b"/>
              <a:pathLst>
                <a:path w="15441" h="3135" extrusionOk="0">
                  <a:moveTo>
                    <a:pt x="6921" y="0"/>
                  </a:moveTo>
                  <a:lnTo>
                    <a:pt x="5421" y="63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72"/>
                  </a:lnTo>
                  <a:lnTo>
                    <a:pt x="921" y="822"/>
                  </a:lnTo>
                  <a:lnTo>
                    <a:pt x="465" y="1027"/>
                  </a:lnTo>
                  <a:lnTo>
                    <a:pt x="242" y="1179"/>
                  </a:lnTo>
                  <a:lnTo>
                    <a:pt x="81" y="1331"/>
                  </a:lnTo>
                  <a:lnTo>
                    <a:pt x="10" y="1483"/>
                  </a:lnTo>
                  <a:lnTo>
                    <a:pt x="1" y="1572"/>
                  </a:lnTo>
                  <a:lnTo>
                    <a:pt x="10" y="1652"/>
                  </a:lnTo>
                  <a:lnTo>
                    <a:pt x="81" y="1804"/>
                  </a:lnTo>
                  <a:lnTo>
                    <a:pt x="242" y="1965"/>
                  </a:lnTo>
                  <a:lnTo>
                    <a:pt x="465" y="2108"/>
                  </a:lnTo>
                  <a:lnTo>
                    <a:pt x="921" y="2313"/>
                  </a:lnTo>
                  <a:lnTo>
                    <a:pt x="1751" y="2572"/>
                  </a:lnTo>
                  <a:lnTo>
                    <a:pt x="2796" y="2778"/>
                  </a:lnTo>
                  <a:lnTo>
                    <a:pt x="4028" y="2947"/>
                  </a:lnTo>
                  <a:lnTo>
                    <a:pt x="5421" y="3072"/>
                  </a:lnTo>
                  <a:lnTo>
                    <a:pt x="6921" y="3135"/>
                  </a:lnTo>
                  <a:lnTo>
                    <a:pt x="8511" y="3135"/>
                  </a:lnTo>
                  <a:lnTo>
                    <a:pt x="10020" y="3072"/>
                  </a:lnTo>
                  <a:lnTo>
                    <a:pt x="11404" y="2947"/>
                  </a:lnTo>
                  <a:lnTo>
                    <a:pt x="12637" y="2778"/>
                  </a:lnTo>
                  <a:lnTo>
                    <a:pt x="13681" y="2572"/>
                  </a:lnTo>
                  <a:lnTo>
                    <a:pt x="14512" y="2313"/>
                  </a:lnTo>
                  <a:lnTo>
                    <a:pt x="14967" y="2108"/>
                  </a:lnTo>
                  <a:lnTo>
                    <a:pt x="15200" y="1965"/>
                  </a:lnTo>
                  <a:lnTo>
                    <a:pt x="15351" y="1804"/>
                  </a:lnTo>
                  <a:lnTo>
                    <a:pt x="15432" y="1652"/>
                  </a:lnTo>
                  <a:lnTo>
                    <a:pt x="15441" y="1572"/>
                  </a:lnTo>
                  <a:lnTo>
                    <a:pt x="15432" y="1483"/>
                  </a:lnTo>
                  <a:lnTo>
                    <a:pt x="15351" y="1331"/>
                  </a:lnTo>
                  <a:lnTo>
                    <a:pt x="15200" y="1179"/>
                  </a:lnTo>
                  <a:lnTo>
                    <a:pt x="14967" y="1027"/>
                  </a:lnTo>
                  <a:lnTo>
                    <a:pt x="14512" y="822"/>
                  </a:lnTo>
                  <a:lnTo>
                    <a:pt x="13681" y="572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63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2446934" y="3777644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2406504" y="3777644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61" y="0"/>
                  </a:moveTo>
                  <a:lnTo>
                    <a:pt x="27" y="9"/>
                  </a:ln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2486672" y="3778258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46"/>
                  </a:lnTo>
                  <a:lnTo>
                    <a:pt x="161" y="55"/>
                  </a:lnTo>
                  <a:lnTo>
                    <a:pt x="295" y="55"/>
                  </a:lnTo>
                  <a:lnTo>
                    <a:pt x="313" y="46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2366766" y="3778258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2" y="1"/>
                  </a:moveTo>
                  <a:lnTo>
                    <a:pt x="19" y="10"/>
                  </a:lnTo>
                  <a:lnTo>
                    <a:pt x="1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7" y="55"/>
                  </a:lnTo>
                  <a:lnTo>
                    <a:pt x="152" y="55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2527101" y="3778948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54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86" y="10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2326337" y="377963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3" y="1"/>
                  </a:moveTo>
                  <a:lnTo>
                    <a:pt x="28" y="10"/>
                  </a:ln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45"/>
                  </a:lnTo>
                  <a:lnTo>
                    <a:pt x="287" y="4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2567531" y="3781020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0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2285907" y="3781020"/>
              <a:ext cx="24780" cy="4910"/>
            </a:xfrm>
            <a:custGeom>
              <a:avLst/>
              <a:gdLst/>
              <a:ahLst/>
              <a:cxnLst/>
              <a:rect l="l" t="t" r="r" b="b"/>
              <a:pathLst>
                <a:path w="323" h="64" extrusionOk="0">
                  <a:moveTo>
                    <a:pt x="287" y="1"/>
                  </a:moveTo>
                  <a:lnTo>
                    <a:pt x="162" y="10"/>
                  </a:lnTo>
                  <a:lnTo>
                    <a:pt x="28" y="10"/>
                  </a:lnTo>
                  <a:lnTo>
                    <a:pt x="10" y="19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37" y="63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22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2607269" y="3783091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9" y="0"/>
                  </a:moveTo>
                  <a:lnTo>
                    <a:pt x="0" y="18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2246169" y="3783091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7" y="0"/>
                  </a:moveTo>
                  <a:lnTo>
                    <a:pt x="153" y="9"/>
                  </a:lnTo>
                  <a:lnTo>
                    <a:pt x="28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05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2647622" y="3785853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78" y="72"/>
                  </a:lnTo>
                  <a:lnTo>
                    <a:pt x="305" y="72"/>
                  </a:lnTo>
                  <a:lnTo>
                    <a:pt x="313" y="54"/>
                  </a:lnTo>
                  <a:lnTo>
                    <a:pt x="305" y="36"/>
                  </a:lnTo>
                  <a:lnTo>
                    <a:pt x="287" y="27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43" name="Google Shape;2243;p28"/>
            <p:cNvSpPr/>
            <p:nvPr/>
          </p:nvSpPr>
          <p:spPr>
            <a:xfrm>
              <a:off x="2206507" y="3785853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152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44" name="Google Shape;2244;p28"/>
            <p:cNvSpPr/>
            <p:nvPr/>
          </p:nvSpPr>
          <p:spPr>
            <a:xfrm>
              <a:off x="2687361" y="3789919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72"/>
                  </a:lnTo>
                  <a:lnTo>
                    <a:pt x="304" y="63"/>
                  </a:lnTo>
                  <a:lnTo>
                    <a:pt x="313" y="54"/>
                  </a:lnTo>
                  <a:lnTo>
                    <a:pt x="313" y="28"/>
                  </a:lnTo>
                  <a:lnTo>
                    <a:pt x="287" y="28"/>
                  </a:lnTo>
                  <a:lnTo>
                    <a:pt x="162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45" name="Google Shape;2245;p28"/>
            <p:cNvSpPr/>
            <p:nvPr/>
          </p:nvSpPr>
          <p:spPr>
            <a:xfrm>
              <a:off x="2166078" y="3789919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28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36" y="72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46" name="Google Shape;2246;p28"/>
            <p:cNvSpPr/>
            <p:nvPr/>
          </p:nvSpPr>
          <p:spPr>
            <a:xfrm>
              <a:off x="2727099" y="3794061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6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47" name="Google Shape;2247;p28"/>
            <p:cNvSpPr/>
            <p:nvPr/>
          </p:nvSpPr>
          <p:spPr>
            <a:xfrm>
              <a:off x="2126339" y="3794061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9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48" name="Google Shape;2248;p28"/>
            <p:cNvSpPr/>
            <p:nvPr/>
          </p:nvSpPr>
          <p:spPr>
            <a:xfrm>
              <a:off x="2766838" y="3799508"/>
              <a:ext cx="24089" cy="6981"/>
            </a:xfrm>
            <a:custGeom>
              <a:avLst/>
              <a:gdLst/>
              <a:ahLst/>
              <a:cxnLst/>
              <a:rect l="l" t="t" r="r" b="b"/>
              <a:pathLst>
                <a:path w="314" h="91" extrusionOk="0">
                  <a:moveTo>
                    <a:pt x="10" y="1"/>
                  </a:moveTo>
                  <a:lnTo>
                    <a:pt x="1" y="19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78" y="90"/>
                  </a:lnTo>
                  <a:lnTo>
                    <a:pt x="287" y="90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5" y="36"/>
                  </a:lnTo>
                  <a:lnTo>
                    <a:pt x="161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49" name="Google Shape;2249;p28"/>
            <p:cNvSpPr/>
            <p:nvPr/>
          </p:nvSpPr>
          <p:spPr>
            <a:xfrm>
              <a:off x="2086600" y="3799508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45"/>
                  </a:lnTo>
                  <a:lnTo>
                    <a:pt x="9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36" y="90"/>
                  </a:lnTo>
                  <a:lnTo>
                    <a:pt x="161" y="72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50" name="Google Shape;2250;p28"/>
            <p:cNvSpPr/>
            <p:nvPr/>
          </p:nvSpPr>
          <p:spPr>
            <a:xfrm>
              <a:off x="2806577" y="3805722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2" y="72"/>
                  </a:lnTo>
                  <a:lnTo>
                    <a:pt x="278" y="98"/>
                  </a:lnTo>
                  <a:lnTo>
                    <a:pt x="295" y="98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51" name="Google Shape;2251;p28"/>
            <p:cNvSpPr/>
            <p:nvPr/>
          </p:nvSpPr>
          <p:spPr>
            <a:xfrm>
              <a:off x="2047552" y="3806412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89"/>
                  </a:lnTo>
                  <a:lnTo>
                    <a:pt x="27" y="8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52" name="Google Shape;2252;p28"/>
            <p:cNvSpPr/>
            <p:nvPr/>
          </p:nvSpPr>
          <p:spPr>
            <a:xfrm>
              <a:off x="2845625" y="3813930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107"/>
                  </a:lnTo>
                  <a:lnTo>
                    <a:pt x="295" y="99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53" name="Google Shape;2253;p28"/>
            <p:cNvSpPr/>
            <p:nvPr/>
          </p:nvSpPr>
          <p:spPr>
            <a:xfrm>
              <a:off x="2008504" y="3813930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77" y="0"/>
                  </a:moveTo>
                  <a:lnTo>
                    <a:pt x="143" y="36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7"/>
                  </a:lnTo>
                  <a:lnTo>
                    <a:pt x="36" y="107"/>
                  </a:lnTo>
                  <a:lnTo>
                    <a:pt x="161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54" name="Google Shape;2254;p28"/>
            <p:cNvSpPr/>
            <p:nvPr/>
          </p:nvSpPr>
          <p:spPr>
            <a:xfrm>
              <a:off x="2884673" y="3823520"/>
              <a:ext cx="22708" cy="8976"/>
            </a:xfrm>
            <a:custGeom>
              <a:avLst/>
              <a:gdLst/>
              <a:ahLst/>
              <a:cxnLst/>
              <a:rect l="l" t="t" r="r" b="b"/>
              <a:pathLst>
                <a:path w="296" h="117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16"/>
                  </a:lnTo>
                  <a:lnTo>
                    <a:pt x="286" y="116"/>
                  </a:lnTo>
                  <a:lnTo>
                    <a:pt x="295" y="107"/>
                  </a:lnTo>
                  <a:lnTo>
                    <a:pt x="295" y="90"/>
                  </a:lnTo>
                  <a:lnTo>
                    <a:pt x="278" y="72"/>
                  </a:lnTo>
                  <a:lnTo>
                    <a:pt x="161" y="3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55" name="Google Shape;2255;p28"/>
            <p:cNvSpPr/>
            <p:nvPr/>
          </p:nvSpPr>
          <p:spPr>
            <a:xfrm>
              <a:off x="1970146" y="3823520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268" y="0"/>
                  </a:moveTo>
                  <a:lnTo>
                    <a:pt x="134" y="45"/>
                  </a:lnTo>
                  <a:lnTo>
                    <a:pt x="18" y="81"/>
                  </a:lnTo>
                  <a:lnTo>
                    <a:pt x="0" y="90"/>
                  </a:lnTo>
                  <a:lnTo>
                    <a:pt x="0" y="107"/>
                  </a:lnTo>
                  <a:lnTo>
                    <a:pt x="9" y="125"/>
                  </a:lnTo>
                  <a:lnTo>
                    <a:pt x="36" y="125"/>
                  </a:lnTo>
                  <a:lnTo>
                    <a:pt x="152" y="9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56" name="Google Shape;2256;p28"/>
            <p:cNvSpPr/>
            <p:nvPr/>
          </p:nvSpPr>
          <p:spPr>
            <a:xfrm>
              <a:off x="2922341" y="3835871"/>
              <a:ext cx="22018" cy="10970"/>
            </a:xfrm>
            <a:custGeom>
              <a:avLst/>
              <a:gdLst/>
              <a:ahLst/>
              <a:cxnLst/>
              <a:rect l="l" t="t" r="r" b="b"/>
              <a:pathLst>
                <a:path w="287" h="143" extrusionOk="0">
                  <a:moveTo>
                    <a:pt x="10" y="0"/>
                  </a:moveTo>
                  <a:lnTo>
                    <a:pt x="1" y="9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35" y="89"/>
                  </a:lnTo>
                  <a:lnTo>
                    <a:pt x="251" y="143"/>
                  </a:lnTo>
                  <a:lnTo>
                    <a:pt x="278" y="143"/>
                  </a:lnTo>
                  <a:lnTo>
                    <a:pt x="287" y="134"/>
                  </a:lnTo>
                  <a:lnTo>
                    <a:pt x="287" y="116"/>
                  </a:lnTo>
                  <a:lnTo>
                    <a:pt x="269" y="98"/>
                  </a:lnTo>
                  <a:lnTo>
                    <a:pt x="162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1933092" y="3836485"/>
              <a:ext cx="22708" cy="11047"/>
            </a:xfrm>
            <a:custGeom>
              <a:avLst/>
              <a:gdLst/>
              <a:ahLst/>
              <a:cxnLst/>
              <a:rect l="l" t="t" r="r" b="b"/>
              <a:pathLst>
                <a:path w="296" h="144" extrusionOk="0">
                  <a:moveTo>
                    <a:pt x="260" y="1"/>
                  </a:moveTo>
                  <a:lnTo>
                    <a:pt x="135" y="55"/>
                  </a:lnTo>
                  <a:lnTo>
                    <a:pt x="19" y="99"/>
                  </a:lnTo>
                  <a:lnTo>
                    <a:pt x="1" y="117"/>
                  </a:lnTo>
                  <a:lnTo>
                    <a:pt x="10" y="135"/>
                  </a:lnTo>
                  <a:lnTo>
                    <a:pt x="19" y="144"/>
                  </a:lnTo>
                  <a:lnTo>
                    <a:pt x="46" y="144"/>
                  </a:lnTo>
                  <a:lnTo>
                    <a:pt x="153" y="90"/>
                  </a:lnTo>
                  <a:lnTo>
                    <a:pt x="278" y="46"/>
                  </a:lnTo>
                  <a:lnTo>
                    <a:pt x="296" y="28"/>
                  </a:lnTo>
                  <a:lnTo>
                    <a:pt x="296" y="1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2957323" y="3852979"/>
              <a:ext cx="18566" cy="15803"/>
            </a:xfrm>
            <a:custGeom>
              <a:avLst/>
              <a:gdLst/>
              <a:ahLst/>
              <a:cxnLst/>
              <a:rect l="l" t="t" r="r" b="b"/>
              <a:pathLst>
                <a:path w="242" h="206" extrusionOk="0">
                  <a:moveTo>
                    <a:pt x="18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16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32" y="206"/>
                  </a:lnTo>
                  <a:lnTo>
                    <a:pt x="241" y="188"/>
                  </a:lnTo>
                  <a:lnTo>
                    <a:pt x="232" y="170"/>
                  </a:lnTo>
                  <a:lnTo>
                    <a:pt x="152" y="90"/>
                  </a:lnTo>
                  <a:lnTo>
                    <a:pt x="45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1902329" y="3853669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4" y="0"/>
                  </a:moveTo>
                  <a:lnTo>
                    <a:pt x="197" y="9"/>
                  </a:lnTo>
                  <a:lnTo>
                    <a:pt x="80" y="90"/>
                  </a:lnTo>
                  <a:lnTo>
                    <a:pt x="9" y="179"/>
                  </a:lnTo>
                  <a:lnTo>
                    <a:pt x="0" y="197"/>
                  </a:lnTo>
                  <a:lnTo>
                    <a:pt x="9" y="206"/>
                  </a:lnTo>
                  <a:lnTo>
                    <a:pt x="18" y="215"/>
                  </a:lnTo>
                  <a:lnTo>
                    <a:pt x="45" y="215"/>
                  </a:lnTo>
                  <a:lnTo>
                    <a:pt x="54" y="206"/>
                  </a:lnTo>
                  <a:lnTo>
                    <a:pt x="125" y="125"/>
                  </a:lnTo>
                  <a:lnTo>
                    <a:pt x="232" y="45"/>
                  </a:lnTo>
                  <a:lnTo>
                    <a:pt x="241" y="27"/>
                  </a:lnTo>
                  <a:lnTo>
                    <a:pt x="232" y="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2972359" y="3881747"/>
              <a:ext cx="10357" cy="20636"/>
            </a:xfrm>
            <a:custGeom>
              <a:avLst/>
              <a:gdLst/>
              <a:ahLst/>
              <a:cxnLst/>
              <a:rect l="l" t="t" r="r" b="b"/>
              <a:pathLst>
                <a:path w="135" h="269" extrusionOk="0">
                  <a:moveTo>
                    <a:pt x="90" y="0"/>
                  </a:moveTo>
                  <a:lnTo>
                    <a:pt x="90" y="18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72" y="134"/>
                  </a:lnTo>
                  <a:lnTo>
                    <a:pt x="1" y="233"/>
                  </a:lnTo>
                  <a:lnTo>
                    <a:pt x="1" y="250"/>
                  </a:lnTo>
                  <a:lnTo>
                    <a:pt x="10" y="268"/>
                  </a:lnTo>
                  <a:lnTo>
                    <a:pt x="36" y="268"/>
                  </a:lnTo>
                  <a:lnTo>
                    <a:pt x="45" y="259"/>
                  </a:lnTo>
                  <a:lnTo>
                    <a:pt x="90" y="206"/>
                  </a:lnTo>
                  <a:lnTo>
                    <a:pt x="135" y="90"/>
                  </a:lnTo>
                  <a:lnTo>
                    <a:pt x="135" y="36"/>
                  </a:lnTo>
                  <a:lnTo>
                    <a:pt x="135" y="27"/>
                  </a:lnTo>
                  <a:lnTo>
                    <a:pt x="135" y="1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61" name="Google Shape;2261;p28"/>
            <p:cNvSpPr/>
            <p:nvPr/>
          </p:nvSpPr>
          <p:spPr>
            <a:xfrm>
              <a:off x="1896115" y="3883128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7" y="259"/>
                  </a:moveTo>
                  <a:lnTo>
                    <a:pt x="108" y="250"/>
                  </a:lnTo>
                  <a:lnTo>
                    <a:pt x="99" y="250"/>
                  </a:lnTo>
                  <a:lnTo>
                    <a:pt x="54" y="188"/>
                  </a:lnTo>
                  <a:lnTo>
                    <a:pt x="10" y="81"/>
                  </a:lnTo>
                  <a:lnTo>
                    <a:pt x="1" y="18"/>
                  </a:lnTo>
                  <a:lnTo>
                    <a:pt x="1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54" y="18"/>
                  </a:lnTo>
                  <a:lnTo>
                    <a:pt x="72" y="116"/>
                  </a:lnTo>
                  <a:lnTo>
                    <a:pt x="135" y="215"/>
                  </a:lnTo>
                  <a:lnTo>
                    <a:pt x="144" y="232"/>
                  </a:lnTo>
                  <a:lnTo>
                    <a:pt x="135" y="250"/>
                  </a:lnTo>
                  <a:lnTo>
                    <a:pt x="126" y="259"/>
                  </a:lnTo>
                  <a:lnTo>
                    <a:pt x="117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62" name="Google Shape;2262;p28"/>
            <p:cNvSpPr/>
            <p:nvPr/>
          </p:nvSpPr>
          <p:spPr>
            <a:xfrm>
              <a:off x="2940829" y="3911205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51" y="0"/>
                  </a:moveTo>
                  <a:lnTo>
                    <a:pt x="233" y="9"/>
                  </a:lnTo>
                  <a:lnTo>
                    <a:pt x="135" y="72"/>
                  </a:lnTo>
                  <a:lnTo>
                    <a:pt x="19" y="125"/>
                  </a:lnTo>
                  <a:lnTo>
                    <a:pt x="1" y="143"/>
                  </a:lnTo>
                  <a:lnTo>
                    <a:pt x="10" y="161"/>
                  </a:lnTo>
                  <a:lnTo>
                    <a:pt x="19" y="170"/>
                  </a:lnTo>
                  <a:lnTo>
                    <a:pt x="46" y="170"/>
                  </a:lnTo>
                  <a:lnTo>
                    <a:pt x="162" y="108"/>
                  </a:lnTo>
                  <a:lnTo>
                    <a:pt x="269" y="45"/>
                  </a:lnTo>
                  <a:lnTo>
                    <a:pt x="278" y="27"/>
                  </a:lnTo>
                  <a:lnTo>
                    <a:pt x="269" y="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1917365" y="3911205"/>
              <a:ext cx="21327" cy="13732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27" y="0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17" y="108"/>
                  </a:lnTo>
                  <a:lnTo>
                    <a:pt x="233" y="170"/>
                  </a:lnTo>
                  <a:lnTo>
                    <a:pt x="242" y="179"/>
                  </a:lnTo>
                  <a:lnTo>
                    <a:pt x="251" y="179"/>
                  </a:lnTo>
                  <a:lnTo>
                    <a:pt x="260" y="170"/>
                  </a:lnTo>
                  <a:lnTo>
                    <a:pt x="268" y="161"/>
                  </a:lnTo>
                  <a:lnTo>
                    <a:pt x="277" y="143"/>
                  </a:lnTo>
                  <a:lnTo>
                    <a:pt x="260" y="134"/>
                  </a:lnTo>
                  <a:lnTo>
                    <a:pt x="143" y="72"/>
                  </a:lnTo>
                  <a:lnTo>
                    <a:pt x="45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2904543" y="3928313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78" y="1"/>
                  </a:moveTo>
                  <a:lnTo>
                    <a:pt x="260" y="10"/>
                  </a:lnTo>
                  <a:lnTo>
                    <a:pt x="144" y="54"/>
                  </a:lnTo>
                  <a:lnTo>
                    <a:pt x="19" y="90"/>
                  </a:lnTo>
                  <a:lnTo>
                    <a:pt x="1" y="108"/>
                  </a:lnTo>
                  <a:lnTo>
                    <a:pt x="1" y="126"/>
                  </a:lnTo>
                  <a:lnTo>
                    <a:pt x="10" y="135"/>
                  </a:lnTo>
                  <a:lnTo>
                    <a:pt x="36" y="135"/>
                  </a:lnTo>
                  <a:lnTo>
                    <a:pt x="161" y="90"/>
                  </a:lnTo>
                  <a:lnTo>
                    <a:pt x="278" y="54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1952348" y="3929003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18" y="1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9" y="134"/>
                  </a:lnTo>
                  <a:lnTo>
                    <a:pt x="268" y="134"/>
                  </a:lnTo>
                  <a:lnTo>
                    <a:pt x="286" y="126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90"/>
                  </a:lnTo>
                  <a:lnTo>
                    <a:pt x="152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2866185" y="3941355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8" y="0"/>
                  </a:moveTo>
                  <a:lnTo>
                    <a:pt x="143" y="36"/>
                  </a:lnTo>
                  <a:lnTo>
                    <a:pt x="18" y="63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107"/>
                  </a:lnTo>
                  <a:lnTo>
                    <a:pt x="36" y="107"/>
                  </a:lnTo>
                  <a:lnTo>
                    <a:pt x="161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67" name="Google Shape;2267;p28"/>
            <p:cNvSpPr/>
            <p:nvPr/>
          </p:nvSpPr>
          <p:spPr>
            <a:xfrm>
              <a:off x="1990015" y="3941355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77" y="107"/>
                  </a:lnTo>
                  <a:lnTo>
                    <a:pt x="277" y="116"/>
                  </a:lnTo>
                  <a:lnTo>
                    <a:pt x="295" y="107"/>
                  </a:lnTo>
                  <a:lnTo>
                    <a:pt x="304" y="99"/>
                  </a:lnTo>
                  <a:lnTo>
                    <a:pt x="304" y="81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2827136" y="3950944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0"/>
                  </a:moveTo>
                  <a:lnTo>
                    <a:pt x="152" y="27"/>
                  </a:lnTo>
                  <a:lnTo>
                    <a:pt x="18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2029063" y="3950944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2788088" y="3958462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1"/>
                  </a:moveTo>
                  <a:lnTo>
                    <a:pt x="143" y="27"/>
                  </a:lnTo>
                  <a:lnTo>
                    <a:pt x="18" y="45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8" y="99"/>
                  </a:lnTo>
                  <a:lnTo>
                    <a:pt x="27" y="99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04" y="18"/>
                  </a:lnTo>
                  <a:lnTo>
                    <a:pt x="295" y="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2068112" y="3958462"/>
              <a:ext cx="24013" cy="7595"/>
            </a:xfrm>
            <a:custGeom>
              <a:avLst/>
              <a:gdLst/>
              <a:ahLst/>
              <a:cxnLst/>
              <a:rect l="l" t="t" r="r" b="b"/>
              <a:pathLst>
                <a:path w="313" h="99" extrusionOk="0">
                  <a:moveTo>
                    <a:pt x="36" y="1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72"/>
                  </a:lnTo>
                  <a:lnTo>
                    <a:pt x="277" y="99"/>
                  </a:lnTo>
                  <a:lnTo>
                    <a:pt x="286" y="99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4"/>
                  </a:lnTo>
                  <a:lnTo>
                    <a:pt x="286" y="45"/>
                  </a:lnTo>
                  <a:lnTo>
                    <a:pt x="161" y="2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2748349" y="3965290"/>
              <a:ext cx="23399" cy="6291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277" y="1"/>
                  </a:moveTo>
                  <a:lnTo>
                    <a:pt x="152" y="19"/>
                  </a:lnTo>
                  <a:lnTo>
                    <a:pt x="19" y="37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0" y="81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2107850" y="3965290"/>
              <a:ext cx="23322" cy="6291"/>
            </a:xfrm>
            <a:custGeom>
              <a:avLst/>
              <a:gdLst/>
              <a:ahLst/>
              <a:cxnLst/>
              <a:rect l="l" t="t" r="r" b="b"/>
              <a:pathLst>
                <a:path w="304" h="82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7"/>
                  </a:lnTo>
                  <a:lnTo>
                    <a:pt x="152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2708611" y="3970813"/>
              <a:ext cx="23399" cy="5523"/>
            </a:xfrm>
            <a:custGeom>
              <a:avLst/>
              <a:gdLst/>
              <a:ahLst/>
              <a:cxnLst/>
              <a:rect l="l" t="t" r="r" b="b"/>
              <a:pathLst>
                <a:path w="305" h="72" extrusionOk="0">
                  <a:moveTo>
                    <a:pt x="278" y="0"/>
                  </a:moveTo>
                  <a:lnTo>
                    <a:pt x="153" y="9"/>
                  </a:lnTo>
                  <a:lnTo>
                    <a:pt x="19" y="27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2147589" y="3970813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2668182" y="3974879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62" y="19"/>
                  </a:lnTo>
                  <a:lnTo>
                    <a:pt x="28" y="28"/>
                  </a:lnTo>
                  <a:lnTo>
                    <a:pt x="10" y="37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37" y="72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3" y="45"/>
                  </a:lnTo>
                  <a:lnTo>
                    <a:pt x="313" y="19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2187251" y="3974879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87" y="72"/>
                  </a:lnTo>
                  <a:lnTo>
                    <a:pt x="305" y="72"/>
                  </a:lnTo>
                  <a:lnTo>
                    <a:pt x="314" y="54"/>
                  </a:lnTo>
                  <a:lnTo>
                    <a:pt x="305" y="37"/>
                  </a:lnTo>
                  <a:lnTo>
                    <a:pt x="287" y="28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2628443" y="3978331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0"/>
                  </a:moveTo>
                  <a:lnTo>
                    <a:pt x="153" y="18"/>
                  </a:lnTo>
                  <a:lnTo>
                    <a:pt x="28" y="27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62" y="63"/>
                  </a:lnTo>
                  <a:lnTo>
                    <a:pt x="287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2226990" y="3979022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6" y="18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2588090" y="3981784"/>
              <a:ext cx="24703" cy="4833"/>
            </a:xfrm>
            <a:custGeom>
              <a:avLst/>
              <a:gdLst/>
              <a:ahLst/>
              <a:cxnLst/>
              <a:rect l="l" t="t" r="r" b="b"/>
              <a:pathLst>
                <a:path w="322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22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2267419" y="3981784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7" y="18"/>
                  </a:lnTo>
                  <a:lnTo>
                    <a:pt x="153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82" name="Google Shape;2282;p28"/>
            <p:cNvSpPr/>
            <p:nvPr/>
          </p:nvSpPr>
          <p:spPr>
            <a:xfrm>
              <a:off x="2548352" y="3983778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9" y="55"/>
                  </a:lnTo>
                  <a:lnTo>
                    <a:pt x="27" y="63"/>
                  </a:lnTo>
                  <a:lnTo>
                    <a:pt x="161" y="55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2307158" y="3983778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6"/>
                  </a:lnTo>
                  <a:lnTo>
                    <a:pt x="28" y="46"/>
                  </a:lnTo>
                  <a:lnTo>
                    <a:pt x="161" y="55"/>
                  </a:lnTo>
                  <a:lnTo>
                    <a:pt x="287" y="63"/>
                  </a:lnTo>
                  <a:lnTo>
                    <a:pt x="313" y="5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95" y="10"/>
                  </a:lnTo>
                  <a:lnTo>
                    <a:pt x="161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84" name="Google Shape;2284;p28"/>
            <p:cNvSpPr/>
            <p:nvPr/>
          </p:nvSpPr>
          <p:spPr>
            <a:xfrm>
              <a:off x="2507923" y="398515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0"/>
                  </a:lnTo>
                  <a:lnTo>
                    <a:pt x="9" y="19"/>
                  </a:lnTo>
                  <a:lnTo>
                    <a:pt x="0" y="37"/>
                  </a:lnTo>
                  <a:lnTo>
                    <a:pt x="9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85" name="Google Shape;2285;p28"/>
            <p:cNvSpPr/>
            <p:nvPr/>
          </p:nvSpPr>
          <p:spPr>
            <a:xfrm>
              <a:off x="2347587" y="398515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1" y="10"/>
                  </a:lnTo>
                  <a:lnTo>
                    <a:pt x="1" y="28"/>
                  </a:lnTo>
                  <a:lnTo>
                    <a:pt x="1" y="45"/>
                  </a:lnTo>
                  <a:lnTo>
                    <a:pt x="27" y="54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86" name="Google Shape;2286;p28"/>
            <p:cNvSpPr/>
            <p:nvPr/>
          </p:nvSpPr>
          <p:spPr>
            <a:xfrm>
              <a:off x="2468184" y="3986540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27" y="1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87" name="Google Shape;2287;p28"/>
            <p:cNvSpPr/>
            <p:nvPr/>
          </p:nvSpPr>
          <p:spPr>
            <a:xfrm>
              <a:off x="2387326" y="3986540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9" y="1"/>
                  </a:moveTo>
                  <a:lnTo>
                    <a:pt x="1" y="19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45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88" name="Google Shape;2288;p28"/>
            <p:cNvSpPr/>
            <p:nvPr/>
          </p:nvSpPr>
          <p:spPr>
            <a:xfrm>
              <a:off x="2427755" y="3986540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89" name="Google Shape;2289;p28"/>
            <p:cNvSpPr/>
            <p:nvPr/>
          </p:nvSpPr>
          <p:spPr>
            <a:xfrm>
              <a:off x="1942068" y="3797437"/>
              <a:ext cx="995486" cy="173453"/>
            </a:xfrm>
            <a:custGeom>
              <a:avLst/>
              <a:gdLst/>
              <a:ahLst/>
              <a:cxnLst/>
              <a:rect l="l" t="t" r="r" b="b"/>
              <a:pathLst>
                <a:path w="12976" h="2261" extrusionOk="0">
                  <a:moveTo>
                    <a:pt x="6483" y="1"/>
                  </a:moveTo>
                  <a:lnTo>
                    <a:pt x="5822" y="10"/>
                  </a:lnTo>
                  <a:lnTo>
                    <a:pt x="4554" y="55"/>
                  </a:lnTo>
                  <a:lnTo>
                    <a:pt x="3385" y="135"/>
                  </a:lnTo>
                  <a:lnTo>
                    <a:pt x="2349" y="260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96"/>
                  </a:lnTo>
                  <a:lnTo>
                    <a:pt x="72" y="956"/>
                  </a:lnTo>
                  <a:lnTo>
                    <a:pt x="0" y="1073"/>
                  </a:lnTo>
                  <a:lnTo>
                    <a:pt x="0" y="1135"/>
                  </a:lnTo>
                  <a:lnTo>
                    <a:pt x="0" y="1189"/>
                  </a:lnTo>
                  <a:lnTo>
                    <a:pt x="72" y="1305"/>
                  </a:lnTo>
                  <a:lnTo>
                    <a:pt x="277" y="1465"/>
                  </a:lnTo>
                  <a:lnTo>
                    <a:pt x="768" y="1671"/>
                  </a:lnTo>
                  <a:lnTo>
                    <a:pt x="1474" y="1849"/>
                  </a:lnTo>
                  <a:lnTo>
                    <a:pt x="2349" y="2001"/>
                  </a:lnTo>
                  <a:lnTo>
                    <a:pt x="3385" y="2126"/>
                  </a:lnTo>
                  <a:lnTo>
                    <a:pt x="4554" y="2207"/>
                  </a:lnTo>
                  <a:lnTo>
                    <a:pt x="5822" y="2260"/>
                  </a:lnTo>
                  <a:lnTo>
                    <a:pt x="7153" y="2260"/>
                  </a:lnTo>
                  <a:lnTo>
                    <a:pt x="8421" y="2207"/>
                  </a:lnTo>
                  <a:lnTo>
                    <a:pt x="9582" y="2126"/>
                  </a:lnTo>
                  <a:lnTo>
                    <a:pt x="10618" y="2001"/>
                  </a:lnTo>
                  <a:lnTo>
                    <a:pt x="11502" y="1849"/>
                  </a:lnTo>
                  <a:lnTo>
                    <a:pt x="12198" y="1671"/>
                  </a:lnTo>
                  <a:lnTo>
                    <a:pt x="12690" y="1465"/>
                  </a:lnTo>
                  <a:lnTo>
                    <a:pt x="12904" y="1305"/>
                  </a:lnTo>
                  <a:lnTo>
                    <a:pt x="12966" y="1189"/>
                  </a:lnTo>
                  <a:lnTo>
                    <a:pt x="12975" y="1135"/>
                  </a:lnTo>
                  <a:lnTo>
                    <a:pt x="12966" y="1073"/>
                  </a:lnTo>
                  <a:lnTo>
                    <a:pt x="12904" y="956"/>
                  </a:lnTo>
                  <a:lnTo>
                    <a:pt x="12690" y="796"/>
                  </a:lnTo>
                  <a:lnTo>
                    <a:pt x="12198" y="590"/>
                  </a:lnTo>
                  <a:lnTo>
                    <a:pt x="11502" y="412"/>
                  </a:lnTo>
                  <a:lnTo>
                    <a:pt x="10618" y="260"/>
                  </a:lnTo>
                  <a:lnTo>
                    <a:pt x="9582" y="135"/>
                  </a:lnTo>
                  <a:lnTo>
                    <a:pt x="8421" y="55"/>
                  </a:lnTo>
                  <a:lnTo>
                    <a:pt x="7153" y="10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90" name="Google Shape;2290;p28"/>
            <p:cNvSpPr/>
            <p:nvPr/>
          </p:nvSpPr>
          <p:spPr>
            <a:xfrm>
              <a:off x="1942068" y="3797437"/>
              <a:ext cx="995486" cy="104256"/>
            </a:xfrm>
            <a:custGeom>
              <a:avLst/>
              <a:gdLst/>
              <a:ahLst/>
              <a:cxnLst/>
              <a:rect l="l" t="t" r="r" b="b"/>
              <a:pathLst>
                <a:path w="12976" h="1359" extrusionOk="0">
                  <a:moveTo>
                    <a:pt x="6483" y="1"/>
                  </a:moveTo>
                  <a:lnTo>
                    <a:pt x="5822" y="10"/>
                  </a:lnTo>
                  <a:lnTo>
                    <a:pt x="4554" y="55"/>
                  </a:lnTo>
                  <a:lnTo>
                    <a:pt x="3385" y="135"/>
                  </a:lnTo>
                  <a:lnTo>
                    <a:pt x="2349" y="260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96"/>
                  </a:lnTo>
                  <a:lnTo>
                    <a:pt x="72" y="956"/>
                  </a:lnTo>
                  <a:lnTo>
                    <a:pt x="0" y="1073"/>
                  </a:lnTo>
                  <a:lnTo>
                    <a:pt x="0" y="1135"/>
                  </a:lnTo>
                  <a:lnTo>
                    <a:pt x="0" y="1189"/>
                  </a:lnTo>
                  <a:lnTo>
                    <a:pt x="72" y="1305"/>
                  </a:lnTo>
                  <a:lnTo>
                    <a:pt x="125" y="1358"/>
                  </a:lnTo>
                  <a:lnTo>
                    <a:pt x="259" y="1260"/>
                  </a:lnTo>
                  <a:lnTo>
                    <a:pt x="661" y="1082"/>
                  </a:lnTo>
                  <a:lnTo>
                    <a:pt x="1232" y="921"/>
                  </a:lnTo>
                  <a:lnTo>
                    <a:pt x="1947" y="778"/>
                  </a:lnTo>
                  <a:lnTo>
                    <a:pt x="3242" y="599"/>
                  </a:lnTo>
                  <a:lnTo>
                    <a:pt x="5322" y="465"/>
                  </a:lnTo>
                  <a:lnTo>
                    <a:pt x="6483" y="456"/>
                  </a:lnTo>
                  <a:lnTo>
                    <a:pt x="7644" y="465"/>
                  </a:lnTo>
                  <a:lnTo>
                    <a:pt x="9734" y="599"/>
                  </a:lnTo>
                  <a:lnTo>
                    <a:pt x="11020" y="778"/>
                  </a:lnTo>
                  <a:lnTo>
                    <a:pt x="11734" y="921"/>
                  </a:lnTo>
                  <a:lnTo>
                    <a:pt x="12306" y="1082"/>
                  </a:lnTo>
                  <a:lnTo>
                    <a:pt x="12716" y="1260"/>
                  </a:lnTo>
                  <a:lnTo>
                    <a:pt x="12841" y="1358"/>
                  </a:lnTo>
                  <a:lnTo>
                    <a:pt x="12904" y="1305"/>
                  </a:lnTo>
                  <a:lnTo>
                    <a:pt x="12966" y="1189"/>
                  </a:lnTo>
                  <a:lnTo>
                    <a:pt x="12975" y="1135"/>
                  </a:lnTo>
                  <a:lnTo>
                    <a:pt x="12966" y="1073"/>
                  </a:lnTo>
                  <a:lnTo>
                    <a:pt x="12904" y="956"/>
                  </a:lnTo>
                  <a:lnTo>
                    <a:pt x="12690" y="796"/>
                  </a:lnTo>
                  <a:lnTo>
                    <a:pt x="12198" y="590"/>
                  </a:lnTo>
                  <a:lnTo>
                    <a:pt x="11502" y="412"/>
                  </a:lnTo>
                  <a:lnTo>
                    <a:pt x="10618" y="260"/>
                  </a:lnTo>
                  <a:lnTo>
                    <a:pt x="9582" y="135"/>
                  </a:lnTo>
                  <a:lnTo>
                    <a:pt x="8421" y="55"/>
                  </a:lnTo>
                  <a:lnTo>
                    <a:pt x="7153" y="10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91" name="Google Shape;2291;p28"/>
            <p:cNvSpPr/>
            <p:nvPr/>
          </p:nvSpPr>
          <p:spPr>
            <a:xfrm>
              <a:off x="2168763" y="3870086"/>
              <a:ext cx="542009" cy="66512"/>
            </a:xfrm>
            <a:custGeom>
              <a:avLst/>
              <a:gdLst/>
              <a:ahLst/>
              <a:cxnLst/>
              <a:rect l="l" t="t" r="r" b="b"/>
              <a:pathLst>
                <a:path w="7065" h="867" extrusionOk="0">
                  <a:moveTo>
                    <a:pt x="1805" y="1"/>
                  </a:moveTo>
                  <a:lnTo>
                    <a:pt x="1644" y="9"/>
                  </a:lnTo>
                  <a:lnTo>
                    <a:pt x="1528" y="18"/>
                  </a:lnTo>
                  <a:lnTo>
                    <a:pt x="1421" y="27"/>
                  </a:lnTo>
                  <a:lnTo>
                    <a:pt x="1340" y="54"/>
                  </a:lnTo>
                  <a:lnTo>
                    <a:pt x="1162" y="117"/>
                  </a:lnTo>
                  <a:lnTo>
                    <a:pt x="921" y="260"/>
                  </a:lnTo>
                  <a:lnTo>
                    <a:pt x="849" y="340"/>
                  </a:lnTo>
                  <a:lnTo>
                    <a:pt x="519" y="340"/>
                  </a:lnTo>
                  <a:lnTo>
                    <a:pt x="296" y="349"/>
                  </a:lnTo>
                  <a:lnTo>
                    <a:pt x="144" y="376"/>
                  </a:lnTo>
                  <a:lnTo>
                    <a:pt x="28" y="402"/>
                  </a:lnTo>
                  <a:lnTo>
                    <a:pt x="1" y="447"/>
                  </a:lnTo>
                  <a:lnTo>
                    <a:pt x="28" y="492"/>
                  </a:lnTo>
                  <a:lnTo>
                    <a:pt x="144" y="527"/>
                  </a:lnTo>
                  <a:lnTo>
                    <a:pt x="296" y="554"/>
                  </a:lnTo>
                  <a:lnTo>
                    <a:pt x="885" y="554"/>
                  </a:lnTo>
                  <a:lnTo>
                    <a:pt x="965" y="626"/>
                  </a:lnTo>
                  <a:lnTo>
                    <a:pt x="1242" y="742"/>
                  </a:lnTo>
                  <a:lnTo>
                    <a:pt x="1448" y="786"/>
                  </a:lnTo>
                  <a:lnTo>
                    <a:pt x="1662" y="822"/>
                  </a:lnTo>
                  <a:lnTo>
                    <a:pt x="2180" y="867"/>
                  </a:lnTo>
                  <a:lnTo>
                    <a:pt x="2474" y="867"/>
                  </a:lnTo>
                  <a:lnTo>
                    <a:pt x="2966" y="858"/>
                  </a:lnTo>
                  <a:lnTo>
                    <a:pt x="3323" y="813"/>
                  </a:lnTo>
                  <a:lnTo>
                    <a:pt x="3609" y="760"/>
                  </a:lnTo>
                  <a:lnTo>
                    <a:pt x="3778" y="688"/>
                  </a:lnTo>
                  <a:lnTo>
                    <a:pt x="3912" y="608"/>
                  </a:lnTo>
                  <a:lnTo>
                    <a:pt x="4046" y="501"/>
                  </a:lnTo>
                  <a:lnTo>
                    <a:pt x="4162" y="411"/>
                  </a:lnTo>
                  <a:lnTo>
                    <a:pt x="4287" y="349"/>
                  </a:lnTo>
                  <a:lnTo>
                    <a:pt x="4421" y="313"/>
                  </a:lnTo>
                  <a:lnTo>
                    <a:pt x="4644" y="304"/>
                  </a:lnTo>
                  <a:lnTo>
                    <a:pt x="4877" y="313"/>
                  </a:lnTo>
                  <a:lnTo>
                    <a:pt x="5037" y="349"/>
                  </a:lnTo>
                  <a:lnTo>
                    <a:pt x="5100" y="367"/>
                  </a:lnTo>
                  <a:lnTo>
                    <a:pt x="5171" y="420"/>
                  </a:lnTo>
                  <a:lnTo>
                    <a:pt x="5180" y="456"/>
                  </a:lnTo>
                  <a:lnTo>
                    <a:pt x="5171" y="501"/>
                  </a:lnTo>
                  <a:lnTo>
                    <a:pt x="5127" y="545"/>
                  </a:lnTo>
                  <a:lnTo>
                    <a:pt x="5064" y="590"/>
                  </a:lnTo>
                  <a:lnTo>
                    <a:pt x="4975" y="626"/>
                  </a:lnTo>
                  <a:lnTo>
                    <a:pt x="4895" y="652"/>
                  </a:lnTo>
                  <a:lnTo>
                    <a:pt x="4850" y="670"/>
                  </a:lnTo>
                  <a:lnTo>
                    <a:pt x="4778" y="697"/>
                  </a:lnTo>
                  <a:lnTo>
                    <a:pt x="4743" y="715"/>
                  </a:lnTo>
                  <a:lnTo>
                    <a:pt x="4716" y="733"/>
                  </a:lnTo>
                  <a:lnTo>
                    <a:pt x="4707" y="751"/>
                  </a:lnTo>
                  <a:lnTo>
                    <a:pt x="4734" y="786"/>
                  </a:lnTo>
                  <a:lnTo>
                    <a:pt x="4877" y="822"/>
                  </a:lnTo>
                  <a:lnTo>
                    <a:pt x="5046" y="840"/>
                  </a:lnTo>
                  <a:lnTo>
                    <a:pt x="5261" y="849"/>
                  </a:lnTo>
                  <a:lnTo>
                    <a:pt x="5412" y="840"/>
                  </a:lnTo>
                  <a:lnTo>
                    <a:pt x="5529" y="831"/>
                  </a:lnTo>
                  <a:lnTo>
                    <a:pt x="5636" y="822"/>
                  </a:lnTo>
                  <a:lnTo>
                    <a:pt x="5725" y="795"/>
                  </a:lnTo>
                  <a:lnTo>
                    <a:pt x="5904" y="733"/>
                  </a:lnTo>
                  <a:lnTo>
                    <a:pt x="6136" y="608"/>
                  </a:lnTo>
                  <a:lnTo>
                    <a:pt x="6198" y="545"/>
                  </a:lnTo>
                  <a:lnTo>
                    <a:pt x="6770" y="545"/>
                  </a:lnTo>
                  <a:lnTo>
                    <a:pt x="6922" y="518"/>
                  </a:lnTo>
                  <a:lnTo>
                    <a:pt x="7038" y="483"/>
                  </a:lnTo>
                  <a:lnTo>
                    <a:pt x="7064" y="447"/>
                  </a:lnTo>
                  <a:lnTo>
                    <a:pt x="7038" y="402"/>
                  </a:lnTo>
                  <a:lnTo>
                    <a:pt x="6922" y="367"/>
                  </a:lnTo>
                  <a:lnTo>
                    <a:pt x="6761" y="340"/>
                  </a:lnTo>
                  <a:lnTo>
                    <a:pt x="6171" y="340"/>
                  </a:lnTo>
                  <a:lnTo>
                    <a:pt x="6091" y="268"/>
                  </a:lnTo>
                  <a:lnTo>
                    <a:pt x="5796" y="152"/>
                  </a:lnTo>
                  <a:lnTo>
                    <a:pt x="5591" y="108"/>
                  </a:lnTo>
                  <a:lnTo>
                    <a:pt x="5368" y="72"/>
                  </a:lnTo>
                  <a:lnTo>
                    <a:pt x="4841" y="27"/>
                  </a:lnTo>
                  <a:lnTo>
                    <a:pt x="4555" y="27"/>
                  </a:lnTo>
                  <a:lnTo>
                    <a:pt x="4064" y="36"/>
                  </a:lnTo>
                  <a:lnTo>
                    <a:pt x="3716" y="81"/>
                  </a:lnTo>
                  <a:lnTo>
                    <a:pt x="3439" y="135"/>
                  </a:lnTo>
                  <a:lnTo>
                    <a:pt x="3260" y="206"/>
                  </a:lnTo>
                  <a:lnTo>
                    <a:pt x="3117" y="286"/>
                  </a:lnTo>
                  <a:lnTo>
                    <a:pt x="2975" y="393"/>
                  </a:lnTo>
                  <a:lnTo>
                    <a:pt x="2894" y="456"/>
                  </a:lnTo>
                  <a:lnTo>
                    <a:pt x="2823" y="501"/>
                  </a:lnTo>
                  <a:lnTo>
                    <a:pt x="2760" y="536"/>
                  </a:lnTo>
                  <a:lnTo>
                    <a:pt x="2662" y="563"/>
                  </a:lnTo>
                  <a:lnTo>
                    <a:pt x="2555" y="581"/>
                  </a:lnTo>
                  <a:lnTo>
                    <a:pt x="2403" y="590"/>
                  </a:lnTo>
                  <a:lnTo>
                    <a:pt x="2171" y="581"/>
                  </a:lnTo>
                  <a:lnTo>
                    <a:pt x="2019" y="545"/>
                  </a:lnTo>
                  <a:lnTo>
                    <a:pt x="1957" y="527"/>
                  </a:lnTo>
                  <a:lnTo>
                    <a:pt x="1894" y="465"/>
                  </a:lnTo>
                  <a:lnTo>
                    <a:pt x="1885" y="420"/>
                  </a:lnTo>
                  <a:lnTo>
                    <a:pt x="1894" y="358"/>
                  </a:lnTo>
                  <a:lnTo>
                    <a:pt x="1957" y="304"/>
                  </a:lnTo>
                  <a:lnTo>
                    <a:pt x="2055" y="242"/>
                  </a:lnTo>
                  <a:lnTo>
                    <a:pt x="2216" y="179"/>
                  </a:lnTo>
                  <a:lnTo>
                    <a:pt x="2287" y="152"/>
                  </a:lnTo>
                  <a:lnTo>
                    <a:pt x="2323" y="126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2" y="54"/>
                  </a:lnTo>
                  <a:lnTo>
                    <a:pt x="2189" y="27"/>
                  </a:lnTo>
                  <a:lnTo>
                    <a:pt x="2019" y="9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92" name="Google Shape;2292;p28"/>
            <p:cNvSpPr/>
            <p:nvPr/>
          </p:nvSpPr>
          <p:spPr>
            <a:xfrm>
              <a:off x="2907304" y="395501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52" y="1"/>
                  </a:moveTo>
                  <a:lnTo>
                    <a:pt x="81" y="19"/>
                  </a:lnTo>
                  <a:lnTo>
                    <a:pt x="0" y="37"/>
                  </a:lnTo>
                  <a:lnTo>
                    <a:pt x="0" y="1448"/>
                  </a:lnTo>
                  <a:lnTo>
                    <a:pt x="81" y="1430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2788779" y="3979712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9"/>
                  </a:lnTo>
                  <a:lnTo>
                    <a:pt x="81" y="1420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2670253" y="3994058"/>
              <a:ext cx="12428" cy="109012"/>
            </a:xfrm>
            <a:custGeom>
              <a:avLst/>
              <a:gdLst/>
              <a:ahLst/>
              <a:cxnLst/>
              <a:rect l="l" t="t" r="r" b="b"/>
              <a:pathLst>
                <a:path w="162" h="1421" extrusionOk="0">
                  <a:moveTo>
                    <a:pt x="161" y="1"/>
                  </a:moveTo>
                  <a:lnTo>
                    <a:pt x="81" y="10"/>
                  </a:lnTo>
                  <a:lnTo>
                    <a:pt x="1" y="10"/>
                  </a:lnTo>
                  <a:lnTo>
                    <a:pt x="1" y="1421"/>
                  </a:lnTo>
                  <a:lnTo>
                    <a:pt x="81" y="1412"/>
                  </a:lnTo>
                  <a:lnTo>
                    <a:pt x="161" y="1412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95" name="Google Shape;2295;p28"/>
            <p:cNvSpPr/>
            <p:nvPr/>
          </p:nvSpPr>
          <p:spPr>
            <a:xfrm>
              <a:off x="2552418" y="4001653"/>
              <a:ext cx="11738" cy="108935"/>
            </a:xfrm>
            <a:custGeom>
              <a:avLst/>
              <a:gdLst/>
              <a:ahLst/>
              <a:cxnLst/>
              <a:rect l="l" t="t" r="r" b="b"/>
              <a:pathLst>
                <a:path w="153" h="1420" extrusionOk="0">
                  <a:moveTo>
                    <a:pt x="152" y="0"/>
                  </a:moveTo>
                  <a:lnTo>
                    <a:pt x="72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72" y="1411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96" name="Google Shape;2296;p28"/>
            <p:cNvSpPr/>
            <p:nvPr/>
          </p:nvSpPr>
          <p:spPr>
            <a:xfrm>
              <a:off x="2433892" y="4004338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2315366" y="4001653"/>
              <a:ext cx="11738" cy="108935"/>
            </a:xfrm>
            <a:custGeom>
              <a:avLst/>
              <a:gdLst/>
              <a:ahLst/>
              <a:cxnLst/>
              <a:rect l="l" t="t" r="r" b="b"/>
              <a:pathLst>
                <a:path w="153" h="1420" extrusionOk="0">
                  <a:moveTo>
                    <a:pt x="1" y="0"/>
                  </a:moveTo>
                  <a:lnTo>
                    <a:pt x="1" y="1411"/>
                  </a:lnTo>
                  <a:lnTo>
                    <a:pt x="72" y="1411"/>
                  </a:lnTo>
                  <a:lnTo>
                    <a:pt x="153" y="1420"/>
                  </a:lnTo>
                  <a:lnTo>
                    <a:pt x="153" y="9"/>
                  </a:lnTo>
                  <a:lnTo>
                    <a:pt x="72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2196917" y="3994058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1"/>
                  </a:moveTo>
                  <a:lnTo>
                    <a:pt x="0" y="1412"/>
                  </a:lnTo>
                  <a:lnTo>
                    <a:pt x="71" y="1412"/>
                  </a:lnTo>
                  <a:lnTo>
                    <a:pt x="152" y="1421"/>
                  </a:lnTo>
                  <a:lnTo>
                    <a:pt x="152" y="10"/>
                  </a:lnTo>
                  <a:lnTo>
                    <a:pt x="71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99" name="Google Shape;2299;p28"/>
            <p:cNvSpPr/>
            <p:nvPr/>
          </p:nvSpPr>
          <p:spPr>
            <a:xfrm>
              <a:off x="2078392" y="3979712"/>
              <a:ext cx="11661" cy="109702"/>
            </a:xfrm>
            <a:custGeom>
              <a:avLst/>
              <a:gdLst/>
              <a:ahLst/>
              <a:cxnLst/>
              <a:rect l="l" t="t" r="r" b="b"/>
              <a:pathLst>
                <a:path w="152" h="1430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20"/>
                  </a:lnTo>
                  <a:lnTo>
                    <a:pt x="152" y="1429"/>
                  </a:lnTo>
                  <a:lnTo>
                    <a:pt x="152" y="1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00" name="Google Shape;2300;p28"/>
            <p:cNvSpPr/>
            <p:nvPr/>
          </p:nvSpPr>
          <p:spPr>
            <a:xfrm>
              <a:off x="1959866" y="395501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0" y="1"/>
                  </a:moveTo>
                  <a:lnTo>
                    <a:pt x="0" y="1403"/>
                  </a:lnTo>
                  <a:lnTo>
                    <a:pt x="81" y="1430"/>
                  </a:lnTo>
                  <a:lnTo>
                    <a:pt x="152" y="1448"/>
                  </a:lnTo>
                  <a:lnTo>
                    <a:pt x="152" y="37"/>
                  </a:lnTo>
                  <a:lnTo>
                    <a:pt x="81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01" name="Google Shape;2301;p28"/>
            <p:cNvSpPr/>
            <p:nvPr/>
          </p:nvSpPr>
          <p:spPr>
            <a:xfrm>
              <a:off x="1778970" y="3775573"/>
              <a:ext cx="1184595" cy="228841"/>
            </a:xfrm>
            <a:custGeom>
              <a:avLst/>
              <a:gdLst/>
              <a:ahLst/>
              <a:cxnLst/>
              <a:rect l="l" t="t" r="r" b="b"/>
              <a:pathLst>
                <a:path w="15441" h="2983" extrusionOk="0">
                  <a:moveTo>
                    <a:pt x="1" y="0"/>
                  </a:moveTo>
                  <a:lnTo>
                    <a:pt x="1" y="1411"/>
                  </a:lnTo>
                  <a:lnTo>
                    <a:pt x="1" y="1492"/>
                  </a:lnTo>
                  <a:lnTo>
                    <a:pt x="81" y="1652"/>
                  </a:lnTo>
                  <a:lnTo>
                    <a:pt x="242" y="1804"/>
                  </a:lnTo>
                  <a:lnTo>
                    <a:pt x="465" y="1947"/>
                  </a:lnTo>
                  <a:lnTo>
                    <a:pt x="921" y="2161"/>
                  </a:lnTo>
                  <a:lnTo>
                    <a:pt x="1751" y="2411"/>
                  </a:lnTo>
                  <a:lnTo>
                    <a:pt x="2796" y="2626"/>
                  </a:lnTo>
                  <a:lnTo>
                    <a:pt x="4028" y="2795"/>
                  </a:lnTo>
                  <a:lnTo>
                    <a:pt x="5421" y="2911"/>
                  </a:lnTo>
                  <a:lnTo>
                    <a:pt x="6921" y="2974"/>
                  </a:lnTo>
                  <a:lnTo>
                    <a:pt x="7716" y="2983"/>
                  </a:lnTo>
                  <a:lnTo>
                    <a:pt x="8511" y="2974"/>
                  </a:lnTo>
                  <a:lnTo>
                    <a:pt x="10020" y="2911"/>
                  </a:lnTo>
                  <a:lnTo>
                    <a:pt x="11404" y="2795"/>
                  </a:lnTo>
                  <a:lnTo>
                    <a:pt x="12637" y="2626"/>
                  </a:lnTo>
                  <a:lnTo>
                    <a:pt x="13681" y="2411"/>
                  </a:lnTo>
                  <a:lnTo>
                    <a:pt x="14512" y="2161"/>
                  </a:lnTo>
                  <a:lnTo>
                    <a:pt x="14967" y="1947"/>
                  </a:lnTo>
                  <a:lnTo>
                    <a:pt x="15200" y="1804"/>
                  </a:lnTo>
                  <a:lnTo>
                    <a:pt x="15351" y="1652"/>
                  </a:lnTo>
                  <a:lnTo>
                    <a:pt x="15432" y="1492"/>
                  </a:lnTo>
                  <a:lnTo>
                    <a:pt x="15441" y="1411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02" name="Google Shape;2302;p28"/>
            <p:cNvSpPr/>
            <p:nvPr/>
          </p:nvSpPr>
          <p:spPr>
            <a:xfrm>
              <a:off x="1778970" y="3655667"/>
              <a:ext cx="1184595" cy="240502"/>
            </a:xfrm>
            <a:custGeom>
              <a:avLst/>
              <a:gdLst/>
              <a:ahLst/>
              <a:cxnLst/>
              <a:rect l="l" t="t" r="r" b="b"/>
              <a:pathLst>
                <a:path w="15441" h="3135" extrusionOk="0">
                  <a:moveTo>
                    <a:pt x="6921" y="0"/>
                  </a:moveTo>
                  <a:lnTo>
                    <a:pt x="5421" y="63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63"/>
                  </a:lnTo>
                  <a:lnTo>
                    <a:pt x="921" y="813"/>
                  </a:lnTo>
                  <a:lnTo>
                    <a:pt x="465" y="1027"/>
                  </a:lnTo>
                  <a:lnTo>
                    <a:pt x="242" y="1170"/>
                  </a:lnTo>
                  <a:lnTo>
                    <a:pt x="81" y="1331"/>
                  </a:lnTo>
                  <a:lnTo>
                    <a:pt x="10" y="1483"/>
                  </a:lnTo>
                  <a:lnTo>
                    <a:pt x="1" y="1563"/>
                  </a:lnTo>
                  <a:lnTo>
                    <a:pt x="10" y="1644"/>
                  </a:lnTo>
                  <a:lnTo>
                    <a:pt x="81" y="1804"/>
                  </a:lnTo>
                  <a:lnTo>
                    <a:pt x="242" y="1956"/>
                  </a:lnTo>
                  <a:lnTo>
                    <a:pt x="465" y="2108"/>
                  </a:lnTo>
                  <a:lnTo>
                    <a:pt x="921" y="2313"/>
                  </a:lnTo>
                  <a:lnTo>
                    <a:pt x="1751" y="2563"/>
                  </a:lnTo>
                  <a:lnTo>
                    <a:pt x="2796" y="2778"/>
                  </a:lnTo>
                  <a:lnTo>
                    <a:pt x="4028" y="2947"/>
                  </a:lnTo>
                  <a:lnTo>
                    <a:pt x="5421" y="3072"/>
                  </a:lnTo>
                  <a:lnTo>
                    <a:pt x="6921" y="3135"/>
                  </a:lnTo>
                  <a:lnTo>
                    <a:pt x="8511" y="3135"/>
                  </a:lnTo>
                  <a:lnTo>
                    <a:pt x="10020" y="3072"/>
                  </a:lnTo>
                  <a:lnTo>
                    <a:pt x="11404" y="2947"/>
                  </a:lnTo>
                  <a:lnTo>
                    <a:pt x="12637" y="2778"/>
                  </a:lnTo>
                  <a:lnTo>
                    <a:pt x="13681" y="2563"/>
                  </a:lnTo>
                  <a:lnTo>
                    <a:pt x="14512" y="2313"/>
                  </a:lnTo>
                  <a:lnTo>
                    <a:pt x="14967" y="2108"/>
                  </a:lnTo>
                  <a:lnTo>
                    <a:pt x="15200" y="1956"/>
                  </a:lnTo>
                  <a:lnTo>
                    <a:pt x="15351" y="1804"/>
                  </a:lnTo>
                  <a:lnTo>
                    <a:pt x="15432" y="1644"/>
                  </a:lnTo>
                  <a:lnTo>
                    <a:pt x="15441" y="1563"/>
                  </a:lnTo>
                  <a:lnTo>
                    <a:pt x="15432" y="1483"/>
                  </a:lnTo>
                  <a:lnTo>
                    <a:pt x="15351" y="1331"/>
                  </a:lnTo>
                  <a:lnTo>
                    <a:pt x="15200" y="1170"/>
                  </a:lnTo>
                  <a:lnTo>
                    <a:pt x="14967" y="1027"/>
                  </a:lnTo>
                  <a:lnTo>
                    <a:pt x="14512" y="813"/>
                  </a:lnTo>
                  <a:lnTo>
                    <a:pt x="13681" y="563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63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03" name="Google Shape;2303;p28"/>
            <p:cNvSpPr/>
            <p:nvPr/>
          </p:nvSpPr>
          <p:spPr>
            <a:xfrm>
              <a:off x="2378427" y="3669399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04" name="Google Shape;2304;p28"/>
            <p:cNvSpPr/>
            <p:nvPr/>
          </p:nvSpPr>
          <p:spPr>
            <a:xfrm>
              <a:off x="2337997" y="366939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05" name="Google Shape;2305;p28"/>
            <p:cNvSpPr/>
            <p:nvPr/>
          </p:nvSpPr>
          <p:spPr>
            <a:xfrm>
              <a:off x="2418165" y="3670089"/>
              <a:ext cx="24703" cy="4143"/>
            </a:xfrm>
            <a:custGeom>
              <a:avLst/>
              <a:gdLst/>
              <a:ahLst/>
              <a:cxnLst/>
              <a:rect l="l" t="t" r="r" b="b"/>
              <a:pathLst>
                <a:path w="322" h="54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45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06" name="Google Shape;2306;p28"/>
            <p:cNvSpPr/>
            <p:nvPr/>
          </p:nvSpPr>
          <p:spPr>
            <a:xfrm>
              <a:off x="2298259" y="367008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9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7" y="54"/>
                  </a:lnTo>
                  <a:lnTo>
                    <a:pt x="152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07" name="Google Shape;2307;p28"/>
            <p:cNvSpPr/>
            <p:nvPr/>
          </p:nvSpPr>
          <p:spPr>
            <a:xfrm>
              <a:off x="2458594" y="3670703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55"/>
                  </a:lnTo>
                  <a:lnTo>
                    <a:pt x="161" y="55"/>
                  </a:lnTo>
                  <a:lnTo>
                    <a:pt x="286" y="63"/>
                  </a:lnTo>
                  <a:lnTo>
                    <a:pt x="313" y="5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86" y="10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08" name="Google Shape;2308;p28"/>
            <p:cNvSpPr/>
            <p:nvPr/>
          </p:nvSpPr>
          <p:spPr>
            <a:xfrm>
              <a:off x="2257829" y="3670703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53" y="10"/>
                  </a:lnTo>
                  <a:lnTo>
                    <a:pt x="28" y="10"/>
                  </a:lnTo>
                  <a:lnTo>
                    <a:pt x="10" y="19"/>
                  </a:lnTo>
                  <a:lnTo>
                    <a:pt x="1" y="37"/>
                  </a:lnTo>
                  <a:lnTo>
                    <a:pt x="10" y="55"/>
                  </a:lnTo>
                  <a:lnTo>
                    <a:pt x="28" y="63"/>
                  </a:lnTo>
                  <a:lnTo>
                    <a:pt x="162" y="55"/>
                  </a:lnTo>
                  <a:lnTo>
                    <a:pt x="287" y="55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09" name="Google Shape;2309;p28"/>
            <p:cNvSpPr/>
            <p:nvPr/>
          </p:nvSpPr>
          <p:spPr>
            <a:xfrm>
              <a:off x="2499024" y="367277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0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10" name="Google Shape;2310;p28"/>
            <p:cNvSpPr/>
            <p:nvPr/>
          </p:nvSpPr>
          <p:spPr>
            <a:xfrm>
              <a:off x="2217400" y="3672774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162" y="1"/>
                  </a:moveTo>
                  <a:lnTo>
                    <a:pt x="28" y="10"/>
                  </a:lnTo>
                  <a:lnTo>
                    <a:pt x="10" y="19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22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11" name="Google Shape;2311;p28"/>
            <p:cNvSpPr/>
            <p:nvPr/>
          </p:nvSpPr>
          <p:spPr>
            <a:xfrm>
              <a:off x="2538762" y="3674846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12" name="Google Shape;2312;p28"/>
            <p:cNvSpPr/>
            <p:nvPr/>
          </p:nvSpPr>
          <p:spPr>
            <a:xfrm>
              <a:off x="2177662" y="3674846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53" y="9"/>
                  </a:lnTo>
                  <a:lnTo>
                    <a:pt x="28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45"/>
                  </a:lnTo>
                  <a:lnTo>
                    <a:pt x="314" y="36"/>
                  </a:lnTo>
                  <a:lnTo>
                    <a:pt x="314" y="1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13" name="Google Shape;2313;p28"/>
            <p:cNvSpPr/>
            <p:nvPr/>
          </p:nvSpPr>
          <p:spPr>
            <a:xfrm>
              <a:off x="2579115" y="3677607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10" y="0"/>
                  </a:moveTo>
                  <a:lnTo>
                    <a:pt x="1" y="18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78" y="72"/>
                  </a:lnTo>
                  <a:lnTo>
                    <a:pt x="287" y="72"/>
                  </a:lnTo>
                  <a:lnTo>
                    <a:pt x="305" y="63"/>
                  </a:lnTo>
                  <a:lnTo>
                    <a:pt x="313" y="45"/>
                  </a:lnTo>
                  <a:lnTo>
                    <a:pt x="305" y="27"/>
                  </a:lnTo>
                  <a:lnTo>
                    <a:pt x="287" y="27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14" name="Google Shape;2314;p28"/>
            <p:cNvSpPr/>
            <p:nvPr/>
          </p:nvSpPr>
          <p:spPr>
            <a:xfrm>
              <a:off x="2138000" y="3677607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7" y="0"/>
                  </a:moveTo>
                  <a:lnTo>
                    <a:pt x="152" y="9"/>
                  </a:lnTo>
                  <a:lnTo>
                    <a:pt x="18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2618853" y="3680983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8" y="54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7"/>
                  </a:lnTo>
                  <a:lnTo>
                    <a:pt x="287" y="28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2097570" y="3681673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28"/>
                  </a:lnTo>
                  <a:lnTo>
                    <a:pt x="9" y="37"/>
                  </a:lnTo>
                  <a:lnTo>
                    <a:pt x="0" y="54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2658592" y="3685816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4" y="72"/>
                  </a:lnTo>
                  <a:lnTo>
                    <a:pt x="313" y="63"/>
                  </a:lnTo>
                  <a:lnTo>
                    <a:pt x="313" y="36"/>
                  </a:lnTo>
                  <a:lnTo>
                    <a:pt x="296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2057832" y="3685816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19" name="Google Shape;2319;p28"/>
            <p:cNvSpPr/>
            <p:nvPr/>
          </p:nvSpPr>
          <p:spPr>
            <a:xfrm>
              <a:off x="2698331" y="3691263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78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5" y="37"/>
                  </a:lnTo>
                  <a:lnTo>
                    <a:pt x="161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20" name="Google Shape;2320;p28"/>
            <p:cNvSpPr/>
            <p:nvPr/>
          </p:nvSpPr>
          <p:spPr>
            <a:xfrm>
              <a:off x="2018093" y="3691263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45"/>
                  </a:lnTo>
                  <a:lnTo>
                    <a:pt x="9" y="45"/>
                  </a:lnTo>
                  <a:lnTo>
                    <a:pt x="0" y="72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36" y="90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21" name="Google Shape;2321;p28"/>
            <p:cNvSpPr/>
            <p:nvPr/>
          </p:nvSpPr>
          <p:spPr>
            <a:xfrm>
              <a:off x="2738070" y="3697477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8"/>
                  </a:lnTo>
                  <a:lnTo>
                    <a:pt x="295" y="90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22" name="Google Shape;2322;p28"/>
            <p:cNvSpPr/>
            <p:nvPr/>
          </p:nvSpPr>
          <p:spPr>
            <a:xfrm>
              <a:off x="1979045" y="3698167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89"/>
                  </a:lnTo>
                  <a:lnTo>
                    <a:pt x="27" y="89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23" name="Google Shape;2323;p28"/>
            <p:cNvSpPr/>
            <p:nvPr/>
          </p:nvSpPr>
          <p:spPr>
            <a:xfrm>
              <a:off x="2777118" y="3705685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24" name="Google Shape;2324;p28"/>
            <p:cNvSpPr/>
            <p:nvPr/>
          </p:nvSpPr>
          <p:spPr>
            <a:xfrm>
              <a:off x="1939996" y="3705685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77" y="0"/>
                  </a:moveTo>
                  <a:lnTo>
                    <a:pt x="143" y="27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8"/>
                  </a:lnTo>
                  <a:lnTo>
                    <a:pt x="36" y="108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25" name="Google Shape;2325;p28"/>
            <p:cNvSpPr/>
            <p:nvPr/>
          </p:nvSpPr>
          <p:spPr>
            <a:xfrm>
              <a:off x="2816166" y="3715275"/>
              <a:ext cx="22708" cy="8976"/>
            </a:xfrm>
            <a:custGeom>
              <a:avLst/>
              <a:gdLst/>
              <a:ahLst/>
              <a:cxnLst/>
              <a:rect l="l" t="t" r="r" b="b"/>
              <a:pathLst>
                <a:path w="296" h="117" extrusionOk="0">
                  <a:moveTo>
                    <a:pt x="10" y="0"/>
                  </a:moveTo>
                  <a:lnTo>
                    <a:pt x="1" y="9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16"/>
                  </a:lnTo>
                  <a:lnTo>
                    <a:pt x="286" y="116"/>
                  </a:lnTo>
                  <a:lnTo>
                    <a:pt x="295" y="108"/>
                  </a:lnTo>
                  <a:lnTo>
                    <a:pt x="295" y="81"/>
                  </a:lnTo>
                  <a:lnTo>
                    <a:pt x="278" y="72"/>
                  </a:lnTo>
                  <a:lnTo>
                    <a:pt x="161" y="3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26" name="Google Shape;2326;p28"/>
            <p:cNvSpPr/>
            <p:nvPr/>
          </p:nvSpPr>
          <p:spPr>
            <a:xfrm>
              <a:off x="1901639" y="3715275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268" y="0"/>
                  </a:moveTo>
                  <a:lnTo>
                    <a:pt x="134" y="45"/>
                  </a:lnTo>
                  <a:lnTo>
                    <a:pt x="18" y="81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9" y="125"/>
                  </a:lnTo>
                  <a:lnTo>
                    <a:pt x="36" y="125"/>
                  </a:lnTo>
                  <a:lnTo>
                    <a:pt x="152" y="9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27" name="Google Shape;2327;p28"/>
            <p:cNvSpPr/>
            <p:nvPr/>
          </p:nvSpPr>
          <p:spPr>
            <a:xfrm>
              <a:off x="2853834" y="3727626"/>
              <a:ext cx="22018" cy="11047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0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35" y="89"/>
                  </a:lnTo>
                  <a:lnTo>
                    <a:pt x="251" y="143"/>
                  </a:lnTo>
                  <a:lnTo>
                    <a:pt x="269" y="143"/>
                  </a:lnTo>
                  <a:lnTo>
                    <a:pt x="287" y="134"/>
                  </a:lnTo>
                  <a:lnTo>
                    <a:pt x="287" y="116"/>
                  </a:lnTo>
                  <a:lnTo>
                    <a:pt x="269" y="98"/>
                  </a:lnTo>
                  <a:lnTo>
                    <a:pt x="162" y="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28" name="Google Shape;2328;p28"/>
            <p:cNvSpPr/>
            <p:nvPr/>
          </p:nvSpPr>
          <p:spPr>
            <a:xfrm>
              <a:off x="1864585" y="3727626"/>
              <a:ext cx="22708" cy="11661"/>
            </a:xfrm>
            <a:custGeom>
              <a:avLst/>
              <a:gdLst/>
              <a:ahLst/>
              <a:cxnLst/>
              <a:rect l="l" t="t" r="r" b="b"/>
              <a:pathLst>
                <a:path w="296" h="152" extrusionOk="0">
                  <a:moveTo>
                    <a:pt x="278" y="0"/>
                  </a:moveTo>
                  <a:lnTo>
                    <a:pt x="260" y="9"/>
                  </a:lnTo>
                  <a:lnTo>
                    <a:pt x="135" y="54"/>
                  </a:lnTo>
                  <a:lnTo>
                    <a:pt x="19" y="107"/>
                  </a:lnTo>
                  <a:lnTo>
                    <a:pt x="1" y="125"/>
                  </a:lnTo>
                  <a:lnTo>
                    <a:pt x="10" y="143"/>
                  </a:lnTo>
                  <a:lnTo>
                    <a:pt x="19" y="152"/>
                  </a:lnTo>
                  <a:lnTo>
                    <a:pt x="46" y="152"/>
                  </a:lnTo>
                  <a:lnTo>
                    <a:pt x="153" y="98"/>
                  </a:lnTo>
                  <a:lnTo>
                    <a:pt x="278" y="45"/>
                  </a:lnTo>
                  <a:lnTo>
                    <a:pt x="296" y="36"/>
                  </a:lnTo>
                  <a:lnTo>
                    <a:pt x="296" y="1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29" name="Google Shape;2329;p28"/>
            <p:cNvSpPr/>
            <p:nvPr/>
          </p:nvSpPr>
          <p:spPr>
            <a:xfrm>
              <a:off x="2888816" y="3744733"/>
              <a:ext cx="18566" cy="15803"/>
            </a:xfrm>
            <a:custGeom>
              <a:avLst/>
              <a:gdLst/>
              <a:ahLst/>
              <a:cxnLst/>
              <a:rect l="l" t="t" r="r" b="b"/>
              <a:pathLst>
                <a:path w="242" h="206" extrusionOk="0">
                  <a:moveTo>
                    <a:pt x="18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16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24" y="206"/>
                  </a:lnTo>
                  <a:lnTo>
                    <a:pt x="232" y="197"/>
                  </a:lnTo>
                  <a:lnTo>
                    <a:pt x="241" y="188"/>
                  </a:lnTo>
                  <a:lnTo>
                    <a:pt x="232" y="170"/>
                  </a:lnTo>
                  <a:lnTo>
                    <a:pt x="152" y="8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30" name="Google Shape;2330;p28"/>
            <p:cNvSpPr/>
            <p:nvPr/>
          </p:nvSpPr>
          <p:spPr>
            <a:xfrm>
              <a:off x="1833822" y="3745424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4" y="0"/>
                  </a:moveTo>
                  <a:lnTo>
                    <a:pt x="197" y="9"/>
                  </a:lnTo>
                  <a:lnTo>
                    <a:pt x="81" y="90"/>
                  </a:lnTo>
                  <a:lnTo>
                    <a:pt x="9" y="170"/>
                  </a:lnTo>
                  <a:lnTo>
                    <a:pt x="0" y="188"/>
                  </a:lnTo>
                  <a:lnTo>
                    <a:pt x="9" y="206"/>
                  </a:lnTo>
                  <a:lnTo>
                    <a:pt x="18" y="206"/>
                  </a:lnTo>
                  <a:lnTo>
                    <a:pt x="27" y="215"/>
                  </a:lnTo>
                  <a:lnTo>
                    <a:pt x="45" y="206"/>
                  </a:lnTo>
                  <a:lnTo>
                    <a:pt x="54" y="197"/>
                  </a:lnTo>
                  <a:lnTo>
                    <a:pt x="125" y="116"/>
                  </a:lnTo>
                  <a:lnTo>
                    <a:pt x="232" y="45"/>
                  </a:lnTo>
                  <a:lnTo>
                    <a:pt x="241" y="27"/>
                  </a:lnTo>
                  <a:lnTo>
                    <a:pt x="232" y="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31" name="Google Shape;2331;p28"/>
            <p:cNvSpPr/>
            <p:nvPr/>
          </p:nvSpPr>
          <p:spPr>
            <a:xfrm>
              <a:off x="2903852" y="3773501"/>
              <a:ext cx="10357" cy="20636"/>
            </a:xfrm>
            <a:custGeom>
              <a:avLst/>
              <a:gdLst/>
              <a:ahLst/>
              <a:cxnLst/>
              <a:rect l="l" t="t" r="r" b="b"/>
              <a:pathLst>
                <a:path w="135" h="269" extrusionOk="0">
                  <a:moveTo>
                    <a:pt x="90" y="0"/>
                  </a:moveTo>
                  <a:lnTo>
                    <a:pt x="81" y="18"/>
                  </a:lnTo>
                  <a:lnTo>
                    <a:pt x="90" y="27"/>
                  </a:lnTo>
                  <a:lnTo>
                    <a:pt x="72" y="134"/>
                  </a:lnTo>
                  <a:lnTo>
                    <a:pt x="1" y="233"/>
                  </a:lnTo>
                  <a:lnTo>
                    <a:pt x="1" y="250"/>
                  </a:lnTo>
                  <a:lnTo>
                    <a:pt x="10" y="259"/>
                  </a:lnTo>
                  <a:lnTo>
                    <a:pt x="19" y="268"/>
                  </a:lnTo>
                  <a:lnTo>
                    <a:pt x="36" y="268"/>
                  </a:lnTo>
                  <a:lnTo>
                    <a:pt x="45" y="259"/>
                  </a:lnTo>
                  <a:lnTo>
                    <a:pt x="90" y="206"/>
                  </a:lnTo>
                  <a:lnTo>
                    <a:pt x="135" y="90"/>
                  </a:lnTo>
                  <a:lnTo>
                    <a:pt x="135" y="27"/>
                  </a:lnTo>
                  <a:lnTo>
                    <a:pt x="135" y="1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32" name="Google Shape;2332;p28"/>
            <p:cNvSpPr/>
            <p:nvPr/>
          </p:nvSpPr>
          <p:spPr>
            <a:xfrm>
              <a:off x="1827608" y="3774192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7" y="259"/>
                  </a:moveTo>
                  <a:lnTo>
                    <a:pt x="108" y="259"/>
                  </a:lnTo>
                  <a:lnTo>
                    <a:pt x="99" y="250"/>
                  </a:lnTo>
                  <a:lnTo>
                    <a:pt x="54" y="197"/>
                  </a:lnTo>
                  <a:lnTo>
                    <a:pt x="10" y="81"/>
                  </a:lnTo>
                  <a:lnTo>
                    <a:pt x="1" y="27"/>
                  </a:lnTo>
                  <a:lnTo>
                    <a:pt x="10" y="9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5" y="9"/>
                  </a:lnTo>
                  <a:lnTo>
                    <a:pt x="54" y="27"/>
                  </a:lnTo>
                  <a:lnTo>
                    <a:pt x="72" y="125"/>
                  </a:lnTo>
                  <a:lnTo>
                    <a:pt x="135" y="224"/>
                  </a:lnTo>
                  <a:lnTo>
                    <a:pt x="144" y="241"/>
                  </a:lnTo>
                  <a:lnTo>
                    <a:pt x="135" y="259"/>
                  </a:lnTo>
                  <a:lnTo>
                    <a:pt x="126" y="259"/>
                  </a:lnTo>
                  <a:lnTo>
                    <a:pt x="117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33" name="Google Shape;2333;p28"/>
            <p:cNvSpPr/>
            <p:nvPr/>
          </p:nvSpPr>
          <p:spPr>
            <a:xfrm>
              <a:off x="2872322" y="3802960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33" y="0"/>
                  </a:moveTo>
                  <a:lnTo>
                    <a:pt x="135" y="63"/>
                  </a:lnTo>
                  <a:lnTo>
                    <a:pt x="19" y="125"/>
                  </a:lnTo>
                  <a:lnTo>
                    <a:pt x="1" y="143"/>
                  </a:lnTo>
                  <a:lnTo>
                    <a:pt x="10" y="161"/>
                  </a:lnTo>
                  <a:lnTo>
                    <a:pt x="19" y="170"/>
                  </a:lnTo>
                  <a:lnTo>
                    <a:pt x="46" y="170"/>
                  </a:lnTo>
                  <a:lnTo>
                    <a:pt x="162" y="108"/>
                  </a:lnTo>
                  <a:lnTo>
                    <a:pt x="269" y="45"/>
                  </a:lnTo>
                  <a:lnTo>
                    <a:pt x="278" y="27"/>
                  </a:lnTo>
                  <a:lnTo>
                    <a:pt x="269" y="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34" name="Google Shape;2334;p28"/>
            <p:cNvSpPr/>
            <p:nvPr/>
          </p:nvSpPr>
          <p:spPr>
            <a:xfrm>
              <a:off x="1848858" y="3802960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17" y="108"/>
                  </a:lnTo>
                  <a:lnTo>
                    <a:pt x="233" y="170"/>
                  </a:lnTo>
                  <a:lnTo>
                    <a:pt x="260" y="170"/>
                  </a:lnTo>
                  <a:lnTo>
                    <a:pt x="268" y="161"/>
                  </a:lnTo>
                  <a:lnTo>
                    <a:pt x="277" y="143"/>
                  </a:lnTo>
                  <a:lnTo>
                    <a:pt x="260" y="134"/>
                  </a:lnTo>
                  <a:lnTo>
                    <a:pt x="143" y="72"/>
                  </a:lnTo>
                  <a:lnTo>
                    <a:pt x="45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35" name="Google Shape;2335;p28"/>
            <p:cNvSpPr/>
            <p:nvPr/>
          </p:nvSpPr>
          <p:spPr>
            <a:xfrm>
              <a:off x="2836035" y="3820068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78" y="1"/>
                  </a:moveTo>
                  <a:lnTo>
                    <a:pt x="260" y="10"/>
                  </a:lnTo>
                  <a:lnTo>
                    <a:pt x="144" y="45"/>
                  </a:lnTo>
                  <a:lnTo>
                    <a:pt x="19" y="90"/>
                  </a:lnTo>
                  <a:lnTo>
                    <a:pt x="1" y="99"/>
                  </a:lnTo>
                  <a:lnTo>
                    <a:pt x="1" y="126"/>
                  </a:lnTo>
                  <a:lnTo>
                    <a:pt x="10" y="135"/>
                  </a:lnTo>
                  <a:lnTo>
                    <a:pt x="36" y="135"/>
                  </a:lnTo>
                  <a:lnTo>
                    <a:pt x="161" y="90"/>
                  </a:lnTo>
                  <a:lnTo>
                    <a:pt x="278" y="45"/>
                  </a:lnTo>
                  <a:lnTo>
                    <a:pt x="295" y="36"/>
                  </a:lnTo>
                  <a:lnTo>
                    <a:pt x="295" y="19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36" name="Google Shape;2336;p28"/>
            <p:cNvSpPr/>
            <p:nvPr/>
          </p:nvSpPr>
          <p:spPr>
            <a:xfrm>
              <a:off x="1883841" y="3820758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18" y="1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9" y="126"/>
                  </a:lnTo>
                  <a:lnTo>
                    <a:pt x="268" y="126"/>
                  </a:lnTo>
                  <a:lnTo>
                    <a:pt x="268" y="135"/>
                  </a:lnTo>
                  <a:lnTo>
                    <a:pt x="286" y="126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81"/>
                  </a:lnTo>
                  <a:lnTo>
                    <a:pt x="152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37" name="Google Shape;2337;p28"/>
            <p:cNvSpPr/>
            <p:nvPr/>
          </p:nvSpPr>
          <p:spPr>
            <a:xfrm>
              <a:off x="2797678" y="3833109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8" y="0"/>
                  </a:moveTo>
                  <a:lnTo>
                    <a:pt x="143" y="27"/>
                  </a:lnTo>
                  <a:lnTo>
                    <a:pt x="18" y="63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108"/>
                  </a:lnTo>
                  <a:lnTo>
                    <a:pt x="36" y="108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38" name="Google Shape;2338;p28"/>
            <p:cNvSpPr/>
            <p:nvPr/>
          </p:nvSpPr>
          <p:spPr>
            <a:xfrm>
              <a:off x="1921508" y="3833109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77" y="108"/>
                  </a:lnTo>
                  <a:lnTo>
                    <a:pt x="295" y="108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39" name="Google Shape;2339;p28"/>
            <p:cNvSpPr/>
            <p:nvPr/>
          </p:nvSpPr>
          <p:spPr>
            <a:xfrm>
              <a:off x="2758629" y="3842699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0"/>
                  </a:moveTo>
                  <a:lnTo>
                    <a:pt x="152" y="27"/>
                  </a:lnTo>
                  <a:lnTo>
                    <a:pt x="18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40" name="Google Shape;2340;p28"/>
            <p:cNvSpPr/>
            <p:nvPr/>
          </p:nvSpPr>
          <p:spPr>
            <a:xfrm>
              <a:off x="1960556" y="3842699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41" name="Google Shape;2341;p28"/>
            <p:cNvSpPr/>
            <p:nvPr/>
          </p:nvSpPr>
          <p:spPr>
            <a:xfrm>
              <a:off x="2719581" y="3850217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7" y="1"/>
                  </a:moveTo>
                  <a:lnTo>
                    <a:pt x="143" y="27"/>
                  </a:lnTo>
                  <a:lnTo>
                    <a:pt x="18" y="45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42" name="Google Shape;2342;p28"/>
            <p:cNvSpPr/>
            <p:nvPr/>
          </p:nvSpPr>
          <p:spPr>
            <a:xfrm>
              <a:off x="1999605" y="3850217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4"/>
                  </a:lnTo>
                  <a:lnTo>
                    <a:pt x="286" y="45"/>
                  </a:lnTo>
                  <a:lnTo>
                    <a:pt x="161" y="2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43" name="Google Shape;2343;p28"/>
            <p:cNvSpPr/>
            <p:nvPr/>
          </p:nvSpPr>
          <p:spPr>
            <a:xfrm>
              <a:off x="2679842" y="3857044"/>
              <a:ext cx="23399" cy="6291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277" y="1"/>
                  </a:moveTo>
                  <a:lnTo>
                    <a:pt x="152" y="19"/>
                  </a:lnTo>
                  <a:lnTo>
                    <a:pt x="19" y="37"/>
                  </a:lnTo>
                  <a:lnTo>
                    <a:pt x="1" y="46"/>
                  </a:lnTo>
                  <a:lnTo>
                    <a:pt x="1" y="63"/>
                  </a:lnTo>
                  <a:lnTo>
                    <a:pt x="1" y="72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44" name="Google Shape;2344;p28"/>
            <p:cNvSpPr/>
            <p:nvPr/>
          </p:nvSpPr>
          <p:spPr>
            <a:xfrm>
              <a:off x="2039343" y="3857044"/>
              <a:ext cx="23322" cy="6291"/>
            </a:xfrm>
            <a:custGeom>
              <a:avLst/>
              <a:gdLst/>
              <a:ahLst/>
              <a:cxnLst/>
              <a:rect l="l" t="t" r="r" b="b"/>
              <a:pathLst>
                <a:path w="304" h="82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43" y="63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304" y="46"/>
                  </a:lnTo>
                  <a:lnTo>
                    <a:pt x="286" y="37"/>
                  </a:lnTo>
                  <a:lnTo>
                    <a:pt x="152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45" name="Google Shape;2345;p28"/>
            <p:cNvSpPr/>
            <p:nvPr/>
          </p:nvSpPr>
          <p:spPr>
            <a:xfrm>
              <a:off x="2640104" y="3861878"/>
              <a:ext cx="23399" cy="6214"/>
            </a:xfrm>
            <a:custGeom>
              <a:avLst/>
              <a:gdLst/>
              <a:ahLst/>
              <a:cxnLst/>
              <a:rect l="l" t="t" r="r" b="b"/>
              <a:pathLst>
                <a:path w="305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04" y="27"/>
                  </a:lnTo>
                  <a:lnTo>
                    <a:pt x="295" y="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46" name="Google Shape;2346;p28"/>
            <p:cNvSpPr/>
            <p:nvPr/>
          </p:nvSpPr>
          <p:spPr>
            <a:xfrm>
              <a:off x="2079082" y="3862568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47" name="Google Shape;2347;p28"/>
            <p:cNvSpPr/>
            <p:nvPr/>
          </p:nvSpPr>
          <p:spPr>
            <a:xfrm>
              <a:off x="2599675" y="3866634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62" y="10"/>
                  </a:lnTo>
                  <a:lnTo>
                    <a:pt x="28" y="28"/>
                  </a:lnTo>
                  <a:lnTo>
                    <a:pt x="10" y="37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37" y="72"/>
                  </a:lnTo>
                  <a:lnTo>
                    <a:pt x="162" y="63"/>
                  </a:lnTo>
                  <a:lnTo>
                    <a:pt x="296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48" name="Google Shape;2348;p28"/>
            <p:cNvSpPr/>
            <p:nvPr/>
          </p:nvSpPr>
          <p:spPr>
            <a:xfrm>
              <a:off x="2118821" y="3866634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fill="none" extrusionOk="0">
                  <a:moveTo>
                    <a:pt x="286" y="72"/>
                  </a:moveTo>
                  <a:lnTo>
                    <a:pt x="286" y="72"/>
                  </a:lnTo>
                  <a:lnTo>
                    <a:pt x="286" y="72"/>
                  </a:lnTo>
                  <a:lnTo>
                    <a:pt x="152" y="63"/>
                  </a:lnTo>
                  <a:lnTo>
                    <a:pt x="18" y="46"/>
                  </a:lnTo>
                  <a:lnTo>
                    <a:pt x="0" y="37"/>
                  </a:lnTo>
                  <a:lnTo>
                    <a:pt x="0" y="19"/>
                  </a:lnTo>
                  <a:lnTo>
                    <a:pt x="9" y="1"/>
                  </a:lnTo>
                  <a:lnTo>
                    <a:pt x="27" y="1"/>
                  </a:lnTo>
                  <a:lnTo>
                    <a:pt x="161" y="10"/>
                  </a:lnTo>
                  <a:lnTo>
                    <a:pt x="286" y="28"/>
                  </a:lnTo>
                  <a:lnTo>
                    <a:pt x="304" y="37"/>
                  </a:lnTo>
                  <a:lnTo>
                    <a:pt x="313" y="54"/>
                  </a:lnTo>
                  <a:lnTo>
                    <a:pt x="304" y="72"/>
                  </a:lnTo>
                  <a:lnTo>
                    <a:pt x="286" y="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49" name="Google Shape;2349;p28"/>
            <p:cNvSpPr/>
            <p:nvPr/>
          </p:nvSpPr>
          <p:spPr>
            <a:xfrm>
              <a:off x="2559936" y="3870086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1"/>
                  </a:moveTo>
                  <a:lnTo>
                    <a:pt x="153" y="9"/>
                  </a:lnTo>
                  <a:lnTo>
                    <a:pt x="28" y="27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62" y="63"/>
                  </a:lnTo>
                  <a:lnTo>
                    <a:pt x="287" y="54"/>
                  </a:lnTo>
                  <a:lnTo>
                    <a:pt x="305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50" name="Google Shape;2350;p28"/>
            <p:cNvSpPr/>
            <p:nvPr/>
          </p:nvSpPr>
          <p:spPr>
            <a:xfrm>
              <a:off x="2158483" y="3870086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" y="1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53" y="63"/>
                  </a:lnTo>
                  <a:lnTo>
                    <a:pt x="287" y="72"/>
                  </a:lnTo>
                  <a:lnTo>
                    <a:pt x="305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6" y="27"/>
                  </a:lnTo>
                  <a:lnTo>
                    <a:pt x="162" y="1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51" name="Google Shape;2351;p28"/>
            <p:cNvSpPr/>
            <p:nvPr/>
          </p:nvSpPr>
          <p:spPr>
            <a:xfrm>
              <a:off x="2519583" y="3873538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161" y="0"/>
                  </a:move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52" name="Google Shape;2352;p28"/>
            <p:cNvSpPr/>
            <p:nvPr/>
          </p:nvSpPr>
          <p:spPr>
            <a:xfrm>
              <a:off x="2198912" y="387353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7" y="9"/>
                  </a:lnTo>
                  <a:lnTo>
                    <a:pt x="153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53" name="Google Shape;2353;p28"/>
            <p:cNvSpPr/>
            <p:nvPr/>
          </p:nvSpPr>
          <p:spPr>
            <a:xfrm>
              <a:off x="2479845" y="3875610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52" y="0"/>
                  </a:moveTo>
                  <a:lnTo>
                    <a:pt x="27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54" name="Google Shape;2354;p28"/>
            <p:cNvSpPr/>
            <p:nvPr/>
          </p:nvSpPr>
          <p:spPr>
            <a:xfrm>
              <a:off x="2238651" y="3875610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9"/>
                  </a:lnTo>
                  <a:lnTo>
                    <a:pt x="161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55" name="Google Shape;2355;p28"/>
            <p:cNvSpPr/>
            <p:nvPr/>
          </p:nvSpPr>
          <p:spPr>
            <a:xfrm>
              <a:off x="2439415" y="387691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0"/>
                  </a:lnTo>
                  <a:lnTo>
                    <a:pt x="9" y="19"/>
                  </a:lnTo>
                  <a:lnTo>
                    <a:pt x="0" y="37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95" y="46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56" name="Google Shape;2356;p28"/>
            <p:cNvSpPr/>
            <p:nvPr/>
          </p:nvSpPr>
          <p:spPr>
            <a:xfrm>
              <a:off x="2279080" y="387691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1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7" y="46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57" name="Google Shape;2357;p28"/>
            <p:cNvSpPr/>
            <p:nvPr/>
          </p:nvSpPr>
          <p:spPr>
            <a:xfrm>
              <a:off x="2399677" y="3878295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58" name="Google Shape;2358;p28"/>
            <p:cNvSpPr/>
            <p:nvPr/>
          </p:nvSpPr>
          <p:spPr>
            <a:xfrm>
              <a:off x="2318818" y="3878295"/>
              <a:ext cx="24780" cy="3529"/>
            </a:xfrm>
            <a:custGeom>
              <a:avLst/>
              <a:gdLst/>
              <a:ahLst/>
              <a:cxnLst/>
              <a:rect l="l" t="t" r="r" b="b"/>
              <a:pathLst>
                <a:path w="323" h="46" extrusionOk="0">
                  <a:moveTo>
                    <a:pt x="9" y="1"/>
                  </a:moveTo>
                  <a:lnTo>
                    <a:pt x="1" y="19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313" y="45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59" name="Google Shape;2359;p28"/>
            <p:cNvSpPr/>
            <p:nvPr/>
          </p:nvSpPr>
          <p:spPr>
            <a:xfrm>
              <a:off x="2359248" y="3878295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60" name="Google Shape;2360;p28"/>
            <p:cNvSpPr/>
            <p:nvPr/>
          </p:nvSpPr>
          <p:spPr>
            <a:xfrm>
              <a:off x="1872870" y="3689268"/>
              <a:ext cx="996177" cy="173376"/>
            </a:xfrm>
            <a:custGeom>
              <a:avLst/>
              <a:gdLst/>
              <a:ahLst/>
              <a:cxnLst/>
              <a:rect l="l" t="t" r="r" b="b"/>
              <a:pathLst>
                <a:path w="12985" h="2260" extrusionOk="0">
                  <a:moveTo>
                    <a:pt x="5831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83" y="411"/>
                  </a:lnTo>
                  <a:lnTo>
                    <a:pt x="777" y="589"/>
                  </a:lnTo>
                  <a:lnTo>
                    <a:pt x="286" y="795"/>
                  </a:lnTo>
                  <a:lnTo>
                    <a:pt x="81" y="956"/>
                  </a:lnTo>
                  <a:lnTo>
                    <a:pt x="9" y="1072"/>
                  </a:lnTo>
                  <a:lnTo>
                    <a:pt x="0" y="1125"/>
                  </a:lnTo>
                  <a:lnTo>
                    <a:pt x="9" y="1188"/>
                  </a:lnTo>
                  <a:lnTo>
                    <a:pt x="81" y="1304"/>
                  </a:lnTo>
                  <a:lnTo>
                    <a:pt x="286" y="1465"/>
                  </a:lnTo>
                  <a:lnTo>
                    <a:pt x="777" y="1670"/>
                  </a:lnTo>
                  <a:lnTo>
                    <a:pt x="1483" y="1849"/>
                  </a:lnTo>
                  <a:lnTo>
                    <a:pt x="2358" y="2000"/>
                  </a:lnTo>
                  <a:lnTo>
                    <a:pt x="3394" y="2125"/>
                  </a:lnTo>
                  <a:lnTo>
                    <a:pt x="4563" y="2206"/>
                  </a:lnTo>
                  <a:lnTo>
                    <a:pt x="5831" y="2250"/>
                  </a:lnTo>
                  <a:lnTo>
                    <a:pt x="6492" y="2259"/>
                  </a:lnTo>
                  <a:lnTo>
                    <a:pt x="7162" y="2250"/>
                  </a:lnTo>
                  <a:lnTo>
                    <a:pt x="8430" y="2206"/>
                  </a:lnTo>
                  <a:lnTo>
                    <a:pt x="9591" y="2125"/>
                  </a:lnTo>
                  <a:lnTo>
                    <a:pt x="10627" y="2000"/>
                  </a:lnTo>
                  <a:lnTo>
                    <a:pt x="11511" y="1849"/>
                  </a:lnTo>
                  <a:lnTo>
                    <a:pt x="12207" y="1670"/>
                  </a:lnTo>
                  <a:lnTo>
                    <a:pt x="12699" y="1465"/>
                  </a:lnTo>
                  <a:lnTo>
                    <a:pt x="12913" y="1304"/>
                  </a:lnTo>
                  <a:lnTo>
                    <a:pt x="12975" y="1188"/>
                  </a:lnTo>
                  <a:lnTo>
                    <a:pt x="12984" y="1125"/>
                  </a:lnTo>
                  <a:lnTo>
                    <a:pt x="12975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7" y="589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61" name="Google Shape;2361;p28"/>
            <p:cNvSpPr/>
            <p:nvPr/>
          </p:nvSpPr>
          <p:spPr>
            <a:xfrm>
              <a:off x="1873561" y="3689268"/>
              <a:ext cx="995486" cy="104179"/>
            </a:xfrm>
            <a:custGeom>
              <a:avLst/>
              <a:gdLst/>
              <a:ahLst/>
              <a:cxnLst/>
              <a:rect l="l" t="t" r="r" b="b"/>
              <a:pathLst>
                <a:path w="12976" h="1358" extrusionOk="0">
                  <a:moveTo>
                    <a:pt x="5822" y="0"/>
                  </a:moveTo>
                  <a:lnTo>
                    <a:pt x="4554" y="45"/>
                  </a:lnTo>
                  <a:lnTo>
                    <a:pt x="3385" y="134"/>
                  </a:lnTo>
                  <a:lnTo>
                    <a:pt x="2349" y="259"/>
                  </a:lnTo>
                  <a:lnTo>
                    <a:pt x="1474" y="411"/>
                  </a:lnTo>
                  <a:lnTo>
                    <a:pt x="768" y="589"/>
                  </a:lnTo>
                  <a:lnTo>
                    <a:pt x="277" y="795"/>
                  </a:lnTo>
                  <a:lnTo>
                    <a:pt x="72" y="956"/>
                  </a:lnTo>
                  <a:lnTo>
                    <a:pt x="0" y="1072"/>
                  </a:lnTo>
                  <a:lnTo>
                    <a:pt x="0" y="1125"/>
                  </a:lnTo>
                  <a:lnTo>
                    <a:pt x="0" y="1188"/>
                  </a:lnTo>
                  <a:lnTo>
                    <a:pt x="72" y="1304"/>
                  </a:lnTo>
                  <a:lnTo>
                    <a:pt x="125" y="1357"/>
                  </a:lnTo>
                  <a:lnTo>
                    <a:pt x="259" y="1259"/>
                  </a:lnTo>
                  <a:lnTo>
                    <a:pt x="661" y="1081"/>
                  </a:lnTo>
                  <a:lnTo>
                    <a:pt x="1232" y="920"/>
                  </a:lnTo>
                  <a:lnTo>
                    <a:pt x="1947" y="777"/>
                  </a:lnTo>
                  <a:lnTo>
                    <a:pt x="3242" y="598"/>
                  </a:lnTo>
                  <a:lnTo>
                    <a:pt x="5322" y="464"/>
                  </a:lnTo>
                  <a:lnTo>
                    <a:pt x="6483" y="455"/>
                  </a:lnTo>
                  <a:lnTo>
                    <a:pt x="7644" y="464"/>
                  </a:lnTo>
                  <a:lnTo>
                    <a:pt x="9734" y="598"/>
                  </a:lnTo>
                  <a:lnTo>
                    <a:pt x="11020" y="777"/>
                  </a:lnTo>
                  <a:lnTo>
                    <a:pt x="11734" y="920"/>
                  </a:lnTo>
                  <a:lnTo>
                    <a:pt x="12306" y="1081"/>
                  </a:lnTo>
                  <a:lnTo>
                    <a:pt x="12716" y="1259"/>
                  </a:lnTo>
                  <a:lnTo>
                    <a:pt x="12841" y="1357"/>
                  </a:lnTo>
                  <a:lnTo>
                    <a:pt x="12904" y="1304"/>
                  </a:lnTo>
                  <a:lnTo>
                    <a:pt x="12966" y="1188"/>
                  </a:lnTo>
                  <a:lnTo>
                    <a:pt x="12975" y="1125"/>
                  </a:lnTo>
                  <a:lnTo>
                    <a:pt x="12966" y="1072"/>
                  </a:lnTo>
                  <a:lnTo>
                    <a:pt x="12904" y="956"/>
                  </a:lnTo>
                  <a:lnTo>
                    <a:pt x="12690" y="795"/>
                  </a:lnTo>
                  <a:lnTo>
                    <a:pt x="12198" y="589"/>
                  </a:lnTo>
                  <a:lnTo>
                    <a:pt x="11502" y="411"/>
                  </a:lnTo>
                  <a:lnTo>
                    <a:pt x="10618" y="259"/>
                  </a:lnTo>
                  <a:lnTo>
                    <a:pt x="9582" y="134"/>
                  </a:lnTo>
                  <a:lnTo>
                    <a:pt x="8421" y="45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62" name="Google Shape;2362;p28"/>
            <p:cNvSpPr/>
            <p:nvPr/>
          </p:nvSpPr>
          <p:spPr>
            <a:xfrm>
              <a:off x="2100255" y="3761841"/>
              <a:ext cx="542009" cy="66512"/>
            </a:xfrm>
            <a:custGeom>
              <a:avLst/>
              <a:gdLst/>
              <a:ahLst/>
              <a:cxnLst/>
              <a:rect l="l" t="t" r="r" b="b"/>
              <a:pathLst>
                <a:path w="7065" h="867" extrusionOk="0">
                  <a:moveTo>
                    <a:pt x="1644" y="1"/>
                  </a:moveTo>
                  <a:lnTo>
                    <a:pt x="1528" y="10"/>
                  </a:lnTo>
                  <a:lnTo>
                    <a:pt x="1421" y="27"/>
                  </a:lnTo>
                  <a:lnTo>
                    <a:pt x="1340" y="54"/>
                  </a:lnTo>
                  <a:lnTo>
                    <a:pt x="1162" y="117"/>
                  </a:lnTo>
                  <a:lnTo>
                    <a:pt x="912" y="260"/>
                  </a:lnTo>
                  <a:lnTo>
                    <a:pt x="849" y="340"/>
                  </a:lnTo>
                  <a:lnTo>
                    <a:pt x="519" y="340"/>
                  </a:lnTo>
                  <a:lnTo>
                    <a:pt x="296" y="349"/>
                  </a:lnTo>
                  <a:lnTo>
                    <a:pt x="144" y="367"/>
                  </a:lnTo>
                  <a:lnTo>
                    <a:pt x="28" y="402"/>
                  </a:lnTo>
                  <a:lnTo>
                    <a:pt x="1" y="447"/>
                  </a:lnTo>
                  <a:lnTo>
                    <a:pt x="28" y="492"/>
                  </a:lnTo>
                  <a:lnTo>
                    <a:pt x="144" y="527"/>
                  </a:lnTo>
                  <a:lnTo>
                    <a:pt x="296" y="545"/>
                  </a:lnTo>
                  <a:lnTo>
                    <a:pt x="519" y="554"/>
                  </a:lnTo>
                  <a:lnTo>
                    <a:pt x="885" y="554"/>
                  </a:lnTo>
                  <a:lnTo>
                    <a:pt x="965" y="626"/>
                  </a:lnTo>
                  <a:lnTo>
                    <a:pt x="1242" y="733"/>
                  </a:lnTo>
                  <a:lnTo>
                    <a:pt x="1439" y="778"/>
                  </a:lnTo>
                  <a:lnTo>
                    <a:pt x="1662" y="822"/>
                  </a:lnTo>
                  <a:lnTo>
                    <a:pt x="2180" y="858"/>
                  </a:lnTo>
                  <a:lnTo>
                    <a:pt x="2474" y="867"/>
                  </a:lnTo>
                  <a:lnTo>
                    <a:pt x="2966" y="858"/>
                  </a:lnTo>
                  <a:lnTo>
                    <a:pt x="3323" y="813"/>
                  </a:lnTo>
                  <a:lnTo>
                    <a:pt x="3609" y="760"/>
                  </a:lnTo>
                  <a:lnTo>
                    <a:pt x="3778" y="688"/>
                  </a:lnTo>
                  <a:lnTo>
                    <a:pt x="3912" y="608"/>
                  </a:lnTo>
                  <a:lnTo>
                    <a:pt x="4046" y="501"/>
                  </a:lnTo>
                  <a:lnTo>
                    <a:pt x="4162" y="411"/>
                  </a:lnTo>
                  <a:lnTo>
                    <a:pt x="4287" y="349"/>
                  </a:lnTo>
                  <a:lnTo>
                    <a:pt x="4421" y="313"/>
                  </a:lnTo>
                  <a:lnTo>
                    <a:pt x="4644" y="304"/>
                  </a:lnTo>
                  <a:lnTo>
                    <a:pt x="4868" y="304"/>
                  </a:lnTo>
                  <a:lnTo>
                    <a:pt x="5037" y="340"/>
                  </a:lnTo>
                  <a:lnTo>
                    <a:pt x="5100" y="367"/>
                  </a:lnTo>
                  <a:lnTo>
                    <a:pt x="5171" y="420"/>
                  </a:lnTo>
                  <a:lnTo>
                    <a:pt x="5180" y="456"/>
                  </a:lnTo>
                  <a:lnTo>
                    <a:pt x="5171" y="501"/>
                  </a:lnTo>
                  <a:lnTo>
                    <a:pt x="5127" y="545"/>
                  </a:lnTo>
                  <a:lnTo>
                    <a:pt x="5064" y="581"/>
                  </a:lnTo>
                  <a:lnTo>
                    <a:pt x="4975" y="626"/>
                  </a:lnTo>
                  <a:lnTo>
                    <a:pt x="4895" y="653"/>
                  </a:lnTo>
                  <a:lnTo>
                    <a:pt x="4850" y="670"/>
                  </a:lnTo>
                  <a:lnTo>
                    <a:pt x="4778" y="697"/>
                  </a:lnTo>
                  <a:lnTo>
                    <a:pt x="4743" y="715"/>
                  </a:lnTo>
                  <a:lnTo>
                    <a:pt x="4716" y="733"/>
                  </a:lnTo>
                  <a:lnTo>
                    <a:pt x="4707" y="751"/>
                  </a:lnTo>
                  <a:lnTo>
                    <a:pt x="4734" y="786"/>
                  </a:lnTo>
                  <a:lnTo>
                    <a:pt x="4877" y="813"/>
                  </a:lnTo>
                  <a:lnTo>
                    <a:pt x="5046" y="840"/>
                  </a:lnTo>
                  <a:lnTo>
                    <a:pt x="5412" y="840"/>
                  </a:lnTo>
                  <a:lnTo>
                    <a:pt x="5529" y="831"/>
                  </a:lnTo>
                  <a:lnTo>
                    <a:pt x="5636" y="822"/>
                  </a:lnTo>
                  <a:lnTo>
                    <a:pt x="5725" y="795"/>
                  </a:lnTo>
                  <a:lnTo>
                    <a:pt x="5904" y="733"/>
                  </a:lnTo>
                  <a:lnTo>
                    <a:pt x="6136" y="608"/>
                  </a:lnTo>
                  <a:lnTo>
                    <a:pt x="6198" y="545"/>
                  </a:lnTo>
                  <a:lnTo>
                    <a:pt x="6761" y="545"/>
                  </a:lnTo>
                  <a:lnTo>
                    <a:pt x="6922" y="519"/>
                  </a:lnTo>
                  <a:lnTo>
                    <a:pt x="7038" y="483"/>
                  </a:lnTo>
                  <a:lnTo>
                    <a:pt x="7064" y="438"/>
                  </a:lnTo>
                  <a:lnTo>
                    <a:pt x="7038" y="394"/>
                  </a:lnTo>
                  <a:lnTo>
                    <a:pt x="6922" y="367"/>
                  </a:lnTo>
                  <a:lnTo>
                    <a:pt x="6761" y="340"/>
                  </a:lnTo>
                  <a:lnTo>
                    <a:pt x="6547" y="331"/>
                  </a:lnTo>
                  <a:lnTo>
                    <a:pt x="6171" y="331"/>
                  </a:lnTo>
                  <a:lnTo>
                    <a:pt x="6091" y="269"/>
                  </a:lnTo>
                  <a:lnTo>
                    <a:pt x="5796" y="152"/>
                  </a:lnTo>
                  <a:lnTo>
                    <a:pt x="5591" y="108"/>
                  </a:lnTo>
                  <a:lnTo>
                    <a:pt x="5368" y="72"/>
                  </a:lnTo>
                  <a:lnTo>
                    <a:pt x="4841" y="27"/>
                  </a:lnTo>
                  <a:lnTo>
                    <a:pt x="4555" y="27"/>
                  </a:lnTo>
                  <a:lnTo>
                    <a:pt x="4064" y="36"/>
                  </a:lnTo>
                  <a:lnTo>
                    <a:pt x="3716" y="81"/>
                  </a:lnTo>
                  <a:lnTo>
                    <a:pt x="3439" y="135"/>
                  </a:lnTo>
                  <a:lnTo>
                    <a:pt x="3260" y="206"/>
                  </a:lnTo>
                  <a:lnTo>
                    <a:pt x="3117" y="286"/>
                  </a:lnTo>
                  <a:lnTo>
                    <a:pt x="2975" y="394"/>
                  </a:lnTo>
                  <a:lnTo>
                    <a:pt x="2894" y="456"/>
                  </a:lnTo>
                  <a:lnTo>
                    <a:pt x="2823" y="501"/>
                  </a:lnTo>
                  <a:lnTo>
                    <a:pt x="2760" y="536"/>
                  </a:lnTo>
                  <a:lnTo>
                    <a:pt x="2662" y="563"/>
                  </a:lnTo>
                  <a:lnTo>
                    <a:pt x="2555" y="581"/>
                  </a:lnTo>
                  <a:lnTo>
                    <a:pt x="2403" y="590"/>
                  </a:lnTo>
                  <a:lnTo>
                    <a:pt x="2171" y="581"/>
                  </a:lnTo>
                  <a:lnTo>
                    <a:pt x="2019" y="545"/>
                  </a:lnTo>
                  <a:lnTo>
                    <a:pt x="1957" y="519"/>
                  </a:lnTo>
                  <a:lnTo>
                    <a:pt x="1885" y="465"/>
                  </a:lnTo>
                  <a:lnTo>
                    <a:pt x="1885" y="420"/>
                  </a:lnTo>
                  <a:lnTo>
                    <a:pt x="1894" y="358"/>
                  </a:lnTo>
                  <a:lnTo>
                    <a:pt x="1957" y="295"/>
                  </a:lnTo>
                  <a:lnTo>
                    <a:pt x="2055" y="242"/>
                  </a:lnTo>
                  <a:lnTo>
                    <a:pt x="2216" y="179"/>
                  </a:lnTo>
                  <a:lnTo>
                    <a:pt x="2287" y="144"/>
                  </a:lnTo>
                  <a:lnTo>
                    <a:pt x="2323" y="126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2" y="54"/>
                  </a:lnTo>
                  <a:lnTo>
                    <a:pt x="2189" y="27"/>
                  </a:lnTo>
                  <a:lnTo>
                    <a:pt x="2019" y="10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63" name="Google Shape;2363;p28"/>
            <p:cNvSpPr/>
            <p:nvPr/>
          </p:nvSpPr>
          <p:spPr>
            <a:xfrm>
              <a:off x="2838797" y="3846151"/>
              <a:ext cx="11738" cy="111697"/>
            </a:xfrm>
            <a:custGeom>
              <a:avLst/>
              <a:gdLst/>
              <a:ahLst/>
              <a:cxnLst/>
              <a:rect l="l" t="t" r="r" b="b"/>
              <a:pathLst>
                <a:path w="153" h="1456" extrusionOk="0">
                  <a:moveTo>
                    <a:pt x="152" y="0"/>
                  </a:moveTo>
                  <a:lnTo>
                    <a:pt x="81" y="27"/>
                  </a:lnTo>
                  <a:lnTo>
                    <a:pt x="0" y="45"/>
                  </a:lnTo>
                  <a:lnTo>
                    <a:pt x="0" y="1456"/>
                  </a:lnTo>
                  <a:lnTo>
                    <a:pt x="81" y="1429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64" name="Google Shape;2364;p28"/>
            <p:cNvSpPr/>
            <p:nvPr/>
          </p:nvSpPr>
          <p:spPr>
            <a:xfrm>
              <a:off x="2720272" y="3871467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9"/>
                  </a:lnTo>
                  <a:lnTo>
                    <a:pt x="81" y="1420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65" name="Google Shape;2365;p28"/>
            <p:cNvSpPr/>
            <p:nvPr/>
          </p:nvSpPr>
          <p:spPr>
            <a:xfrm>
              <a:off x="2601746" y="3885813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2" y="1"/>
                  </a:moveTo>
                  <a:lnTo>
                    <a:pt x="81" y="10"/>
                  </a:lnTo>
                  <a:lnTo>
                    <a:pt x="1" y="10"/>
                  </a:lnTo>
                  <a:lnTo>
                    <a:pt x="1" y="1421"/>
                  </a:lnTo>
                  <a:lnTo>
                    <a:pt x="81" y="1412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66" name="Google Shape;2366;p28"/>
            <p:cNvSpPr/>
            <p:nvPr/>
          </p:nvSpPr>
          <p:spPr>
            <a:xfrm>
              <a:off x="2483911" y="3893408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2" y="0"/>
                  </a:moveTo>
                  <a:lnTo>
                    <a:pt x="72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72" y="1411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67" name="Google Shape;2367;p28"/>
            <p:cNvSpPr/>
            <p:nvPr/>
          </p:nvSpPr>
          <p:spPr>
            <a:xfrm>
              <a:off x="2365385" y="3896093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2246859" y="3893408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" y="0"/>
                  </a:moveTo>
                  <a:lnTo>
                    <a:pt x="1" y="1411"/>
                  </a:lnTo>
                  <a:lnTo>
                    <a:pt x="72" y="1411"/>
                  </a:lnTo>
                  <a:lnTo>
                    <a:pt x="153" y="1420"/>
                  </a:lnTo>
                  <a:lnTo>
                    <a:pt x="153" y="9"/>
                  </a:lnTo>
                  <a:lnTo>
                    <a:pt x="72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2128410" y="3885813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1"/>
                  </a:moveTo>
                  <a:lnTo>
                    <a:pt x="0" y="1403"/>
                  </a:lnTo>
                  <a:lnTo>
                    <a:pt x="71" y="1412"/>
                  </a:lnTo>
                  <a:lnTo>
                    <a:pt x="152" y="1421"/>
                  </a:lnTo>
                  <a:lnTo>
                    <a:pt x="152" y="10"/>
                  </a:lnTo>
                  <a:lnTo>
                    <a:pt x="71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2009884" y="3871467"/>
              <a:ext cx="11661" cy="109702"/>
            </a:xfrm>
            <a:custGeom>
              <a:avLst/>
              <a:gdLst/>
              <a:ahLst/>
              <a:cxnLst/>
              <a:rect l="l" t="t" r="r" b="b"/>
              <a:pathLst>
                <a:path w="152" h="1430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20"/>
                  </a:lnTo>
                  <a:lnTo>
                    <a:pt x="152" y="1429"/>
                  </a:lnTo>
                  <a:lnTo>
                    <a:pt x="152" y="1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1891359" y="3846151"/>
              <a:ext cx="11738" cy="111697"/>
            </a:xfrm>
            <a:custGeom>
              <a:avLst/>
              <a:gdLst/>
              <a:ahLst/>
              <a:cxnLst/>
              <a:rect l="l" t="t" r="r" b="b"/>
              <a:pathLst>
                <a:path w="153" h="1456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29"/>
                  </a:lnTo>
                  <a:lnTo>
                    <a:pt x="152" y="1456"/>
                  </a:lnTo>
                  <a:lnTo>
                    <a:pt x="152" y="45"/>
                  </a:lnTo>
                  <a:lnTo>
                    <a:pt x="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1807048" y="3668708"/>
              <a:ext cx="1184595" cy="228841"/>
            </a:xfrm>
            <a:custGeom>
              <a:avLst/>
              <a:gdLst/>
              <a:ahLst/>
              <a:cxnLst/>
              <a:rect l="l" t="t" r="r" b="b"/>
              <a:pathLst>
                <a:path w="15441" h="2983" extrusionOk="0">
                  <a:moveTo>
                    <a:pt x="1" y="0"/>
                  </a:moveTo>
                  <a:lnTo>
                    <a:pt x="1" y="1411"/>
                  </a:lnTo>
                  <a:lnTo>
                    <a:pt x="10" y="1491"/>
                  </a:lnTo>
                  <a:lnTo>
                    <a:pt x="81" y="1652"/>
                  </a:lnTo>
                  <a:lnTo>
                    <a:pt x="242" y="1804"/>
                  </a:lnTo>
                  <a:lnTo>
                    <a:pt x="465" y="1947"/>
                  </a:lnTo>
                  <a:lnTo>
                    <a:pt x="921" y="2161"/>
                  </a:lnTo>
                  <a:lnTo>
                    <a:pt x="1751" y="2411"/>
                  </a:lnTo>
                  <a:lnTo>
                    <a:pt x="2796" y="2626"/>
                  </a:lnTo>
                  <a:lnTo>
                    <a:pt x="4028" y="2795"/>
                  </a:lnTo>
                  <a:lnTo>
                    <a:pt x="5421" y="2911"/>
                  </a:lnTo>
                  <a:lnTo>
                    <a:pt x="6922" y="2974"/>
                  </a:lnTo>
                  <a:lnTo>
                    <a:pt x="7716" y="2983"/>
                  </a:lnTo>
                  <a:lnTo>
                    <a:pt x="8511" y="2974"/>
                  </a:lnTo>
                  <a:lnTo>
                    <a:pt x="10020" y="2911"/>
                  </a:lnTo>
                  <a:lnTo>
                    <a:pt x="11404" y="2795"/>
                  </a:lnTo>
                  <a:lnTo>
                    <a:pt x="12637" y="2626"/>
                  </a:lnTo>
                  <a:lnTo>
                    <a:pt x="13682" y="2411"/>
                  </a:lnTo>
                  <a:lnTo>
                    <a:pt x="14512" y="2161"/>
                  </a:lnTo>
                  <a:lnTo>
                    <a:pt x="14967" y="1947"/>
                  </a:lnTo>
                  <a:lnTo>
                    <a:pt x="15200" y="1804"/>
                  </a:lnTo>
                  <a:lnTo>
                    <a:pt x="15351" y="1652"/>
                  </a:lnTo>
                  <a:lnTo>
                    <a:pt x="15432" y="1491"/>
                  </a:lnTo>
                  <a:lnTo>
                    <a:pt x="15441" y="1411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1807048" y="3548112"/>
              <a:ext cx="1184595" cy="241192"/>
            </a:xfrm>
            <a:custGeom>
              <a:avLst/>
              <a:gdLst/>
              <a:ahLst/>
              <a:cxnLst/>
              <a:rect l="l" t="t" r="r" b="b"/>
              <a:pathLst>
                <a:path w="15441" h="3144" extrusionOk="0">
                  <a:moveTo>
                    <a:pt x="7716" y="0"/>
                  </a:moveTo>
                  <a:lnTo>
                    <a:pt x="6922" y="9"/>
                  </a:lnTo>
                  <a:lnTo>
                    <a:pt x="5421" y="72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72"/>
                  </a:lnTo>
                  <a:lnTo>
                    <a:pt x="921" y="822"/>
                  </a:lnTo>
                  <a:lnTo>
                    <a:pt x="465" y="1036"/>
                  </a:lnTo>
                  <a:lnTo>
                    <a:pt x="242" y="1179"/>
                  </a:lnTo>
                  <a:lnTo>
                    <a:pt x="81" y="1331"/>
                  </a:lnTo>
                  <a:lnTo>
                    <a:pt x="10" y="1492"/>
                  </a:lnTo>
                  <a:lnTo>
                    <a:pt x="1" y="1572"/>
                  </a:lnTo>
                  <a:lnTo>
                    <a:pt x="10" y="1653"/>
                  </a:lnTo>
                  <a:lnTo>
                    <a:pt x="81" y="1813"/>
                  </a:lnTo>
                  <a:lnTo>
                    <a:pt x="242" y="1965"/>
                  </a:lnTo>
                  <a:lnTo>
                    <a:pt x="465" y="2117"/>
                  </a:lnTo>
                  <a:lnTo>
                    <a:pt x="921" y="2322"/>
                  </a:lnTo>
                  <a:lnTo>
                    <a:pt x="1751" y="2572"/>
                  </a:lnTo>
                  <a:lnTo>
                    <a:pt x="2796" y="2787"/>
                  </a:lnTo>
                  <a:lnTo>
                    <a:pt x="4028" y="2956"/>
                  </a:lnTo>
                  <a:lnTo>
                    <a:pt x="5421" y="3072"/>
                  </a:lnTo>
                  <a:lnTo>
                    <a:pt x="6922" y="3135"/>
                  </a:lnTo>
                  <a:lnTo>
                    <a:pt x="7716" y="3144"/>
                  </a:lnTo>
                  <a:lnTo>
                    <a:pt x="8511" y="3135"/>
                  </a:lnTo>
                  <a:lnTo>
                    <a:pt x="10020" y="3072"/>
                  </a:lnTo>
                  <a:lnTo>
                    <a:pt x="11404" y="2956"/>
                  </a:lnTo>
                  <a:lnTo>
                    <a:pt x="12637" y="2787"/>
                  </a:lnTo>
                  <a:lnTo>
                    <a:pt x="13682" y="2572"/>
                  </a:lnTo>
                  <a:lnTo>
                    <a:pt x="14512" y="2322"/>
                  </a:lnTo>
                  <a:lnTo>
                    <a:pt x="14967" y="2117"/>
                  </a:lnTo>
                  <a:lnTo>
                    <a:pt x="15200" y="1965"/>
                  </a:lnTo>
                  <a:lnTo>
                    <a:pt x="15351" y="1813"/>
                  </a:lnTo>
                  <a:lnTo>
                    <a:pt x="15432" y="1653"/>
                  </a:lnTo>
                  <a:lnTo>
                    <a:pt x="15441" y="1572"/>
                  </a:lnTo>
                  <a:lnTo>
                    <a:pt x="15432" y="1492"/>
                  </a:lnTo>
                  <a:lnTo>
                    <a:pt x="15351" y="1331"/>
                  </a:lnTo>
                  <a:lnTo>
                    <a:pt x="15200" y="1179"/>
                  </a:lnTo>
                  <a:lnTo>
                    <a:pt x="14967" y="1036"/>
                  </a:lnTo>
                  <a:lnTo>
                    <a:pt x="14512" y="822"/>
                  </a:lnTo>
                  <a:lnTo>
                    <a:pt x="13682" y="572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9"/>
                  </a:lnTo>
                  <a:lnTo>
                    <a:pt x="7716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1855686" y="3562534"/>
              <a:ext cx="1086627" cy="211733"/>
            </a:xfrm>
            <a:custGeom>
              <a:avLst/>
              <a:gdLst/>
              <a:ahLst/>
              <a:cxnLst/>
              <a:rect l="l" t="t" r="r" b="b"/>
              <a:pathLst>
                <a:path w="14164" h="2760" extrusionOk="0">
                  <a:moveTo>
                    <a:pt x="7707" y="9"/>
                  </a:moveTo>
                  <a:lnTo>
                    <a:pt x="7699" y="27"/>
                  </a:lnTo>
                  <a:lnTo>
                    <a:pt x="7704" y="38"/>
                  </a:lnTo>
                  <a:lnTo>
                    <a:pt x="7704" y="38"/>
                  </a:lnTo>
                  <a:lnTo>
                    <a:pt x="8020" y="36"/>
                  </a:lnTo>
                  <a:lnTo>
                    <a:pt x="8011" y="18"/>
                  </a:lnTo>
                  <a:lnTo>
                    <a:pt x="7993" y="9"/>
                  </a:lnTo>
                  <a:close/>
                  <a:moveTo>
                    <a:pt x="8252" y="18"/>
                  </a:moveTo>
                  <a:lnTo>
                    <a:pt x="8234" y="27"/>
                  </a:lnTo>
                  <a:lnTo>
                    <a:pt x="8229" y="38"/>
                  </a:lnTo>
                  <a:lnTo>
                    <a:pt x="8229" y="38"/>
                  </a:lnTo>
                  <a:lnTo>
                    <a:pt x="8538" y="36"/>
                  </a:lnTo>
                  <a:lnTo>
                    <a:pt x="8511" y="27"/>
                  </a:lnTo>
                  <a:lnTo>
                    <a:pt x="8386" y="27"/>
                  </a:lnTo>
                  <a:lnTo>
                    <a:pt x="8252" y="18"/>
                  </a:lnTo>
                  <a:close/>
                  <a:moveTo>
                    <a:pt x="7207" y="0"/>
                  </a:moveTo>
                  <a:lnTo>
                    <a:pt x="7181" y="9"/>
                  </a:lnTo>
                  <a:lnTo>
                    <a:pt x="7181" y="27"/>
                  </a:lnTo>
                  <a:lnTo>
                    <a:pt x="7181" y="41"/>
                  </a:lnTo>
                  <a:lnTo>
                    <a:pt x="7181" y="41"/>
                  </a:lnTo>
                  <a:lnTo>
                    <a:pt x="7487" y="39"/>
                  </a:lnTo>
                  <a:lnTo>
                    <a:pt x="7487" y="39"/>
                  </a:lnTo>
                  <a:lnTo>
                    <a:pt x="7493" y="27"/>
                  </a:lnTo>
                  <a:lnTo>
                    <a:pt x="7484" y="9"/>
                  </a:lnTo>
                  <a:lnTo>
                    <a:pt x="7466" y="0"/>
                  </a:lnTo>
                  <a:close/>
                  <a:moveTo>
                    <a:pt x="6681" y="0"/>
                  </a:moveTo>
                  <a:lnTo>
                    <a:pt x="6663" y="9"/>
                  </a:lnTo>
                  <a:lnTo>
                    <a:pt x="6654" y="27"/>
                  </a:lnTo>
                  <a:lnTo>
                    <a:pt x="6663" y="45"/>
                  </a:lnTo>
                  <a:lnTo>
                    <a:pt x="6681" y="45"/>
                  </a:lnTo>
                  <a:lnTo>
                    <a:pt x="6966" y="43"/>
                  </a:lnTo>
                  <a:lnTo>
                    <a:pt x="6966" y="43"/>
                  </a:lnTo>
                  <a:lnTo>
                    <a:pt x="6966" y="27"/>
                  </a:lnTo>
                  <a:lnTo>
                    <a:pt x="6966" y="9"/>
                  </a:lnTo>
                  <a:lnTo>
                    <a:pt x="6939" y="0"/>
                  </a:lnTo>
                  <a:close/>
                  <a:moveTo>
                    <a:pt x="8779" y="36"/>
                  </a:moveTo>
                  <a:lnTo>
                    <a:pt x="8752" y="45"/>
                  </a:lnTo>
                  <a:lnTo>
                    <a:pt x="8752" y="54"/>
                  </a:lnTo>
                  <a:lnTo>
                    <a:pt x="8752" y="54"/>
                  </a:lnTo>
                  <a:lnTo>
                    <a:pt x="9038" y="54"/>
                  </a:lnTo>
                  <a:lnTo>
                    <a:pt x="8904" y="45"/>
                  </a:lnTo>
                  <a:lnTo>
                    <a:pt x="8779" y="36"/>
                  </a:lnTo>
                  <a:close/>
                  <a:moveTo>
                    <a:pt x="8538" y="54"/>
                  </a:moveTo>
                  <a:lnTo>
                    <a:pt x="8230" y="55"/>
                  </a:lnTo>
                  <a:lnTo>
                    <a:pt x="8230" y="55"/>
                  </a:lnTo>
                  <a:lnTo>
                    <a:pt x="8231" y="56"/>
                  </a:lnTo>
                  <a:lnTo>
                    <a:pt x="8231" y="56"/>
                  </a:lnTo>
                  <a:lnTo>
                    <a:pt x="8538" y="55"/>
                  </a:lnTo>
                  <a:lnTo>
                    <a:pt x="8538" y="55"/>
                  </a:lnTo>
                  <a:lnTo>
                    <a:pt x="8538" y="54"/>
                  </a:lnTo>
                  <a:close/>
                  <a:moveTo>
                    <a:pt x="8007" y="55"/>
                  </a:moveTo>
                  <a:lnTo>
                    <a:pt x="7892" y="56"/>
                  </a:lnTo>
                  <a:lnTo>
                    <a:pt x="7892" y="56"/>
                  </a:lnTo>
                  <a:lnTo>
                    <a:pt x="7907" y="57"/>
                  </a:lnTo>
                  <a:lnTo>
                    <a:pt x="7907" y="57"/>
                  </a:lnTo>
                  <a:lnTo>
                    <a:pt x="8005" y="57"/>
                  </a:lnTo>
                  <a:lnTo>
                    <a:pt x="8005" y="57"/>
                  </a:lnTo>
                  <a:lnTo>
                    <a:pt x="8007" y="55"/>
                  </a:lnTo>
                  <a:close/>
                  <a:moveTo>
                    <a:pt x="7704" y="38"/>
                  </a:moveTo>
                  <a:lnTo>
                    <a:pt x="7487" y="39"/>
                  </a:lnTo>
                  <a:lnTo>
                    <a:pt x="7487" y="39"/>
                  </a:lnTo>
                  <a:lnTo>
                    <a:pt x="7484" y="44"/>
                  </a:lnTo>
                  <a:lnTo>
                    <a:pt x="7484" y="44"/>
                  </a:lnTo>
                  <a:lnTo>
                    <a:pt x="7413" y="45"/>
                  </a:lnTo>
                  <a:lnTo>
                    <a:pt x="7181" y="45"/>
                  </a:lnTo>
                  <a:lnTo>
                    <a:pt x="7181" y="41"/>
                  </a:lnTo>
                  <a:lnTo>
                    <a:pt x="7181" y="41"/>
                  </a:lnTo>
                  <a:lnTo>
                    <a:pt x="6966" y="43"/>
                  </a:lnTo>
                  <a:lnTo>
                    <a:pt x="6966" y="43"/>
                  </a:lnTo>
                  <a:lnTo>
                    <a:pt x="6966" y="45"/>
                  </a:lnTo>
                  <a:lnTo>
                    <a:pt x="6681" y="45"/>
                  </a:lnTo>
                  <a:lnTo>
                    <a:pt x="6950" y="48"/>
                  </a:lnTo>
                  <a:lnTo>
                    <a:pt x="6950" y="48"/>
                  </a:lnTo>
                  <a:lnTo>
                    <a:pt x="6424" y="53"/>
                  </a:lnTo>
                  <a:lnTo>
                    <a:pt x="6424" y="53"/>
                  </a:lnTo>
                  <a:lnTo>
                    <a:pt x="6422" y="54"/>
                  </a:lnTo>
                  <a:lnTo>
                    <a:pt x="7337" y="54"/>
                  </a:lnTo>
                  <a:lnTo>
                    <a:pt x="7578" y="57"/>
                  </a:lnTo>
                  <a:lnTo>
                    <a:pt x="7578" y="57"/>
                  </a:lnTo>
                  <a:lnTo>
                    <a:pt x="7892" y="56"/>
                  </a:lnTo>
                  <a:lnTo>
                    <a:pt x="7892" y="56"/>
                  </a:lnTo>
                  <a:lnTo>
                    <a:pt x="7859" y="54"/>
                  </a:lnTo>
                  <a:lnTo>
                    <a:pt x="8011" y="54"/>
                  </a:lnTo>
                  <a:lnTo>
                    <a:pt x="8007" y="55"/>
                  </a:lnTo>
                  <a:lnTo>
                    <a:pt x="8007" y="55"/>
                  </a:lnTo>
                  <a:lnTo>
                    <a:pt x="8230" y="55"/>
                  </a:lnTo>
                  <a:lnTo>
                    <a:pt x="8230" y="55"/>
                  </a:lnTo>
                  <a:lnTo>
                    <a:pt x="8225" y="45"/>
                  </a:lnTo>
                  <a:lnTo>
                    <a:pt x="8229" y="38"/>
                  </a:lnTo>
                  <a:lnTo>
                    <a:pt x="8229" y="38"/>
                  </a:lnTo>
                  <a:lnTo>
                    <a:pt x="7706" y="42"/>
                  </a:lnTo>
                  <a:lnTo>
                    <a:pt x="7706" y="42"/>
                  </a:lnTo>
                  <a:lnTo>
                    <a:pt x="7704" y="38"/>
                  </a:lnTo>
                  <a:close/>
                  <a:moveTo>
                    <a:pt x="7907" y="57"/>
                  </a:moveTo>
                  <a:lnTo>
                    <a:pt x="7631" y="58"/>
                  </a:lnTo>
                  <a:lnTo>
                    <a:pt x="7631" y="58"/>
                  </a:lnTo>
                  <a:lnTo>
                    <a:pt x="7993" y="63"/>
                  </a:lnTo>
                  <a:lnTo>
                    <a:pt x="7993" y="63"/>
                  </a:lnTo>
                  <a:lnTo>
                    <a:pt x="7907" y="57"/>
                  </a:lnTo>
                  <a:close/>
                  <a:moveTo>
                    <a:pt x="6055" y="62"/>
                  </a:moveTo>
                  <a:lnTo>
                    <a:pt x="5921" y="62"/>
                  </a:lnTo>
                  <a:lnTo>
                    <a:pt x="5921" y="62"/>
                  </a:lnTo>
                  <a:lnTo>
                    <a:pt x="5921" y="63"/>
                  </a:lnTo>
                  <a:lnTo>
                    <a:pt x="6055" y="62"/>
                  </a:lnTo>
                  <a:close/>
                  <a:moveTo>
                    <a:pt x="6154" y="9"/>
                  </a:moveTo>
                  <a:lnTo>
                    <a:pt x="6136" y="18"/>
                  </a:lnTo>
                  <a:lnTo>
                    <a:pt x="6136" y="36"/>
                  </a:lnTo>
                  <a:lnTo>
                    <a:pt x="6136" y="54"/>
                  </a:lnTo>
                  <a:lnTo>
                    <a:pt x="6160" y="62"/>
                  </a:lnTo>
                  <a:lnTo>
                    <a:pt x="6160" y="62"/>
                  </a:lnTo>
                  <a:lnTo>
                    <a:pt x="6055" y="62"/>
                  </a:lnTo>
                  <a:lnTo>
                    <a:pt x="6055" y="62"/>
                  </a:lnTo>
                  <a:lnTo>
                    <a:pt x="6160" y="62"/>
                  </a:lnTo>
                  <a:lnTo>
                    <a:pt x="6160" y="62"/>
                  </a:lnTo>
                  <a:lnTo>
                    <a:pt x="6163" y="63"/>
                  </a:lnTo>
                  <a:lnTo>
                    <a:pt x="6174" y="62"/>
                  </a:lnTo>
                  <a:lnTo>
                    <a:pt x="6174" y="62"/>
                  </a:lnTo>
                  <a:lnTo>
                    <a:pt x="7631" y="58"/>
                  </a:lnTo>
                  <a:lnTo>
                    <a:pt x="7631" y="58"/>
                  </a:lnTo>
                  <a:lnTo>
                    <a:pt x="7578" y="57"/>
                  </a:lnTo>
                  <a:lnTo>
                    <a:pt x="7578" y="57"/>
                  </a:lnTo>
                  <a:lnTo>
                    <a:pt x="6175" y="62"/>
                  </a:lnTo>
                  <a:lnTo>
                    <a:pt x="6175" y="62"/>
                  </a:lnTo>
                  <a:lnTo>
                    <a:pt x="6288" y="54"/>
                  </a:lnTo>
                  <a:lnTo>
                    <a:pt x="6424" y="53"/>
                  </a:lnTo>
                  <a:lnTo>
                    <a:pt x="6424" y="53"/>
                  </a:lnTo>
                  <a:lnTo>
                    <a:pt x="6439" y="45"/>
                  </a:lnTo>
                  <a:lnTo>
                    <a:pt x="6448" y="27"/>
                  </a:lnTo>
                  <a:lnTo>
                    <a:pt x="6439" y="9"/>
                  </a:lnTo>
                  <a:close/>
                  <a:moveTo>
                    <a:pt x="8752" y="54"/>
                  </a:moveTo>
                  <a:lnTo>
                    <a:pt x="8538" y="55"/>
                  </a:lnTo>
                  <a:lnTo>
                    <a:pt x="8538" y="55"/>
                  </a:lnTo>
                  <a:lnTo>
                    <a:pt x="8538" y="65"/>
                  </a:lnTo>
                  <a:lnTo>
                    <a:pt x="8538" y="65"/>
                  </a:lnTo>
                  <a:lnTo>
                    <a:pt x="8752" y="64"/>
                  </a:lnTo>
                  <a:lnTo>
                    <a:pt x="8752" y="64"/>
                  </a:lnTo>
                  <a:lnTo>
                    <a:pt x="8752" y="63"/>
                  </a:lnTo>
                  <a:lnTo>
                    <a:pt x="8752" y="54"/>
                  </a:lnTo>
                  <a:close/>
                  <a:moveTo>
                    <a:pt x="8231" y="56"/>
                  </a:moveTo>
                  <a:lnTo>
                    <a:pt x="8005" y="57"/>
                  </a:lnTo>
                  <a:lnTo>
                    <a:pt x="8005" y="57"/>
                  </a:lnTo>
                  <a:lnTo>
                    <a:pt x="7993" y="63"/>
                  </a:lnTo>
                  <a:lnTo>
                    <a:pt x="6163" y="63"/>
                  </a:lnTo>
                  <a:lnTo>
                    <a:pt x="7789" y="69"/>
                  </a:lnTo>
                  <a:lnTo>
                    <a:pt x="7789" y="69"/>
                  </a:lnTo>
                  <a:lnTo>
                    <a:pt x="8307" y="66"/>
                  </a:lnTo>
                  <a:lnTo>
                    <a:pt x="8307" y="66"/>
                  </a:lnTo>
                  <a:lnTo>
                    <a:pt x="8252" y="63"/>
                  </a:lnTo>
                  <a:lnTo>
                    <a:pt x="8234" y="63"/>
                  </a:lnTo>
                  <a:lnTo>
                    <a:pt x="8231" y="56"/>
                  </a:lnTo>
                  <a:close/>
                  <a:moveTo>
                    <a:pt x="8538" y="65"/>
                  </a:moveTo>
                  <a:lnTo>
                    <a:pt x="8307" y="66"/>
                  </a:lnTo>
                  <a:lnTo>
                    <a:pt x="8307" y="66"/>
                  </a:lnTo>
                  <a:lnTo>
                    <a:pt x="8379" y="71"/>
                  </a:lnTo>
                  <a:lnTo>
                    <a:pt x="8379" y="71"/>
                  </a:lnTo>
                  <a:lnTo>
                    <a:pt x="7789" y="69"/>
                  </a:lnTo>
                  <a:lnTo>
                    <a:pt x="7789" y="69"/>
                  </a:lnTo>
                  <a:lnTo>
                    <a:pt x="7225" y="71"/>
                  </a:lnTo>
                  <a:lnTo>
                    <a:pt x="8538" y="71"/>
                  </a:lnTo>
                  <a:lnTo>
                    <a:pt x="8538" y="65"/>
                  </a:lnTo>
                  <a:close/>
                  <a:moveTo>
                    <a:pt x="9279" y="71"/>
                  </a:moveTo>
                  <a:lnTo>
                    <a:pt x="9279" y="72"/>
                  </a:lnTo>
                  <a:lnTo>
                    <a:pt x="9279" y="72"/>
                  </a:lnTo>
                  <a:lnTo>
                    <a:pt x="9297" y="71"/>
                  </a:lnTo>
                  <a:close/>
                  <a:moveTo>
                    <a:pt x="9056" y="63"/>
                  </a:moveTo>
                  <a:lnTo>
                    <a:pt x="8752" y="64"/>
                  </a:lnTo>
                  <a:lnTo>
                    <a:pt x="8752" y="64"/>
                  </a:lnTo>
                  <a:lnTo>
                    <a:pt x="8752" y="74"/>
                  </a:lnTo>
                  <a:lnTo>
                    <a:pt x="8752" y="74"/>
                  </a:lnTo>
                  <a:lnTo>
                    <a:pt x="9061" y="73"/>
                  </a:lnTo>
                  <a:lnTo>
                    <a:pt x="9061" y="73"/>
                  </a:lnTo>
                  <a:lnTo>
                    <a:pt x="9056" y="63"/>
                  </a:lnTo>
                  <a:close/>
                  <a:moveTo>
                    <a:pt x="5895" y="18"/>
                  </a:moveTo>
                  <a:lnTo>
                    <a:pt x="5761" y="27"/>
                  </a:lnTo>
                  <a:lnTo>
                    <a:pt x="5636" y="27"/>
                  </a:lnTo>
                  <a:lnTo>
                    <a:pt x="5618" y="36"/>
                  </a:lnTo>
                  <a:lnTo>
                    <a:pt x="5609" y="54"/>
                  </a:lnTo>
                  <a:lnTo>
                    <a:pt x="5618" y="71"/>
                  </a:lnTo>
                  <a:lnTo>
                    <a:pt x="5636" y="71"/>
                  </a:lnTo>
                  <a:lnTo>
                    <a:pt x="5890" y="73"/>
                  </a:lnTo>
                  <a:lnTo>
                    <a:pt x="5890" y="73"/>
                  </a:lnTo>
                  <a:lnTo>
                    <a:pt x="6550" y="75"/>
                  </a:lnTo>
                  <a:lnTo>
                    <a:pt x="6550" y="75"/>
                  </a:lnTo>
                  <a:lnTo>
                    <a:pt x="7225" y="71"/>
                  </a:lnTo>
                  <a:lnTo>
                    <a:pt x="5770" y="71"/>
                  </a:lnTo>
                  <a:lnTo>
                    <a:pt x="5895" y="63"/>
                  </a:lnTo>
                  <a:lnTo>
                    <a:pt x="5921" y="62"/>
                  </a:lnTo>
                  <a:lnTo>
                    <a:pt x="5921" y="62"/>
                  </a:lnTo>
                  <a:lnTo>
                    <a:pt x="5921" y="45"/>
                  </a:lnTo>
                  <a:lnTo>
                    <a:pt x="5913" y="27"/>
                  </a:lnTo>
                  <a:lnTo>
                    <a:pt x="5895" y="18"/>
                  </a:lnTo>
                  <a:close/>
                  <a:moveTo>
                    <a:pt x="8752" y="74"/>
                  </a:moveTo>
                  <a:lnTo>
                    <a:pt x="7966" y="78"/>
                  </a:lnTo>
                  <a:lnTo>
                    <a:pt x="7966" y="78"/>
                  </a:lnTo>
                  <a:lnTo>
                    <a:pt x="8752" y="79"/>
                  </a:lnTo>
                  <a:lnTo>
                    <a:pt x="8752" y="79"/>
                  </a:lnTo>
                  <a:lnTo>
                    <a:pt x="8752" y="74"/>
                  </a:lnTo>
                  <a:close/>
                  <a:moveTo>
                    <a:pt x="9279" y="72"/>
                  </a:moveTo>
                  <a:lnTo>
                    <a:pt x="9061" y="73"/>
                  </a:lnTo>
                  <a:lnTo>
                    <a:pt x="9061" y="73"/>
                  </a:lnTo>
                  <a:lnTo>
                    <a:pt x="9064" y="80"/>
                  </a:lnTo>
                  <a:lnTo>
                    <a:pt x="9064" y="80"/>
                  </a:lnTo>
                  <a:lnTo>
                    <a:pt x="9275" y="80"/>
                  </a:lnTo>
                  <a:lnTo>
                    <a:pt x="9275" y="80"/>
                  </a:lnTo>
                  <a:lnTo>
                    <a:pt x="9279" y="72"/>
                  </a:lnTo>
                  <a:close/>
                  <a:moveTo>
                    <a:pt x="8752" y="79"/>
                  </a:moveTo>
                  <a:lnTo>
                    <a:pt x="8752" y="80"/>
                  </a:lnTo>
                  <a:lnTo>
                    <a:pt x="8770" y="89"/>
                  </a:lnTo>
                  <a:lnTo>
                    <a:pt x="8904" y="89"/>
                  </a:lnTo>
                  <a:lnTo>
                    <a:pt x="9038" y="98"/>
                  </a:lnTo>
                  <a:lnTo>
                    <a:pt x="9056" y="98"/>
                  </a:lnTo>
                  <a:lnTo>
                    <a:pt x="9065" y="80"/>
                  </a:lnTo>
                  <a:lnTo>
                    <a:pt x="9064" y="80"/>
                  </a:lnTo>
                  <a:lnTo>
                    <a:pt x="9064" y="80"/>
                  </a:lnTo>
                  <a:lnTo>
                    <a:pt x="8752" y="79"/>
                  </a:lnTo>
                  <a:close/>
                  <a:moveTo>
                    <a:pt x="4323" y="107"/>
                  </a:moveTo>
                  <a:lnTo>
                    <a:pt x="4350" y="108"/>
                  </a:lnTo>
                  <a:lnTo>
                    <a:pt x="4350" y="108"/>
                  </a:lnTo>
                  <a:lnTo>
                    <a:pt x="4350" y="107"/>
                  </a:lnTo>
                  <a:close/>
                  <a:moveTo>
                    <a:pt x="5368" y="36"/>
                  </a:moveTo>
                  <a:lnTo>
                    <a:pt x="5243" y="45"/>
                  </a:lnTo>
                  <a:lnTo>
                    <a:pt x="5109" y="54"/>
                  </a:lnTo>
                  <a:lnTo>
                    <a:pt x="5091" y="63"/>
                  </a:lnTo>
                  <a:lnTo>
                    <a:pt x="5086" y="72"/>
                  </a:lnTo>
                  <a:lnTo>
                    <a:pt x="5086" y="72"/>
                  </a:lnTo>
                  <a:lnTo>
                    <a:pt x="4868" y="71"/>
                  </a:lnTo>
                  <a:lnTo>
                    <a:pt x="4850" y="71"/>
                  </a:lnTo>
                  <a:lnTo>
                    <a:pt x="4716" y="80"/>
                  </a:lnTo>
                  <a:lnTo>
                    <a:pt x="4591" y="89"/>
                  </a:lnTo>
                  <a:lnTo>
                    <a:pt x="4564" y="98"/>
                  </a:lnTo>
                  <a:lnTo>
                    <a:pt x="4564" y="111"/>
                  </a:lnTo>
                  <a:lnTo>
                    <a:pt x="4564" y="111"/>
                  </a:lnTo>
                  <a:lnTo>
                    <a:pt x="4853" y="115"/>
                  </a:lnTo>
                  <a:lnTo>
                    <a:pt x="4853" y="115"/>
                  </a:lnTo>
                  <a:lnTo>
                    <a:pt x="4877" y="107"/>
                  </a:lnTo>
                  <a:lnTo>
                    <a:pt x="4877" y="89"/>
                  </a:lnTo>
                  <a:lnTo>
                    <a:pt x="5087" y="91"/>
                  </a:lnTo>
                  <a:lnTo>
                    <a:pt x="5087" y="91"/>
                  </a:lnTo>
                  <a:lnTo>
                    <a:pt x="5091" y="98"/>
                  </a:lnTo>
                  <a:lnTo>
                    <a:pt x="5109" y="98"/>
                  </a:lnTo>
                  <a:lnTo>
                    <a:pt x="6814" y="112"/>
                  </a:lnTo>
                  <a:lnTo>
                    <a:pt x="6814" y="112"/>
                  </a:lnTo>
                  <a:lnTo>
                    <a:pt x="7781" y="110"/>
                  </a:lnTo>
                  <a:lnTo>
                    <a:pt x="7781" y="110"/>
                  </a:lnTo>
                  <a:lnTo>
                    <a:pt x="6107" y="98"/>
                  </a:lnTo>
                  <a:lnTo>
                    <a:pt x="5118" y="98"/>
                  </a:lnTo>
                  <a:lnTo>
                    <a:pt x="5209" y="92"/>
                  </a:lnTo>
                  <a:lnTo>
                    <a:pt x="5209" y="92"/>
                  </a:lnTo>
                  <a:lnTo>
                    <a:pt x="6107" y="98"/>
                  </a:lnTo>
                  <a:lnTo>
                    <a:pt x="9038" y="98"/>
                  </a:lnTo>
                  <a:lnTo>
                    <a:pt x="6978" y="82"/>
                  </a:lnTo>
                  <a:lnTo>
                    <a:pt x="6978" y="82"/>
                  </a:lnTo>
                  <a:lnTo>
                    <a:pt x="7966" y="78"/>
                  </a:lnTo>
                  <a:lnTo>
                    <a:pt x="7966" y="78"/>
                  </a:lnTo>
                  <a:lnTo>
                    <a:pt x="6550" y="75"/>
                  </a:lnTo>
                  <a:lnTo>
                    <a:pt x="6550" y="75"/>
                  </a:lnTo>
                  <a:lnTo>
                    <a:pt x="6244" y="76"/>
                  </a:lnTo>
                  <a:lnTo>
                    <a:pt x="6244" y="76"/>
                  </a:lnTo>
                  <a:lnTo>
                    <a:pt x="5890" y="73"/>
                  </a:lnTo>
                  <a:lnTo>
                    <a:pt x="5890" y="73"/>
                  </a:lnTo>
                  <a:lnTo>
                    <a:pt x="5399" y="72"/>
                  </a:lnTo>
                  <a:lnTo>
                    <a:pt x="5399" y="72"/>
                  </a:lnTo>
                  <a:lnTo>
                    <a:pt x="5404" y="63"/>
                  </a:lnTo>
                  <a:lnTo>
                    <a:pt x="5395" y="45"/>
                  </a:lnTo>
                  <a:lnTo>
                    <a:pt x="5368" y="36"/>
                  </a:lnTo>
                  <a:close/>
                  <a:moveTo>
                    <a:pt x="4853" y="115"/>
                  </a:moveTo>
                  <a:lnTo>
                    <a:pt x="4853" y="115"/>
                  </a:lnTo>
                  <a:lnTo>
                    <a:pt x="4853" y="115"/>
                  </a:lnTo>
                  <a:lnTo>
                    <a:pt x="4854" y="115"/>
                  </a:lnTo>
                  <a:lnTo>
                    <a:pt x="4854" y="115"/>
                  </a:lnTo>
                  <a:lnTo>
                    <a:pt x="4853" y="115"/>
                  </a:lnTo>
                  <a:close/>
                  <a:moveTo>
                    <a:pt x="4350" y="108"/>
                  </a:moveTo>
                  <a:lnTo>
                    <a:pt x="4354" y="116"/>
                  </a:lnTo>
                  <a:lnTo>
                    <a:pt x="4354" y="116"/>
                  </a:lnTo>
                  <a:lnTo>
                    <a:pt x="4564" y="116"/>
                  </a:lnTo>
                  <a:lnTo>
                    <a:pt x="4564" y="116"/>
                  </a:lnTo>
                  <a:lnTo>
                    <a:pt x="4564" y="111"/>
                  </a:lnTo>
                  <a:lnTo>
                    <a:pt x="4564" y="111"/>
                  </a:lnTo>
                  <a:lnTo>
                    <a:pt x="4350" y="108"/>
                  </a:lnTo>
                  <a:close/>
                  <a:moveTo>
                    <a:pt x="4853" y="115"/>
                  </a:moveTo>
                  <a:lnTo>
                    <a:pt x="4564" y="116"/>
                  </a:lnTo>
                  <a:lnTo>
                    <a:pt x="4564" y="116"/>
                  </a:lnTo>
                  <a:lnTo>
                    <a:pt x="4564" y="116"/>
                  </a:lnTo>
                  <a:lnTo>
                    <a:pt x="4573" y="134"/>
                  </a:lnTo>
                  <a:lnTo>
                    <a:pt x="4591" y="134"/>
                  </a:lnTo>
                  <a:lnTo>
                    <a:pt x="4725" y="125"/>
                  </a:lnTo>
                  <a:lnTo>
                    <a:pt x="4850" y="116"/>
                  </a:lnTo>
                  <a:lnTo>
                    <a:pt x="4853" y="115"/>
                  </a:lnTo>
                  <a:close/>
                  <a:moveTo>
                    <a:pt x="6814" y="112"/>
                  </a:moveTo>
                  <a:lnTo>
                    <a:pt x="4854" y="115"/>
                  </a:lnTo>
                  <a:lnTo>
                    <a:pt x="4854" y="115"/>
                  </a:lnTo>
                  <a:lnTo>
                    <a:pt x="6129" y="134"/>
                  </a:lnTo>
                  <a:lnTo>
                    <a:pt x="9556" y="134"/>
                  </a:lnTo>
                  <a:lnTo>
                    <a:pt x="6814" y="112"/>
                  </a:lnTo>
                  <a:close/>
                  <a:moveTo>
                    <a:pt x="4591" y="134"/>
                  </a:moveTo>
                  <a:lnTo>
                    <a:pt x="7993" y="162"/>
                  </a:lnTo>
                  <a:lnTo>
                    <a:pt x="7993" y="162"/>
                  </a:lnTo>
                  <a:lnTo>
                    <a:pt x="6129" y="134"/>
                  </a:lnTo>
                  <a:close/>
                  <a:moveTo>
                    <a:pt x="9275" y="80"/>
                  </a:moveTo>
                  <a:lnTo>
                    <a:pt x="9270" y="89"/>
                  </a:lnTo>
                  <a:lnTo>
                    <a:pt x="9279" y="107"/>
                  </a:lnTo>
                  <a:lnTo>
                    <a:pt x="9281" y="108"/>
                  </a:lnTo>
                  <a:lnTo>
                    <a:pt x="9281" y="108"/>
                  </a:lnTo>
                  <a:lnTo>
                    <a:pt x="7781" y="110"/>
                  </a:lnTo>
                  <a:lnTo>
                    <a:pt x="7781" y="110"/>
                  </a:lnTo>
                  <a:lnTo>
                    <a:pt x="9386" y="122"/>
                  </a:lnTo>
                  <a:lnTo>
                    <a:pt x="9386" y="122"/>
                  </a:lnTo>
                  <a:lnTo>
                    <a:pt x="9431" y="125"/>
                  </a:lnTo>
                  <a:lnTo>
                    <a:pt x="9556" y="134"/>
                  </a:lnTo>
                  <a:lnTo>
                    <a:pt x="9583" y="125"/>
                  </a:lnTo>
                  <a:lnTo>
                    <a:pt x="9583" y="123"/>
                  </a:lnTo>
                  <a:lnTo>
                    <a:pt x="9583" y="123"/>
                  </a:lnTo>
                  <a:lnTo>
                    <a:pt x="9797" y="125"/>
                  </a:lnTo>
                  <a:lnTo>
                    <a:pt x="9797" y="143"/>
                  </a:lnTo>
                  <a:lnTo>
                    <a:pt x="9815" y="152"/>
                  </a:lnTo>
                  <a:lnTo>
                    <a:pt x="9949" y="161"/>
                  </a:lnTo>
                  <a:lnTo>
                    <a:pt x="10073" y="179"/>
                  </a:lnTo>
                  <a:lnTo>
                    <a:pt x="10073" y="179"/>
                  </a:lnTo>
                  <a:lnTo>
                    <a:pt x="7993" y="162"/>
                  </a:lnTo>
                  <a:lnTo>
                    <a:pt x="7993" y="162"/>
                  </a:lnTo>
                  <a:lnTo>
                    <a:pt x="9138" y="179"/>
                  </a:lnTo>
                  <a:lnTo>
                    <a:pt x="10083" y="179"/>
                  </a:lnTo>
                  <a:lnTo>
                    <a:pt x="10101" y="170"/>
                  </a:lnTo>
                  <a:lnTo>
                    <a:pt x="10110" y="152"/>
                  </a:lnTo>
                  <a:lnTo>
                    <a:pt x="10101" y="134"/>
                  </a:lnTo>
                  <a:lnTo>
                    <a:pt x="10083" y="125"/>
                  </a:lnTo>
                  <a:lnTo>
                    <a:pt x="9958" y="116"/>
                  </a:lnTo>
                  <a:lnTo>
                    <a:pt x="9824" y="107"/>
                  </a:lnTo>
                  <a:lnTo>
                    <a:pt x="9806" y="107"/>
                  </a:lnTo>
                  <a:lnTo>
                    <a:pt x="9583" y="108"/>
                  </a:lnTo>
                  <a:lnTo>
                    <a:pt x="9583" y="108"/>
                  </a:lnTo>
                  <a:lnTo>
                    <a:pt x="9583" y="107"/>
                  </a:lnTo>
                  <a:lnTo>
                    <a:pt x="9583" y="89"/>
                  </a:lnTo>
                  <a:lnTo>
                    <a:pt x="9565" y="89"/>
                  </a:lnTo>
                  <a:lnTo>
                    <a:pt x="9431" y="80"/>
                  </a:lnTo>
                  <a:lnTo>
                    <a:pt x="9275" y="80"/>
                  </a:lnTo>
                  <a:close/>
                  <a:moveTo>
                    <a:pt x="4354" y="116"/>
                  </a:moveTo>
                  <a:lnTo>
                    <a:pt x="4198" y="116"/>
                  </a:lnTo>
                  <a:lnTo>
                    <a:pt x="4064" y="134"/>
                  </a:lnTo>
                  <a:lnTo>
                    <a:pt x="4046" y="134"/>
                  </a:lnTo>
                  <a:lnTo>
                    <a:pt x="4046" y="152"/>
                  </a:lnTo>
                  <a:lnTo>
                    <a:pt x="4046" y="170"/>
                  </a:lnTo>
                  <a:lnTo>
                    <a:pt x="4064" y="179"/>
                  </a:lnTo>
                  <a:lnTo>
                    <a:pt x="5464" y="190"/>
                  </a:lnTo>
                  <a:lnTo>
                    <a:pt x="5464" y="190"/>
                  </a:lnTo>
                  <a:lnTo>
                    <a:pt x="10315" y="196"/>
                  </a:lnTo>
                  <a:lnTo>
                    <a:pt x="10315" y="196"/>
                  </a:lnTo>
                  <a:lnTo>
                    <a:pt x="10315" y="196"/>
                  </a:lnTo>
                  <a:lnTo>
                    <a:pt x="9138" y="179"/>
                  </a:lnTo>
                  <a:lnTo>
                    <a:pt x="4073" y="179"/>
                  </a:lnTo>
                  <a:lnTo>
                    <a:pt x="4198" y="170"/>
                  </a:lnTo>
                  <a:lnTo>
                    <a:pt x="4332" y="152"/>
                  </a:lnTo>
                  <a:lnTo>
                    <a:pt x="4350" y="152"/>
                  </a:lnTo>
                  <a:lnTo>
                    <a:pt x="4359" y="125"/>
                  </a:lnTo>
                  <a:lnTo>
                    <a:pt x="4354" y="116"/>
                  </a:lnTo>
                  <a:close/>
                  <a:moveTo>
                    <a:pt x="10342" y="152"/>
                  </a:moveTo>
                  <a:lnTo>
                    <a:pt x="10324" y="161"/>
                  </a:lnTo>
                  <a:lnTo>
                    <a:pt x="10315" y="179"/>
                  </a:lnTo>
                  <a:lnTo>
                    <a:pt x="10315" y="196"/>
                  </a:lnTo>
                  <a:lnTo>
                    <a:pt x="10315" y="196"/>
                  </a:lnTo>
                  <a:lnTo>
                    <a:pt x="10342" y="196"/>
                  </a:lnTo>
                  <a:lnTo>
                    <a:pt x="10467" y="214"/>
                  </a:lnTo>
                  <a:lnTo>
                    <a:pt x="10601" y="223"/>
                  </a:lnTo>
                  <a:lnTo>
                    <a:pt x="10601" y="232"/>
                  </a:lnTo>
                  <a:lnTo>
                    <a:pt x="10619" y="223"/>
                  </a:lnTo>
                  <a:lnTo>
                    <a:pt x="10628" y="205"/>
                  </a:lnTo>
                  <a:lnTo>
                    <a:pt x="10628" y="188"/>
                  </a:lnTo>
                  <a:lnTo>
                    <a:pt x="10601" y="179"/>
                  </a:lnTo>
                  <a:lnTo>
                    <a:pt x="10476" y="170"/>
                  </a:lnTo>
                  <a:lnTo>
                    <a:pt x="10342" y="152"/>
                  </a:lnTo>
                  <a:close/>
                  <a:moveTo>
                    <a:pt x="3287" y="214"/>
                  </a:moveTo>
                  <a:lnTo>
                    <a:pt x="3153" y="232"/>
                  </a:lnTo>
                  <a:lnTo>
                    <a:pt x="3028" y="250"/>
                  </a:lnTo>
                  <a:lnTo>
                    <a:pt x="3010" y="259"/>
                  </a:lnTo>
                  <a:lnTo>
                    <a:pt x="3001" y="277"/>
                  </a:lnTo>
                  <a:lnTo>
                    <a:pt x="3151" y="278"/>
                  </a:lnTo>
                  <a:lnTo>
                    <a:pt x="3151" y="278"/>
                  </a:lnTo>
                  <a:lnTo>
                    <a:pt x="3162" y="277"/>
                  </a:lnTo>
                  <a:lnTo>
                    <a:pt x="3296" y="259"/>
                  </a:lnTo>
                  <a:lnTo>
                    <a:pt x="3314" y="250"/>
                  </a:lnTo>
                  <a:lnTo>
                    <a:pt x="3314" y="232"/>
                  </a:lnTo>
                  <a:lnTo>
                    <a:pt x="3305" y="214"/>
                  </a:lnTo>
                  <a:close/>
                  <a:moveTo>
                    <a:pt x="3805" y="152"/>
                  </a:moveTo>
                  <a:lnTo>
                    <a:pt x="3671" y="170"/>
                  </a:lnTo>
                  <a:lnTo>
                    <a:pt x="3546" y="188"/>
                  </a:lnTo>
                  <a:lnTo>
                    <a:pt x="3548" y="188"/>
                  </a:lnTo>
                  <a:lnTo>
                    <a:pt x="3548" y="188"/>
                  </a:lnTo>
                  <a:lnTo>
                    <a:pt x="3528" y="188"/>
                  </a:lnTo>
                  <a:lnTo>
                    <a:pt x="3519" y="205"/>
                  </a:lnTo>
                  <a:lnTo>
                    <a:pt x="3528" y="223"/>
                  </a:lnTo>
                  <a:lnTo>
                    <a:pt x="3546" y="232"/>
                  </a:lnTo>
                  <a:lnTo>
                    <a:pt x="9198" y="279"/>
                  </a:lnTo>
                  <a:lnTo>
                    <a:pt x="9198" y="279"/>
                  </a:lnTo>
                  <a:lnTo>
                    <a:pt x="9939" y="278"/>
                  </a:lnTo>
                  <a:lnTo>
                    <a:pt x="9939" y="278"/>
                  </a:lnTo>
                  <a:lnTo>
                    <a:pt x="6701" y="232"/>
                  </a:lnTo>
                  <a:lnTo>
                    <a:pt x="3555" y="232"/>
                  </a:lnTo>
                  <a:lnTo>
                    <a:pt x="3680" y="214"/>
                  </a:lnTo>
                  <a:lnTo>
                    <a:pt x="3814" y="205"/>
                  </a:lnTo>
                  <a:lnTo>
                    <a:pt x="3832" y="196"/>
                  </a:lnTo>
                  <a:lnTo>
                    <a:pt x="3832" y="192"/>
                  </a:lnTo>
                  <a:lnTo>
                    <a:pt x="3832" y="192"/>
                  </a:lnTo>
                  <a:lnTo>
                    <a:pt x="6701" y="232"/>
                  </a:lnTo>
                  <a:lnTo>
                    <a:pt x="10601" y="232"/>
                  </a:lnTo>
                  <a:lnTo>
                    <a:pt x="5464" y="190"/>
                  </a:lnTo>
                  <a:lnTo>
                    <a:pt x="5464" y="190"/>
                  </a:lnTo>
                  <a:lnTo>
                    <a:pt x="3832" y="188"/>
                  </a:lnTo>
                  <a:lnTo>
                    <a:pt x="3832" y="188"/>
                  </a:lnTo>
                  <a:lnTo>
                    <a:pt x="3832" y="179"/>
                  </a:lnTo>
                  <a:lnTo>
                    <a:pt x="3823" y="161"/>
                  </a:lnTo>
                  <a:lnTo>
                    <a:pt x="3805" y="152"/>
                  </a:lnTo>
                  <a:close/>
                  <a:moveTo>
                    <a:pt x="3151" y="278"/>
                  </a:moveTo>
                  <a:lnTo>
                    <a:pt x="3100" y="286"/>
                  </a:lnTo>
                  <a:lnTo>
                    <a:pt x="3100" y="286"/>
                  </a:lnTo>
                  <a:lnTo>
                    <a:pt x="3781" y="285"/>
                  </a:lnTo>
                  <a:lnTo>
                    <a:pt x="3781" y="285"/>
                  </a:lnTo>
                  <a:lnTo>
                    <a:pt x="3151" y="278"/>
                  </a:lnTo>
                  <a:close/>
                  <a:moveTo>
                    <a:pt x="9198" y="279"/>
                  </a:moveTo>
                  <a:lnTo>
                    <a:pt x="3781" y="285"/>
                  </a:lnTo>
                  <a:lnTo>
                    <a:pt x="3781" y="285"/>
                  </a:lnTo>
                  <a:lnTo>
                    <a:pt x="4728" y="295"/>
                  </a:lnTo>
                  <a:lnTo>
                    <a:pt x="11119" y="295"/>
                  </a:lnTo>
                  <a:lnTo>
                    <a:pt x="9198" y="279"/>
                  </a:lnTo>
                  <a:close/>
                  <a:moveTo>
                    <a:pt x="10842" y="214"/>
                  </a:moveTo>
                  <a:lnTo>
                    <a:pt x="10833" y="232"/>
                  </a:lnTo>
                  <a:lnTo>
                    <a:pt x="10842" y="250"/>
                  </a:lnTo>
                  <a:lnTo>
                    <a:pt x="10860" y="259"/>
                  </a:lnTo>
                  <a:lnTo>
                    <a:pt x="10985" y="277"/>
                  </a:lnTo>
                  <a:lnTo>
                    <a:pt x="9939" y="278"/>
                  </a:lnTo>
                  <a:lnTo>
                    <a:pt x="9939" y="278"/>
                  </a:lnTo>
                  <a:lnTo>
                    <a:pt x="11119" y="295"/>
                  </a:lnTo>
                  <a:lnTo>
                    <a:pt x="11137" y="286"/>
                  </a:lnTo>
                  <a:lnTo>
                    <a:pt x="11145" y="268"/>
                  </a:lnTo>
                  <a:lnTo>
                    <a:pt x="11145" y="250"/>
                  </a:lnTo>
                  <a:lnTo>
                    <a:pt x="11128" y="241"/>
                  </a:lnTo>
                  <a:lnTo>
                    <a:pt x="10994" y="223"/>
                  </a:lnTo>
                  <a:lnTo>
                    <a:pt x="10869" y="214"/>
                  </a:lnTo>
                  <a:close/>
                  <a:moveTo>
                    <a:pt x="3100" y="286"/>
                  </a:moveTo>
                  <a:lnTo>
                    <a:pt x="3010" y="286"/>
                  </a:lnTo>
                  <a:lnTo>
                    <a:pt x="3028" y="295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4728" y="295"/>
                  </a:lnTo>
                  <a:lnTo>
                    <a:pt x="3037" y="295"/>
                  </a:lnTo>
                  <a:lnTo>
                    <a:pt x="3100" y="286"/>
                  </a:lnTo>
                  <a:close/>
                  <a:moveTo>
                    <a:pt x="11360" y="286"/>
                  </a:moveTo>
                  <a:lnTo>
                    <a:pt x="11351" y="304"/>
                  </a:lnTo>
                  <a:lnTo>
                    <a:pt x="11360" y="321"/>
                  </a:lnTo>
                  <a:lnTo>
                    <a:pt x="11378" y="330"/>
                  </a:lnTo>
                  <a:lnTo>
                    <a:pt x="11503" y="348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11637" y="366"/>
                  </a:lnTo>
                  <a:lnTo>
                    <a:pt x="11637" y="366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11628" y="366"/>
                  </a:lnTo>
                  <a:lnTo>
                    <a:pt x="11655" y="366"/>
                  </a:lnTo>
                  <a:lnTo>
                    <a:pt x="11663" y="348"/>
                  </a:lnTo>
                  <a:lnTo>
                    <a:pt x="11663" y="330"/>
                  </a:lnTo>
                  <a:lnTo>
                    <a:pt x="11646" y="321"/>
                  </a:lnTo>
                  <a:lnTo>
                    <a:pt x="11512" y="304"/>
                  </a:lnTo>
                  <a:lnTo>
                    <a:pt x="11387" y="286"/>
                  </a:lnTo>
                  <a:close/>
                  <a:moveTo>
                    <a:pt x="2769" y="286"/>
                  </a:moveTo>
                  <a:lnTo>
                    <a:pt x="2635" y="304"/>
                  </a:lnTo>
                  <a:lnTo>
                    <a:pt x="2510" y="321"/>
                  </a:lnTo>
                  <a:lnTo>
                    <a:pt x="2492" y="330"/>
                  </a:lnTo>
                  <a:lnTo>
                    <a:pt x="2483" y="348"/>
                  </a:lnTo>
                  <a:lnTo>
                    <a:pt x="2492" y="366"/>
                  </a:lnTo>
                  <a:lnTo>
                    <a:pt x="2510" y="375"/>
                  </a:lnTo>
                  <a:lnTo>
                    <a:pt x="2519" y="375"/>
                  </a:lnTo>
                  <a:lnTo>
                    <a:pt x="2644" y="348"/>
                  </a:lnTo>
                  <a:lnTo>
                    <a:pt x="2778" y="330"/>
                  </a:lnTo>
                  <a:lnTo>
                    <a:pt x="2796" y="321"/>
                  </a:lnTo>
                  <a:lnTo>
                    <a:pt x="2796" y="304"/>
                  </a:lnTo>
                  <a:lnTo>
                    <a:pt x="2787" y="286"/>
                  </a:lnTo>
                  <a:close/>
                  <a:moveTo>
                    <a:pt x="11878" y="366"/>
                  </a:moveTo>
                  <a:lnTo>
                    <a:pt x="11869" y="384"/>
                  </a:lnTo>
                  <a:lnTo>
                    <a:pt x="11869" y="402"/>
                  </a:lnTo>
                  <a:lnTo>
                    <a:pt x="11887" y="411"/>
                  </a:lnTo>
                  <a:lnTo>
                    <a:pt x="12021" y="438"/>
                  </a:lnTo>
                  <a:lnTo>
                    <a:pt x="12058" y="446"/>
                  </a:lnTo>
                  <a:lnTo>
                    <a:pt x="12058" y="446"/>
                  </a:lnTo>
                  <a:lnTo>
                    <a:pt x="12172" y="447"/>
                  </a:lnTo>
                  <a:lnTo>
                    <a:pt x="12172" y="420"/>
                  </a:lnTo>
                  <a:lnTo>
                    <a:pt x="12155" y="411"/>
                  </a:lnTo>
                  <a:lnTo>
                    <a:pt x="12030" y="393"/>
                  </a:lnTo>
                  <a:lnTo>
                    <a:pt x="11896" y="366"/>
                  </a:lnTo>
                  <a:close/>
                  <a:moveTo>
                    <a:pt x="2510" y="375"/>
                  </a:moveTo>
                  <a:lnTo>
                    <a:pt x="10949" y="453"/>
                  </a:lnTo>
                  <a:lnTo>
                    <a:pt x="10949" y="453"/>
                  </a:lnTo>
                  <a:lnTo>
                    <a:pt x="12103" y="455"/>
                  </a:lnTo>
                  <a:lnTo>
                    <a:pt x="12103" y="455"/>
                  </a:lnTo>
                  <a:lnTo>
                    <a:pt x="12058" y="446"/>
                  </a:lnTo>
                  <a:lnTo>
                    <a:pt x="12058" y="446"/>
                  </a:lnTo>
                  <a:lnTo>
                    <a:pt x="2510" y="375"/>
                  </a:lnTo>
                  <a:close/>
                  <a:moveTo>
                    <a:pt x="2251" y="366"/>
                  </a:moveTo>
                  <a:lnTo>
                    <a:pt x="2117" y="393"/>
                  </a:lnTo>
                  <a:lnTo>
                    <a:pt x="1992" y="420"/>
                  </a:lnTo>
                  <a:lnTo>
                    <a:pt x="1974" y="429"/>
                  </a:lnTo>
                  <a:lnTo>
                    <a:pt x="1974" y="447"/>
                  </a:lnTo>
                  <a:lnTo>
                    <a:pt x="1983" y="464"/>
                  </a:lnTo>
                  <a:lnTo>
                    <a:pt x="12146" y="464"/>
                  </a:lnTo>
                  <a:lnTo>
                    <a:pt x="10949" y="453"/>
                  </a:lnTo>
                  <a:lnTo>
                    <a:pt x="10949" y="453"/>
                  </a:lnTo>
                  <a:lnTo>
                    <a:pt x="2135" y="438"/>
                  </a:lnTo>
                  <a:lnTo>
                    <a:pt x="2260" y="411"/>
                  </a:lnTo>
                  <a:lnTo>
                    <a:pt x="2278" y="411"/>
                  </a:lnTo>
                  <a:lnTo>
                    <a:pt x="2278" y="384"/>
                  </a:lnTo>
                  <a:lnTo>
                    <a:pt x="2269" y="366"/>
                  </a:lnTo>
                  <a:close/>
                  <a:moveTo>
                    <a:pt x="12103" y="455"/>
                  </a:moveTo>
                  <a:lnTo>
                    <a:pt x="12146" y="464"/>
                  </a:lnTo>
                  <a:lnTo>
                    <a:pt x="12164" y="455"/>
                  </a:lnTo>
                  <a:lnTo>
                    <a:pt x="12103" y="455"/>
                  </a:lnTo>
                  <a:close/>
                  <a:moveTo>
                    <a:pt x="12387" y="464"/>
                  </a:moveTo>
                  <a:lnTo>
                    <a:pt x="12378" y="482"/>
                  </a:lnTo>
                  <a:lnTo>
                    <a:pt x="12378" y="500"/>
                  </a:lnTo>
                  <a:lnTo>
                    <a:pt x="12396" y="518"/>
                  </a:lnTo>
                  <a:lnTo>
                    <a:pt x="12434" y="526"/>
                  </a:lnTo>
                  <a:lnTo>
                    <a:pt x="12434" y="526"/>
                  </a:lnTo>
                  <a:lnTo>
                    <a:pt x="12664" y="527"/>
                  </a:lnTo>
                  <a:lnTo>
                    <a:pt x="12539" y="500"/>
                  </a:lnTo>
                  <a:lnTo>
                    <a:pt x="12414" y="464"/>
                  </a:lnTo>
                  <a:close/>
                  <a:moveTo>
                    <a:pt x="2001" y="464"/>
                  </a:moveTo>
                  <a:lnTo>
                    <a:pt x="7948" y="524"/>
                  </a:lnTo>
                  <a:lnTo>
                    <a:pt x="7948" y="524"/>
                  </a:lnTo>
                  <a:lnTo>
                    <a:pt x="12483" y="535"/>
                  </a:lnTo>
                  <a:lnTo>
                    <a:pt x="12483" y="535"/>
                  </a:lnTo>
                  <a:lnTo>
                    <a:pt x="12434" y="526"/>
                  </a:lnTo>
                  <a:lnTo>
                    <a:pt x="12434" y="526"/>
                  </a:lnTo>
                  <a:lnTo>
                    <a:pt x="2001" y="464"/>
                  </a:lnTo>
                  <a:close/>
                  <a:moveTo>
                    <a:pt x="12483" y="535"/>
                  </a:moveTo>
                  <a:lnTo>
                    <a:pt x="12530" y="545"/>
                  </a:lnTo>
                  <a:lnTo>
                    <a:pt x="12655" y="572"/>
                  </a:lnTo>
                  <a:lnTo>
                    <a:pt x="12673" y="572"/>
                  </a:lnTo>
                  <a:lnTo>
                    <a:pt x="12681" y="554"/>
                  </a:lnTo>
                  <a:lnTo>
                    <a:pt x="12681" y="536"/>
                  </a:lnTo>
                  <a:lnTo>
                    <a:pt x="12483" y="535"/>
                  </a:lnTo>
                  <a:close/>
                  <a:moveTo>
                    <a:pt x="1742" y="473"/>
                  </a:moveTo>
                  <a:lnTo>
                    <a:pt x="1608" y="500"/>
                  </a:lnTo>
                  <a:lnTo>
                    <a:pt x="1483" y="536"/>
                  </a:lnTo>
                  <a:lnTo>
                    <a:pt x="1465" y="545"/>
                  </a:lnTo>
                  <a:lnTo>
                    <a:pt x="1465" y="563"/>
                  </a:lnTo>
                  <a:lnTo>
                    <a:pt x="1474" y="572"/>
                  </a:lnTo>
                  <a:lnTo>
                    <a:pt x="1492" y="580"/>
                  </a:lnTo>
                  <a:lnTo>
                    <a:pt x="1501" y="580"/>
                  </a:lnTo>
                  <a:lnTo>
                    <a:pt x="1501" y="580"/>
                  </a:lnTo>
                  <a:lnTo>
                    <a:pt x="1626" y="545"/>
                  </a:lnTo>
                  <a:lnTo>
                    <a:pt x="1751" y="518"/>
                  </a:lnTo>
                  <a:lnTo>
                    <a:pt x="9539" y="574"/>
                  </a:lnTo>
                  <a:lnTo>
                    <a:pt x="9539" y="574"/>
                  </a:lnTo>
                  <a:lnTo>
                    <a:pt x="12655" y="572"/>
                  </a:lnTo>
                  <a:lnTo>
                    <a:pt x="7948" y="524"/>
                  </a:lnTo>
                  <a:lnTo>
                    <a:pt x="7948" y="524"/>
                  </a:lnTo>
                  <a:lnTo>
                    <a:pt x="1769" y="509"/>
                  </a:lnTo>
                  <a:lnTo>
                    <a:pt x="1769" y="491"/>
                  </a:lnTo>
                  <a:lnTo>
                    <a:pt x="1760" y="473"/>
                  </a:lnTo>
                  <a:close/>
                  <a:moveTo>
                    <a:pt x="12896" y="589"/>
                  </a:moveTo>
                  <a:lnTo>
                    <a:pt x="12891" y="598"/>
                  </a:lnTo>
                  <a:lnTo>
                    <a:pt x="12891" y="598"/>
                  </a:lnTo>
                  <a:lnTo>
                    <a:pt x="12914" y="598"/>
                  </a:lnTo>
                  <a:lnTo>
                    <a:pt x="12896" y="589"/>
                  </a:lnTo>
                  <a:close/>
                  <a:moveTo>
                    <a:pt x="9539" y="574"/>
                  </a:moveTo>
                  <a:lnTo>
                    <a:pt x="1501" y="580"/>
                  </a:lnTo>
                  <a:lnTo>
                    <a:pt x="1501" y="580"/>
                  </a:lnTo>
                  <a:lnTo>
                    <a:pt x="1501" y="580"/>
                  </a:lnTo>
                  <a:lnTo>
                    <a:pt x="1492" y="580"/>
                  </a:lnTo>
                  <a:lnTo>
                    <a:pt x="3690" y="606"/>
                  </a:lnTo>
                  <a:lnTo>
                    <a:pt x="3690" y="606"/>
                  </a:lnTo>
                  <a:lnTo>
                    <a:pt x="12895" y="634"/>
                  </a:lnTo>
                  <a:lnTo>
                    <a:pt x="12895" y="634"/>
                  </a:lnTo>
                  <a:lnTo>
                    <a:pt x="12887" y="625"/>
                  </a:lnTo>
                  <a:lnTo>
                    <a:pt x="12887" y="607"/>
                  </a:lnTo>
                  <a:lnTo>
                    <a:pt x="12891" y="598"/>
                  </a:lnTo>
                  <a:lnTo>
                    <a:pt x="12891" y="598"/>
                  </a:lnTo>
                  <a:lnTo>
                    <a:pt x="9539" y="574"/>
                  </a:lnTo>
                  <a:close/>
                  <a:moveTo>
                    <a:pt x="1233" y="598"/>
                  </a:moveTo>
                  <a:lnTo>
                    <a:pt x="1099" y="634"/>
                  </a:lnTo>
                  <a:lnTo>
                    <a:pt x="983" y="679"/>
                  </a:lnTo>
                  <a:lnTo>
                    <a:pt x="965" y="688"/>
                  </a:lnTo>
                  <a:lnTo>
                    <a:pt x="965" y="705"/>
                  </a:lnTo>
                  <a:lnTo>
                    <a:pt x="974" y="714"/>
                  </a:lnTo>
                  <a:lnTo>
                    <a:pt x="992" y="723"/>
                  </a:lnTo>
                  <a:lnTo>
                    <a:pt x="1001" y="723"/>
                  </a:lnTo>
                  <a:lnTo>
                    <a:pt x="1001" y="723"/>
                  </a:lnTo>
                  <a:lnTo>
                    <a:pt x="1117" y="679"/>
                  </a:lnTo>
                  <a:lnTo>
                    <a:pt x="1251" y="643"/>
                  </a:lnTo>
                  <a:lnTo>
                    <a:pt x="1269" y="634"/>
                  </a:lnTo>
                  <a:lnTo>
                    <a:pt x="1269" y="616"/>
                  </a:lnTo>
                  <a:lnTo>
                    <a:pt x="9328" y="717"/>
                  </a:lnTo>
                  <a:lnTo>
                    <a:pt x="9328" y="717"/>
                  </a:lnTo>
                  <a:lnTo>
                    <a:pt x="13155" y="714"/>
                  </a:lnTo>
                  <a:lnTo>
                    <a:pt x="13173" y="714"/>
                  </a:lnTo>
                  <a:lnTo>
                    <a:pt x="13182" y="697"/>
                  </a:lnTo>
                  <a:lnTo>
                    <a:pt x="13182" y="679"/>
                  </a:lnTo>
                  <a:lnTo>
                    <a:pt x="13164" y="670"/>
                  </a:lnTo>
                  <a:lnTo>
                    <a:pt x="13048" y="634"/>
                  </a:lnTo>
                  <a:lnTo>
                    <a:pt x="12895" y="634"/>
                  </a:lnTo>
                  <a:lnTo>
                    <a:pt x="12895" y="634"/>
                  </a:lnTo>
                  <a:lnTo>
                    <a:pt x="12905" y="643"/>
                  </a:lnTo>
                  <a:lnTo>
                    <a:pt x="13030" y="679"/>
                  </a:lnTo>
                  <a:lnTo>
                    <a:pt x="13145" y="714"/>
                  </a:lnTo>
                  <a:lnTo>
                    <a:pt x="13145" y="714"/>
                  </a:lnTo>
                  <a:lnTo>
                    <a:pt x="3690" y="606"/>
                  </a:lnTo>
                  <a:lnTo>
                    <a:pt x="3690" y="606"/>
                  </a:lnTo>
                  <a:lnTo>
                    <a:pt x="1251" y="598"/>
                  </a:lnTo>
                  <a:close/>
                  <a:moveTo>
                    <a:pt x="742" y="759"/>
                  </a:moveTo>
                  <a:lnTo>
                    <a:pt x="760" y="759"/>
                  </a:lnTo>
                  <a:lnTo>
                    <a:pt x="760" y="759"/>
                  </a:lnTo>
                  <a:lnTo>
                    <a:pt x="760" y="759"/>
                  </a:lnTo>
                  <a:close/>
                  <a:moveTo>
                    <a:pt x="9328" y="717"/>
                  </a:moveTo>
                  <a:lnTo>
                    <a:pt x="1001" y="723"/>
                  </a:lnTo>
                  <a:lnTo>
                    <a:pt x="1001" y="723"/>
                  </a:lnTo>
                  <a:lnTo>
                    <a:pt x="1001" y="723"/>
                  </a:lnTo>
                  <a:lnTo>
                    <a:pt x="992" y="723"/>
                  </a:lnTo>
                  <a:lnTo>
                    <a:pt x="5591" y="788"/>
                  </a:lnTo>
                  <a:lnTo>
                    <a:pt x="5591" y="788"/>
                  </a:lnTo>
                  <a:lnTo>
                    <a:pt x="12356" y="755"/>
                  </a:lnTo>
                  <a:lnTo>
                    <a:pt x="12356" y="755"/>
                  </a:lnTo>
                  <a:lnTo>
                    <a:pt x="9328" y="717"/>
                  </a:lnTo>
                  <a:close/>
                  <a:moveTo>
                    <a:pt x="760" y="759"/>
                  </a:moveTo>
                  <a:lnTo>
                    <a:pt x="778" y="777"/>
                  </a:lnTo>
                  <a:lnTo>
                    <a:pt x="778" y="795"/>
                  </a:lnTo>
                  <a:lnTo>
                    <a:pt x="760" y="804"/>
                  </a:lnTo>
                  <a:lnTo>
                    <a:pt x="741" y="812"/>
                  </a:lnTo>
                  <a:lnTo>
                    <a:pt x="741" y="812"/>
                  </a:lnTo>
                  <a:lnTo>
                    <a:pt x="2890" y="802"/>
                  </a:lnTo>
                  <a:lnTo>
                    <a:pt x="2890" y="802"/>
                  </a:lnTo>
                  <a:lnTo>
                    <a:pt x="760" y="759"/>
                  </a:lnTo>
                  <a:close/>
                  <a:moveTo>
                    <a:pt x="13387" y="750"/>
                  </a:moveTo>
                  <a:lnTo>
                    <a:pt x="12356" y="755"/>
                  </a:lnTo>
                  <a:lnTo>
                    <a:pt x="12356" y="755"/>
                  </a:lnTo>
                  <a:lnTo>
                    <a:pt x="13378" y="768"/>
                  </a:lnTo>
                  <a:lnTo>
                    <a:pt x="13378" y="786"/>
                  </a:lnTo>
                  <a:lnTo>
                    <a:pt x="13387" y="804"/>
                  </a:lnTo>
                  <a:lnTo>
                    <a:pt x="13512" y="848"/>
                  </a:lnTo>
                  <a:lnTo>
                    <a:pt x="13628" y="902"/>
                  </a:lnTo>
                  <a:lnTo>
                    <a:pt x="13628" y="902"/>
                  </a:lnTo>
                  <a:lnTo>
                    <a:pt x="5591" y="788"/>
                  </a:lnTo>
                  <a:lnTo>
                    <a:pt x="5591" y="788"/>
                  </a:lnTo>
                  <a:lnTo>
                    <a:pt x="2890" y="802"/>
                  </a:lnTo>
                  <a:lnTo>
                    <a:pt x="2890" y="802"/>
                  </a:lnTo>
                  <a:lnTo>
                    <a:pt x="8158" y="906"/>
                  </a:lnTo>
                  <a:lnTo>
                    <a:pt x="8158" y="906"/>
                  </a:lnTo>
                  <a:lnTo>
                    <a:pt x="13637" y="902"/>
                  </a:lnTo>
                  <a:lnTo>
                    <a:pt x="13655" y="902"/>
                  </a:lnTo>
                  <a:lnTo>
                    <a:pt x="13664" y="893"/>
                  </a:lnTo>
                  <a:lnTo>
                    <a:pt x="13664" y="875"/>
                  </a:lnTo>
                  <a:lnTo>
                    <a:pt x="13646" y="857"/>
                  </a:lnTo>
                  <a:lnTo>
                    <a:pt x="13539" y="804"/>
                  </a:lnTo>
                  <a:lnTo>
                    <a:pt x="13414" y="759"/>
                  </a:lnTo>
                  <a:lnTo>
                    <a:pt x="13387" y="750"/>
                  </a:lnTo>
                  <a:close/>
                  <a:moveTo>
                    <a:pt x="741" y="812"/>
                  </a:moveTo>
                  <a:lnTo>
                    <a:pt x="617" y="813"/>
                  </a:lnTo>
                  <a:lnTo>
                    <a:pt x="501" y="866"/>
                  </a:lnTo>
                  <a:lnTo>
                    <a:pt x="483" y="884"/>
                  </a:lnTo>
                  <a:lnTo>
                    <a:pt x="492" y="902"/>
                  </a:lnTo>
                  <a:lnTo>
                    <a:pt x="501" y="911"/>
                  </a:lnTo>
                  <a:lnTo>
                    <a:pt x="519" y="911"/>
                  </a:lnTo>
                  <a:lnTo>
                    <a:pt x="528" y="911"/>
                  </a:lnTo>
                  <a:lnTo>
                    <a:pt x="528" y="911"/>
                  </a:lnTo>
                  <a:lnTo>
                    <a:pt x="635" y="857"/>
                  </a:lnTo>
                  <a:lnTo>
                    <a:pt x="741" y="812"/>
                  </a:lnTo>
                  <a:close/>
                  <a:moveTo>
                    <a:pt x="8158" y="906"/>
                  </a:moveTo>
                  <a:lnTo>
                    <a:pt x="528" y="911"/>
                  </a:lnTo>
                  <a:lnTo>
                    <a:pt x="528" y="911"/>
                  </a:lnTo>
                  <a:lnTo>
                    <a:pt x="528" y="911"/>
                  </a:lnTo>
                  <a:lnTo>
                    <a:pt x="519" y="911"/>
                  </a:lnTo>
                  <a:lnTo>
                    <a:pt x="5586" y="1015"/>
                  </a:lnTo>
                  <a:lnTo>
                    <a:pt x="5586" y="1015"/>
                  </a:lnTo>
                  <a:lnTo>
                    <a:pt x="13405" y="1009"/>
                  </a:lnTo>
                  <a:lnTo>
                    <a:pt x="13405" y="1009"/>
                  </a:lnTo>
                  <a:lnTo>
                    <a:pt x="8158" y="906"/>
                  </a:lnTo>
                  <a:close/>
                  <a:moveTo>
                    <a:pt x="13851" y="973"/>
                  </a:moveTo>
                  <a:lnTo>
                    <a:pt x="13833" y="991"/>
                  </a:lnTo>
                  <a:lnTo>
                    <a:pt x="13833" y="1009"/>
                  </a:lnTo>
                  <a:lnTo>
                    <a:pt x="13405" y="1009"/>
                  </a:lnTo>
                  <a:lnTo>
                    <a:pt x="13405" y="1009"/>
                  </a:lnTo>
                  <a:lnTo>
                    <a:pt x="13842" y="1018"/>
                  </a:lnTo>
                  <a:lnTo>
                    <a:pt x="13950" y="1098"/>
                  </a:lnTo>
                  <a:lnTo>
                    <a:pt x="14030" y="1179"/>
                  </a:lnTo>
                  <a:lnTo>
                    <a:pt x="14039" y="1188"/>
                  </a:lnTo>
                  <a:lnTo>
                    <a:pt x="14039" y="1188"/>
                  </a:lnTo>
                  <a:lnTo>
                    <a:pt x="5586" y="1015"/>
                  </a:lnTo>
                  <a:lnTo>
                    <a:pt x="5586" y="1015"/>
                  </a:lnTo>
                  <a:lnTo>
                    <a:pt x="322" y="1018"/>
                  </a:lnTo>
                  <a:lnTo>
                    <a:pt x="313" y="1000"/>
                  </a:lnTo>
                  <a:lnTo>
                    <a:pt x="296" y="991"/>
                  </a:lnTo>
                  <a:lnTo>
                    <a:pt x="278" y="991"/>
                  </a:lnTo>
                  <a:lnTo>
                    <a:pt x="162" y="1081"/>
                  </a:lnTo>
                  <a:lnTo>
                    <a:pt x="90" y="1161"/>
                  </a:lnTo>
                  <a:lnTo>
                    <a:pt x="81" y="1179"/>
                  </a:lnTo>
                  <a:lnTo>
                    <a:pt x="90" y="1197"/>
                  </a:lnTo>
                  <a:lnTo>
                    <a:pt x="108" y="1197"/>
                  </a:lnTo>
                  <a:lnTo>
                    <a:pt x="126" y="1197"/>
                  </a:lnTo>
                  <a:lnTo>
                    <a:pt x="126" y="1197"/>
                  </a:lnTo>
                  <a:lnTo>
                    <a:pt x="135" y="1188"/>
                  </a:lnTo>
                  <a:lnTo>
                    <a:pt x="206" y="1107"/>
                  </a:lnTo>
                  <a:lnTo>
                    <a:pt x="313" y="1036"/>
                  </a:lnTo>
                  <a:lnTo>
                    <a:pt x="7221" y="1192"/>
                  </a:lnTo>
                  <a:lnTo>
                    <a:pt x="7221" y="1192"/>
                  </a:lnTo>
                  <a:lnTo>
                    <a:pt x="14048" y="1188"/>
                  </a:lnTo>
                  <a:lnTo>
                    <a:pt x="14057" y="1188"/>
                  </a:lnTo>
                  <a:lnTo>
                    <a:pt x="14066" y="1179"/>
                  </a:lnTo>
                  <a:lnTo>
                    <a:pt x="14075" y="1170"/>
                  </a:lnTo>
                  <a:lnTo>
                    <a:pt x="14066" y="1152"/>
                  </a:lnTo>
                  <a:lnTo>
                    <a:pt x="13985" y="1063"/>
                  </a:lnTo>
                  <a:lnTo>
                    <a:pt x="13878" y="982"/>
                  </a:lnTo>
                  <a:lnTo>
                    <a:pt x="13851" y="973"/>
                  </a:lnTo>
                  <a:close/>
                  <a:moveTo>
                    <a:pt x="7221" y="1192"/>
                  </a:moveTo>
                  <a:lnTo>
                    <a:pt x="126" y="1197"/>
                  </a:lnTo>
                  <a:lnTo>
                    <a:pt x="126" y="1197"/>
                  </a:lnTo>
                  <a:lnTo>
                    <a:pt x="126" y="1197"/>
                  </a:lnTo>
                  <a:lnTo>
                    <a:pt x="108" y="1197"/>
                  </a:lnTo>
                  <a:lnTo>
                    <a:pt x="8059" y="1441"/>
                  </a:lnTo>
                  <a:lnTo>
                    <a:pt x="8059" y="1441"/>
                  </a:lnTo>
                  <a:lnTo>
                    <a:pt x="14137" y="1348"/>
                  </a:lnTo>
                  <a:lnTo>
                    <a:pt x="7221" y="1192"/>
                  </a:lnTo>
                  <a:close/>
                  <a:moveTo>
                    <a:pt x="28" y="1366"/>
                  </a:moveTo>
                  <a:lnTo>
                    <a:pt x="10" y="1375"/>
                  </a:lnTo>
                  <a:lnTo>
                    <a:pt x="1" y="1393"/>
                  </a:lnTo>
                  <a:lnTo>
                    <a:pt x="10" y="1447"/>
                  </a:lnTo>
                  <a:lnTo>
                    <a:pt x="65" y="1449"/>
                  </a:lnTo>
                  <a:lnTo>
                    <a:pt x="65" y="1449"/>
                  </a:lnTo>
                  <a:lnTo>
                    <a:pt x="54" y="1393"/>
                  </a:lnTo>
                  <a:lnTo>
                    <a:pt x="46" y="1375"/>
                  </a:lnTo>
                  <a:lnTo>
                    <a:pt x="28" y="1366"/>
                  </a:lnTo>
                  <a:close/>
                  <a:moveTo>
                    <a:pt x="65" y="1449"/>
                  </a:moveTo>
                  <a:lnTo>
                    <a:pt x="72" y="1491"/>
                  </a:lnTo>
                  <a:lnTo>
                    <a:pt x="117" y="1562"/>
                  </a:lnTo>
                  <a:lnTo>
                    <a:pt x="117" y="1562"/>
                  </a:lnTo>
                  <a:lnTo>
                    <a:pt x="2380" y="1527"/>
                  </a:lnTo>
                  <a:lnTo>
                    <a:pt x="2380" y="1527"/>
                  </a:lnTo>
                  <a:lnTo>
                    <a:pt x="65" y="1449"/>
                  </a:lnTo>
                  <a:close/>
                  <a:moveTo>
                    <a:pt x="14137" y="1348"/>
                  </a:moveTo>
                  <a:lnTo>
                    <a:pt x="14119" y="1357"/>
                  </a:lnTo>
                  <a:lnTo>
                    <a:pt x="14119" y="1375"/>
                  </a:lnTo>
                  <a:lnTo>
                    <a:pt x="14119" y="1384"/>
                  </a:lnTo>
                  <a:lnTo>
                    <a:pt x="14101" y="1482"/>
                  </a:lnTo>
                  <a:lnTo>
                    <a:pt x="14030" y="1590"/>
                  </a:lnTo>
                  <a:lnTo>
                    <a:pt x="14030" y="1607"/>
                  </a:lnTo>
                  <a:lnTo>
                    <a:pt x="14039" y="1616"/>
                  </a:lnTo>
                  <a:lnTo>
                    <a:pt x="14047" y="1625"/>
                  </a:lnTo>
                  <a:lnTo>
                    <a:pt x="14047" y="1625"/>
                  </a:lnTo>
                  <a:lnTo>
                    <a:pt x="8059" y="1441"/>
                  </a:lnTo>
                  <a:lnTo>
                    <a:pt x="8059" y="1441"/>
                  </a:lnTo>
                  <a:lnTo>
                    <a:pt x="2380" y="1527"/>
                  </a:lnTo>
                  <a:lnTo>
                    <a:pt x="2380" y="1527"/>
                  </a:lnTo>
                  <a:lnTo>
                    <a:pt x="5254" y="1625"/>
                  </a:lnTo>
                  <a:lnTo>
                    <a:pt x="14066" y="1625"/>
                  </a:lnTo>
                  <a:lnTo>
                    <a:pt x="14075" y="1616"/>
                  </a:lnTo>
                  <a:lnTo>
                    <a:pt x="14119" y="1554"/>
                  </a:lnTo>
                  <a:lnTo>
                    <a:pt x="14164" y="1447"/>
                  </a:lnTo>
                  <a:lnTo>
                    <a:pt x="14164" y="1384"/>
                  </a:lnTo>
                  <a:lnTo>
                    <a:pt x="14164" y="1375"/>
                  </a:lnTo>
                  <a:lnTo>
                    <a:pt x="14164" y="1357"/>
                  </a:lnTo>
                  <a:lnTo>
                    <a:pt x="14137" y="1348"/>
                  </a:lnTo>
                  <a:close/>
                  <a:moveTo>
                    <a:pt x="117" y="1562"/>
                  </a:moveTo>
                  <a:lnTo>
                    <a:pt x="54" y="1563"/>
                  </a:lnTo>
                  <a:lnTo>
                    <a:pt x="99" y="1616"/>
                  </a:lnTo>
                  <a:lnTo>
                    <a:pt x="108" y="1625"/>
                  </a:lnTo>
                  <a:lnTo>
                    <a:pt x="117" y="1625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5254" y="1625"/>
                  </a:lnTo>
                  <a:lnTo>
                    <a:pt x="135" y="1625"/>
                  </a:lnTo>
                  <a:lnTo>
                    <a:pt x="144" y="1607"/>
                  </a:lnTo>
                  <a:lnTo>
                    <a:pt x="135" y="1590"/>
                  </a:lnTo>
                  <a:lnTo>
                    <a:pt x="117" y="1562"/>
                  </a:lnTo>
                  <a:close/>
                  <a:moveTo>
                    <a:pt x="305" y="1741"/>
                  </a:moveTo>
                  <a:lnTo>
                    <a:pt x="287" y="1750"/>
                  </a:lnTo>
                  <a:lnTo>
                    <a:pt x="278" y="1768"/>
                  </a:lnTo>
                  <a:lnTo>
                    <a:pt x="287" y="1786"/>
                  </a:lnTo>
                  <a:lnTo>
                    <a:pt x="394" y="1849"/>
                  </a:lnTo>
                  <a:lnTo>
                    <a:pt x="510" y="1911"/>
                  </a:lnTo>
                  <a:lnTo>
                    <a:pt x="537" y="1911"/>
                  </a:lnTo>
                  <a:lnTo>
                    <a:pt x="546" y="1902"/>
                  </a:lnTo>
                  <a:lnTo>
                    <a:pt x="555" y="1884"/>
                  </a:lnTo>
                  <a:lnTo>
                    <a:pt x="537" y="1866"/>
                  </a:lnTo>
                  <a:lnTo>
                    <a:pt x="421" y="1813"/>
                  </a:lnTo>
                  <a:lnTo>
                    <a:pt x="322" y="1750"/>
                  </a:lnTo>
                  <a:lnTo>
                    <a:pt x="305" y="1741"/>
                  </a:lnTo>
                  <a:close/>
                  <a:moveTo>
                    <a:pt x="13869" y="1732"/>
                  </a:moveTo>
                  <a:lnTo>
                    <a:pt x="13851" y="1741"/>
                  </a:lnTo>
                  <a:lnTo>
                    <a:pt x="13753" y="1804"/>
                  </a:lnTo>
                  <a:lnTo>
                    <a:pt x="13637" y="1866"/>
                  </a:lnTo>
                  <a:lnTo>
                    <a:pt x="13619" y="1875"/>
                  </a:lnTo>
                  <a:lnTo>
                    <a:pt x="13628" y="1902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46" y="1911"/>
                  </a:lnTo>
                  <a:lnTo>
                    <a:pt x="13646" y="1911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64" y="1911"/>
                  </a:lnTo>
                  <a:lnTo>
                    <a:pt x="13780" y="1849"/>
                  </a:lnTo>
                  <a:lnTo>
                    <a:pt x="13887" y="1777"/>
                  </a:lnTo>
                  <a:lnTo>
                    <a:pt x="13896" y="1768"/>
                  </a:lnTo>
                  <a:lnTo>
                    <a:pt x="13887" y="1750"/>
                  </a:lnTo>
                  <a:lnTo>
                    <a:pt x="13869" y="1732"/>
                  </a:lnTo>
                  <a:close/>
                  <a:moveTo>
                    <a:pt x="528" y="1911"/>
                  </a:moveTo>
                  <a:lnTo>
                    <a:pt x="13155" y="2098"/>
                  </a:lnTo>
                  <a:lnTo>
                    <a:pt x="13155" y="2098"/>
                  </a:lnTo>
                  <a:lnTo>
                    <a:pt x="13155" y="2098"/>
                  </a:lnTo>
                  <a:lnTo>
                    <a:pt x="13155" y="2098"/>
                  </a:lnTo>
                  <a:lnTo>
                    <a:pt x="528" y="1911"/>
                  </a:lnTo>
                  <a:close/>
                  <a:moveTo>
                    <a:pt x="13405" y="1965"/>
                  </a:moveTo>
                  <a:lnTo>
                    <a:pt x="13289" y="2009"/>
                  </a:lnTo>
                  <a:lnTo>
                    <a:pt x="13164" y="2054"/>
                  </a:lnTo>
                  <a:lnTo>
                    <a:pt x="13146" y="2063"/>
                  </a:lnTo>
                  <a:lnTo>
                    <a:pt x="13146" y="2081"/>
                  </a:lnTo>
                  <a:lnTo>
                    <a:pt x="13155" y="2098"/>
                  </a:lnTo>
                  <a:lnTo>
                    <a:pt x="13155" y="2098"/>
                  </a:lnTo>
                  <a:lnTo>
                    <a:pt x="13182" y="2099"/>
                  </a:lnTo>
                  <a:lnTo>
                    <a:pt x="13307" y="2054"/>
                  </a:lnTo>
                  <a:lnTo>
                    <a:pt x="13423" y="2009"/>
                  </a:lnTo>
                  <a:lnTo>
                    <a:pt x="13440" y="2000"/>
                  </a:lnTo>
                  <a:lnTo>
                    <a:pt x="13440" y="1982"/>
                  </a:lnTo>
                  <a:lnTo>
                    <a:pt x="13423" y="1965"/>
                  </a:lnTo>
                  <a:close/>
                  <a:moveTo>
                    <a:pt x="12914" y="2125"/>
                  </a:moveTo>
                  <a:lnTo>
                    <a:pt x="12789" y="2161"/>
                  </a:lnTo>
                  <a:lnTo>
                    <a:pt x="12761" y="2169"/>
                  </a:lnTo>
                  <a:lnTo>
                    <a:pt x="12761" y="2169"/>
                  </a:lnTo>
                  <a:lnTo>
                    <a:pt x="12931" y="2170"/>
                  </a:lnTo>
                  <a:lnTo>
                    <a:pt x="12949" y="2161"/>
                  </a:lnTo>
                  <a:lnTo>
                    <a:pt x="12949" y="2143"/>
                  </a:lnTo>
                  <a:lnTo>
                    <a:pt x="12931" y="2125"/>
                  </a:lnTo>
                  <a:close/>
                  <a:moveTo>
                    <a:pt x="751" y="1965"/>
                  </a:moveTo>
                  <a:lnTo>
                    <a:pt x="742" y="1982"/>
                  </a:lnTo>
                  <a:lnTo>
                    <a:pt x="733" y="2000"/>
                  </a:lnTo>
                  <a:lnTo>
                    <a:pt x="751" y="2009"/>
                  </a:lnTo>
                  <a:lnTo>
                    <a:pt x="867" y="2054"/>
                  </a:lnTo>
                  <a:lnTo>
                    <a:pt x="992" y="2099"/>
                  </a:lnTo>
                  <a:lnTo>
                    <a:pt x="1001" y="2099"/>
                  </a:lnTo>
                  <a:lnTo>
                    <a:pt x="8323" y="2188"/>
                  </a:lnTo>
                  <a:lnTo>
                    <a:pt x="8323" y="2188"/>
                  </a:lnTo>
                  <a:lnTo>
                    <a:pt x="12647" y="2205"/>
                  </a:lnTo>
                  <a:lnTo>
                    <a:pt x="12647" y="2205"/>
                  </a:lnTo>
                  <a:lnTo>
                    <a:pt x="12664" y="2197"/>
                  </a:lnTo>
                  <a:lnTo>
                    <a:pt x="12761" y="2169"/>
                  </a:lnTo>
                  <a:lnTo>
                    <a:pt x="12761" y="2169"/>
                  </a:lnTo>
                  <a:lnTo>
                    <a:pt x="2350" y="2099"/>
                  </a:lnTo>
                  <a:lnTo>
                    <a:pt x="1019" y="2099"/>
                  </a:lnTo>
                  <a:lnTo>
                    <a:pt x="1028" y="2090"/>
                  </a:lnTo>
                  <a:lnTo>
                    <a:pt x="2350" y="2099"/>
                  </a:lnTo>
                  <a:lnTo>
                    <a:pt x="13173" y="2099"/>
                  </a:lnTo>
                  <a:lnTo>
                    <a:pt x="13155" y="2098"/>
                  </a:lnTo>
                  <a:lnTo>
                    <a:pt x="13155" y="2098"/>
                  </a:lnTo>
                  <a:lnTo>
                    <a:pt x="13155" y="2099"/>
                  </a:lnTo>
                  <a:lnTo>
                    <a:pt x="13155" y="2099"/>
                  </a:lnTo>
                  <a:lnTo>
                    <a:pt x="1028" y="2063"/>
                  </a:lnTo>
                  <a:lnTo>
                    <a:pt x="1010" y="2054"/>
                  </a:lnTo>
                  <a:lnTo>
                    <a:pt x="885" y="2009"/>
                  </a:lnTo>
                  <a:lnTo>
                    <a:pt x="769" y="1974"/>
                  </a:lnTo>
                  <a:lnTo>
                    <a:pt x="751" y="1965"/>
                  </a:lnTo>
                  <a:close/>
                  <a:moveTo>
                    <a:pt x="1760" y="2259"/>
                  </a:moveTo>
                  <a:lnTo>
                    <a:pt x="1760" y="2259"/>
                  </a:lnTo>
                  <a:lnTo>
                    <a:pt x="1760" y="2259"/>
                  </a:lnTo>
                  <a:lnTo>
                    <a:pt x="1769" y="2259"/>
                  </a:lnTo>
                  <a:lnTo>
                    <a:pt x="1769" y="2259"/>
                  </a:lnTo>
                  <a:lnTo>
                    <a:pt x="1760" y="2259"/>
                  </a:lnTo>
                  <a:close/>
                  <a:moveTo>
                    <a:pt x="12414" y="2259"/>
                  </a:moveTo>
                  <a:lnTo>
                    <a:pt x="12374" y="2268"/>
                  </a:lnTo>
                  <a:lnTo>
                    <a:pt x="12374" y="2268"/>
                  </a:lnTo>
                  <a:lnTo>
                    <a:pt x="12440" y="2268"/>
                  </a:lnTo>
                  <a:lnTo>
                    <a:pt x="12440" y="2268"/>
                  </a:lnTo>
                  <a:lnTo>
                    <a:pt x="12431" y="2259"/>
                  </a:lnTo>
                  <a:close/>
                  <a:moveTo>
                    <a:pt x="1242" y="2134"/>
                  </a:moveTo>
                  <a:lnTo>
                    <a:pt x="1224" y="2143"/>
                  </a:lnTo>
                  <a:lnTo>
                    <a:pt x="1224" y="2161"/>
                  </a:lnTo>
                  <a:lnTo>
                    <a:pt x="1242" y="2179"/>
                  </a:lnTo>
                  <a:lnTo>
                    <a:pt x="1367" y="2206"/>
                  </a:lnTo>
                  <a:lnTo>
                    <a:pt x="1501" y="2241"/>
                  </a:lnTo>
                  <a:lnTo>
                    <a:pt x="3760" y="2266"/>
                  </a:lnTo>
                  <a:lnTo>
                    <a:pt x="3760" y="2266"/>
                  </a:lnTo>
                  <a:lnTo>
                    <a:pt x="12247" y="2294"/>
                  </a:lnTo>
                  <a:lnTo>
                    <a:pt x="12247" y="2294"/>
                  </a:lnTo>
                  <a:lnTo>
                    <a:pt x="12289" y="2286"/>
                  </a:lnTo>
                  <a:lnTo>
                    <a:pt x="12374" y="2268"/>
                  </a:lnTo>
                  <a:lnTo>
                    <a:pt x="12374" y="2268"/>
                  </a:lnTo>
                  <a:lnTo>
                    <a:pt x="8341" y="2241"/>
                  </a:lnTo>
                  <a:lnTo>
                    <a:pt x="1519" y="2241"/>
                  </a:lnTo>
                  <a:lnTo>
                    <a:pt x="1528" y="2224"/>
                  </a:lnTo>
                  <a:lnTo>
                    <a:pt x="1528" y="2206"/>
                  </a:lnTo>
                  <a:lnTo>
                    <a:pt x="1510" y="2197"/>
                  </a:lnTo>
                  <a:lnTo>
                    <a:pt x="8341" y="2241"/>
                  </a:lnTo>
                  <a:lnTo>
                    <a:pt x="12681" y="2241"/>
                  </a:lnTo>
                  <a:lnTo>
                    <a:pt x="12806" y="2206"/>
                  </a:lnTo>
                  <a:lnTo>
                    <a:pt x="12647" y="2205"/>
                  </a:lnTo>
                  <a:lnTo>
                    <a:pt x="12647" y="2205"/>
                  </a:lnTo>
                  <a:lnTo>
                    <a:pt x="12646" y="2206"/>
                  </a:lnTo>
                  <a:lnTo>
                    <a:pt x="12646" y="2224"/>
                  </a:lnTo>
                  <a:lnTo>
                    <a:pt x="12655" y="2241"/>
                  </a:lnTo>
                  <a:lnTo>
                    <a:pt x="12655" y="2241"/>
                  </a:lnTo>
                  <a:lnTo>
                    <a:pt x="8323" y="2188"/>
                  </a:lnTo>
                  <a:lnTo>
                    <a:pt x="8323" y="2188"/>
                  </a:lnTo>
                  <a:lnTo>
                    <a:pt x="1385" y="2161"/>
                  </a:lnTo>
                  <a:lnTo>
                    <a:pt x="1260" y="2134"/>
                  </a:lnTo>
                  <a:close/>
                  <a:moveTo>
                    <a:pt x="1742" y="2259"/>
                  </a:moveTo>
                  <a:lnTo>
                    <a:pt x="1733" y="2277"/>
                  </a:lnTo>
                  <a:lnTo>
                    <a:pt x="1733" y="2295"/>
                  </a:lnTo>
                  <a:lnTo>
                    <a:pt x="1751" y="2304"/>
                  </a:lnTo>
                  <a:lnTo>
                    <a:pt x="1876" y="2331"/>
                  </a:lnTo>
                  <a:lnTo>
                    <a:pt x="2010" y="2358"/>
                  </a:lnTo>
                  <a:lnTo>
                    <a:pt x="2028" y="2349"/>
                  </a:lnTo>
                  <a:lnTo>
                    <a:pt x="2037" y="2340"/>
                  </a:lnTo>
                  <a:lnTo>
                    <a:pt x="2037" y="2322"/>
                  </a:lnTo>
                  <a:lnTo>
                    <a:pt x="2019" y="2313"/>
                  </a:lnTo>
                  <a:lnTo>
                    <a:pt x="1885" y="2286"/>
                  </a:lnTo>
                  <a:lnTo>
                    <a:pt x="1760" y="2259"/>
                  </a:lnTo>
                  <a:lnTo>
                    <a:pt x="1760" y="2259"/>
                  </a:lnTo>
                  <a:lnTo>
                    <a:pt x="1742" y="2259"/>
                  </a:lnTo>
                  <a:close/>
                  <a:moveTo>
                    <a:pt x="1769" y="2259"/>
                  </a:moveTo>
                  <a:lnTo>
                    <a:pt x="11905" y="2358"/>
                  </a:lnTo>
                  <a:lnTo>
                    <a:pt x="12164" y="2358"/>
                  </a:lnTo>
                  <a:lnTo>
                    <a:pt x="3760" y="2266"/>
                  </a:lnTo>
                  <a:lnTo>
                    <a:pt x="3760" y="2266"/>
                  </a:lnTo>
                  <a:lnTo>
                    <a:pt x="1769" y="2259"/>
                  </a:lnTo>
                  <a:close/>
                  <a:moveTo>
                    <a:pt x="12247" y="2294"/>
                  </a:moveTo>
                  <a:lnTo>
                    <a:pt x="12155" y="2313"/>
                  </a:lnTo>
                  <a:lnTo>
                    <a:pt x="12137" y="2322"/>
                  </a:lnTo>
                  <a:lnTo>
                    <a:pt x="12137" y="2340"/>
                  </a:lnTo>
                  <a:lnTo>
                    <a:pt x="12146" y="2349"/>
                  </a:lnTo>
                  <a:lnTo>
                    <a:pt x="12164" y="2358"/>
                  </a:lnTo>
                  <a:lnTo>
                    <a:pt x="12172" y="2358"/>
                  </a:lnTo>
                  <a:lnTo>
                    <a:pt x="12297" y="2331"/>
                  </a:lnTo>
                  <a:lnTo>
                    <a:pt x="12422" y="2304"/>
                  </a:lnTo>
                  <a:lnTo>
                    <a:pt x="12440" y="2295"/>
                  </a:lnTo>
                  <a:lnTo>
                    <a:pt x="12247" y="2294"/>
                  </a:lnTo>
                  <a:close/>
                  <a:moveTo>
                    <a:pt x="2010" y="2358"/>
                  </a:moveTo>
                  <a:lnTo>
                    <a:pt x="2250" y="2360"/>
                  </a:lnTo>
                  <a:lnTo>
                    <a:pt x="2250" y="2360"/>
                  </a:lnTo>
                  <a:lnTo>
                    <a:pt x="2251" y="2358"/>
                  </a:lnTo>
                  <a:close/>
                  <a:moveTo>
                    <a:pt x="2250" y="2360"/>
                  </a:moveTo>
                  <a:lnTo>
                    <a:pt x="2242" y="2375"/>
                  </a:lnTo>
                  <a:lnTo>
                    <a:pt x="2368" y="2377"/>
                  </a:lnTo>
                  <a:lnTo>
                    <a:pt x="2368" y="2377"/>
                  </a:lnTo>
                  <a:lnTo>
                    <a:pt x="2290" y="2360"/>
                  </a:lnTo>
                  <a:lnTo>
                    <a:pt x="2290" y="2360"/>
                  </a:lnTo>
                  <a:lnTo>
                    <a:pt x="2250" y="2360"/>
                  </a:lnTo>
                  <a:close/>
                  <a:moveTo>
                    <a:pt x="2278" y="2358"/>
                  </a:moveTo>
                  <a:lnTo>
                    <a:pt x="2290" y="2360"/>
                  </a:lnTo>
                  <a:lnTo>
                    <a:pt x="2290" y="2360"/>
                  </a:lnTo>
                  <a:lnTo>
                    <a:pt x="4833" y="2384"/>
                  </a:lnTo>
                  <a:lnTo>
                    <a:pt x="4833" y="2384"/>
                  </a:lnTo>
                  <a:lnTo>
                    <a:pt x="11904" y="2358"/>
                  </a:lnTo>
                  <a:lnTo>
                    <a:pt x="11904" y="2358"/>
                  </a:lnTo>
                  <a:lnTo>
                    <a:pt x="11905" y="2358"/>
                  </a:lnTo>
                  <a:close/>
                  <a:moveTo>
                    <a:pt x="2368" y="2377"/>
                  </a:moveTo>
                  <a:lnTo>
                    <a:pt x="2403" y="2384"/>
                  </a:lnTo>
                  <a:lnTo>
                    <a:pt x="2460" y="2392"/>
                  </a:lnTo>
                  <a:lnTo>
                    <a:pt x="2460" y="2392"/>
                  </a:lnTo>
                  <a:lnTo>
                    <a:pt x="3376" y="2389"/>
                  </a:lnTo>
                  <a:lnTo>
                    <a:pt x="3376" y="2389"/>
                  </a:lnTo>
                  <a:lnTo>
                    <a:pt x="2368" y="2377"/>
                  </a:lnTo>
                  <a:close/>
                  <a:moveTo>
                    <a:pt x="2460" y="2392"/>
                  </a:moveTo>
                  <a:lnTo>
                    <a:pt x="2242" y="2393"/>
                  </a:lnTo>
                  <a:lnTo>
                    <a:pt x="2260" y="2402"/>
                  </a:lnTo>
                  <a:lnTo>
                    <a:pt x="2394" y="2429"/>
                  </a:lnTo>
                  <a:lnTo>
                    <a:pt x="2519" y="2447"/>
                  </a:lnTo>
                  <a:lnTo>
                    <a:pt x="2528" y="2447"/>
                  </a:lnTo>
                  <a:lnTo>
                    <a:pt x="2768" y="2449"/>
                  </a:lnTo>
                  <a:lnTo>
                    <a:pt x="2768" y="2449"/>
                  </a:lnTo>
                  <a:lnTo>
                    <a:pt x="2769" y="2447"/>
                  </a:lnTo>
                  <a:lnTo>
                    <a:pt x="2546" y="2447"/>
                  </a:lnTo>
                  <a:lnTo>
                    <a:pt x="2555" y="2429"/>
                  </a:lnTo>
                  <a:lnTo>
                    <a:pt x="2546" y="2411"/>
                  </a:lnTo>
                  <a:lnTo>
                    <a:pt x="2528" y="2402"/>
                  </a:lnTo>
                  <a:lnTo>
                    <a:pt x="2460" y="2392"/>
                  </a:lnTo>
                  <a:close/>
                  <a:moveTo>
                    <a:pt x="2787" y="2447"/>
                  </a:moveTo>
                  <a:lnTo>
                    <a:pt x="2805" y="2449"/>
                  </a:lnTo>
                  <a:lnTo>
                    <a:pt x="2805" y="2449"/>
                  </a:lnTo>
                  <a:lnTo>
                    <a:pt x="6923" y="2488"/>
                  </a:lnTo>
                  <a:lnTo>
                    <a:pt x="6923" y="2488"/>
                  </a:lnTo>
                  <a:lnTo>
                    <a:pt x="10142" y="2471"/>
                  </a:lnTo>
                  <a:lnTo>
                    <a:pt x="10142" y="2471"/>
                  </a:lnTo>
                  <a:lnTo>
                    <a:pt x="8166" y="2447"/>
                  </a:lnTo>
                  <a:close/>
                  <a:moveTo>
                    <a:pt x="2768" y="2449"/>
                  </a:moveTo>
                  <a:lnTo>
                    <a:pt x="2760" y="2465"/>
                  </a:lnTo>
                  <a:lnTo>
                    <a:pt x="2760" y="2483"/>
                  </a:lnTo>
                  <a:lnTo>
                    <a:pt x="2778" y="2491"/>
                  </a:lnTo>
                  <a:lnTo>
                    <a:pt x="3064" y="2495"/>
                  </a:lnTo>
                  <a:lnTo>
                    <a:pt x="3064" y="2495"/>
                  </a:lnTo>
                  <a:lnTo>
                    <a:pt x="3064" y="2491"/>
                  </a:lnTo>
                  <a:lnTo>
                    <a:pt x="3046" y="2483"/>
                  </a:lnTo>
                  <a:lnTo>
                    <a:pt x="2912" y="2465"/>
                  </a:lnTo>
                  <a:lnTo>
                    <a:pt x="2805" y="2449"/>
                  </a:lnTo>
                  <a:lnTo>
                    <a:pt x="2805" y="2449"/>
                  </a:lnTo>
                  <a:lnTo>
                    <a:pt x="2768" y="2449"/>
                  </a:lnTo>
                  <a:close/>
                  <a:moveTo>
                    <a:pt x="3064" y="2495"/>
                  </a:moveTo>
                  <a:lnTo>
                    <a:pt x="3064" y="2508"/>
                  </a:lnTo>
                  <a:lnTo>
                    <a:pt x="3064" y="2508"/>
                  </a:lnTo>
                  <a:lnTo>
                    <a:pt x="3883" y="2504"/>
                  </a:lnTo>
                  <a:lnTo>
                    <a:pt x="3883" y="2504"/>
                  </a:lnTo>
                  <a:lnTo>
                    <a:pt x="3064" y="2495"/>
                  </a:lnTo>
                  <a:close/>
                  <a:moveTo>
                    <a:pt x="3064" y="2508"/>
                  </a:moveTo>
                  <a:lnTo>
                    <a:pt x="2903" y="2509"/>
                  </a:lnTo>
                  <a:lnTo>
                    <a:pt x="3037" y="2527"/>
                  </a:lnTo>
                  <a:lnTo>
                    <a:pt x="3046" y="2527"/>
                  </a:lnTo>
                  <a:lnTo>
                    <a:pt x="3064" y="2518"/>
                  </a:lnTo>
                  <a:lnTo>
                    <a:pt x="3064" y="2509"/>
                  </a:lnTo>
                  <a:lnTo>
                    <a:pt x="3064" y="2508"/>
                  </a:lnTo>
                  <a:close/>
                  <a:moveTo>
                    <a:pt x="3305" y="2509"/>
                  </a:moveTo>
                  <a:lnTo>
                    <a:pt x="3287" y="2518"/>
                  </a:lnTo>
                  <a:lnTo>
                    <a:pt x="3283" y="2527"/>
                  </a:lnTo>
                  <a:lnTo>
                    <a:pt x="3430" y="2527"/>
                  </a:lnTo>
                  <a:lnTo>
                    <a:pt x="3305" y="2509"/>
                  </a:lnTo>
                  <a:close/>
                  <a:moveTo>
                    <a:pt x="11922" y="2358"/>
                  </a:moveTo>
                  <a:lnTo>
                    <a:pt x="11904" y="2358"/>
                  </a:lnTo>
                  <a:lnTo>
                    <a:pt x="11904" y="2358"/>
                  </a:lnTo>
                  <a:lnTo>
                    <a:pt x="11771" y="2384"/>
                  </a:lnTo>
                  <a:lnTo>
                    <a:pt x="11646" y="2402"/>
                  </a:lnTo>
                  <a:lnTo>
                    <a:pt x="11628" y="2411"/>
                  </a:lnTo>
                  <a:lnTo>
                    <a:pt x="11628" y="2429"/>
                  </a:lnTo>
                  <a:lnTo>
                    <a:pt x="11628" y="2447"/>
                  </a:lnTo>
                  <a:lnTo>
                    <a:pt x="11628" y="2447"/>
                  </a:lnTo>
                  <a:lnTo>
                    <a:pt x="11407" y="2445"/>
                  </a:lnTo>
                  <a:lnTo>
                    <a:pt x="11407" y="2445"/>
                  </a:lnTo>
                  <a:lnTo>
                    <a:pt x="11387" y="2438"/>
                  </a:lnTo>
                  <a:lnTo>
                    <a:pt x="11357" y="2444"/>
                  </a:lnTo>
                  <a:lnTo>
                    <a:pt x="11357" y="2444"/>
                  </a:lnTo>
                  <a:lnTo>
                    <a:pt x="4833" y="2384"/>
                  </a:lnTo>
                  <a:lnTo>
                    <a:pt x="4833" y="2384"/>
                  </a:lnTo>
                  <a:lnTo>
                    <a:pt x="3376" y="2389"/>
                  </a:lnTo>
                  <a:lnTo>
                    <a:pt x="3376" y="2389"/>
                  </a:lnTo>
                  <a:lnTo>
                    <a:pt x="8166" y="2447"/>
                  </a:lnTo>
                  <a:lnTo>
                    <a:pt x="11345" y="2447"/>
                  </a:lnTo>
                  <a:lnTo>
                    <a:pt x="11262" y="2465"/>
                  </a:lnTo>
                  <a:lnTo>
                    <a:pt x="10142" y="2471"/>
                  </a:lnTo>
                  <a:lnTo>
                    <a:pt x="10142" y="2471"/>
                  </a:lnTo>
                  <a:lnTo>
                    <a:pt x="11128" y="2483"/>
                  </a:lnTo>
                  <a:lnTo>
                    <a:pt x="11110" y="2483"/>
                  </a:lnTo>
                  <a:lnTo>
                    <a:pt x="11110" y="2509"/>
                  </a:lnTo>
                  <a:lnTo>
                    <a:pt x="11119" y="2518"/>
                  </a:lnTo>
                  <a:lnTo>
                    <a:pt x="11137" y="2527"/>
                  </a:lnTo>
                  <a:lnTo>
                    <a:pt x="11271" y="2509"/>
                  </a:lnTo>
                  <a:lnTo>
                    <a:pt x="11396" y="2491"/>
                  </a:lnTo>
                  <a:lnTo>
                    <a:pt x="11413" y="2483"/>
                  </a:lnTo>
                  <a:lnTo>
                    <a:pt x="11413" y="2465"/>
                  </a:lnTo>
                  <a:lnTo>
                    <a:pt x="11413" y="2447"/>
                  </a:lnTo>
                  <a:lnTo>
                    <a:pt x="11655" y="2447"/>
                  </a:lnTo>
                  <a:lnTo>
                    <a:pt x="11788" y="2429"/>
                  </a:lnTo>
                  <a:lnTo>
                    <a:pt x="11913" y="2402"/>
                  </a:lnTo>
                  <a:lnTo>
                    <a:pt x="11931" y="2393"/>
                  </a:lnTo>
                  <a:lnTo>
                    <a:pt x="11931" y="2375"/>
                  </a:lnTo>
                  <a:lnTo>
                    <a:pt x="11922" y="2358"/>
                  </a:lnTo>
                  <a:close/>
                  <a:moveTo>
                    <a:pt x="3046" y="2527"/>
                  </a:moveTo>
                  <a:lnTo>
                    <a:pt x="3282" y="2529"/>
                  </a:lnTo>
                  <a:lnTo>
                    <a:pt x="3282" y="2529"/>
                  </a:lnTo>
                  <a:lnTo>
                    <a:pt x="3283" y="2527"/>
                  </a:lnTo>
                  <a:close/>
                  <a:moveTo>
                    <a:pt x="10351" y="2572"/>
                  </a:moveTo>
                  <a:lnTo>
                    <a:pt x="10276" y="2577"/>
                  </a:lnTo>
                  <a:lnTo>
                    <a:pt x="10276" y="2577"/>
                  </a:lnTo>
                  <a:lnTo>
                    <a:pt x="10378" y="2578"/>
                  </a:lnTo>
                  <a:lnTo>
                    <a:pt x="10378" y="2578"/>
                  </a:lnTo>
                  <a:lnTo>
                    <a:pt x="10378" y="2572"/>
                  </a:lnTo>
                  <a:close/>
                  <a:moveTo>
                    <a:pt x="3430" y="2527"/>
                  </a:moveTo>
                  <a:lnTo>
                    <a:pt x="3455" y="2531"/>
                  </a:lnTo>
                  <a:lnTo>
                    <a:pt x="3455" y="2531"/>
                  </a:lnTo>
                  <a:lnTo>
                    <a:pt x="10185" y="2586"/>
                  </a:lnTo>
                  <a:lnTo>
                    <a:pt x="10185" y="2586"/>
                  </a:lnTo>
                  <a:lnTo>
                    <a:pt x="10226" y="2581"/>
                  </a:lnTo>
                  <a:lnTo>
                    <a:pt x="10276" y="2577"/>
                  </a:lnTo>
                  <a:lnTo>
                    <a:pt x="10276" y="2577"/>
                  </a:lnTo>
                  <a:lnTo>
                    <a:pt x="5904" y="2527"/>
                  </a:lnTo>
                  <a:close/>
                  <a:moveTo>
                    <a:pt x="10378" y="2578"/>
                  </a:moveTo>
                  <a:lnTo>
                    <a:pt x="10378" y="2588"/>
                  </a:lnTo>
                  <a:lnTo>
                    <a:pt x="10378" y="2588"/>
                  </a:lnTo>
                  <a:lnTo>
                    <a:pt x="10610" y="2590"/>
                  </a:lnTo>
                  <a:lnTo>
                    <a:pt x="10610" y="2590"/>
                  </a:lnTo>
                  <a:lnTo>
                    <a:pt x="10592" y="2581"/>
                  </a:lnTo>
                  <a:lnTo>
                    <a:pt x="10378" y="2578"/>
                  </a:lnTo>
                  <a:close/>
                  <a:moveTo>
                    <a:pt x="3282" y="2529"/>
                  </a:moveTo>
                  <a:lnTo>
                    <a:pt x="3278" y="2536"/>
                  </a:lnTo>
                  <a:lnTo>
                    <a:pt x="3278" y="2554"/>
                  </a:lnTo>
                  <a:lnTo>
                    <a:pt x="3296" y="2563"/>
                  </a:lnTo>
                  <a:lnTo>
                    <a:pt x="3430" y="2572"/>
                  </a:lnTo>
                  <a:lnTo>
                    <a:pt x="3555" y="2590"/>
                  </a:lnTo>
                  <a:lnTo>
                    <a:pt x="3582" y="2590"/>
                  </a:lnTo>
                  <a:lnTo>
                    <a:pt x="3591" y="2572"/>
                  </a:lnTo>
                  <a:lnTo>
                    <a:pt x="3582" y="2554"/>
                  </a:lnTo>
                  <a:lnTo>
                    <a:pt x="3564" y="2545"/>
                  </a:lnTo>
                  <a:lnTo>
                    <a:pt x="3455" y="2531"/>
                  </a:lnTo>
                  <a:lnTo>
                    <a:pt x="3455" y="2531"/>
                  </a:lnTo>
                  <a:lnTo>
                    <a:pt x="3282" y="2529"/>
                  </a:lnTo>
                  <a:close/>
                  <a:moveTo>
                    <a:pt x="6923" y="2488"/>
                  </a:moveTo>
                  <a:lnTo>
                    <a:pt x="3883" y="2504"/>
                  </a:lnTo>
                  <a:lnTo>
                    <a:pt x="3883" y="2504"/>
                  </a:lnTo>
                  <a:lnTo>
                    <a:pt x="5904" y="2527"/>
                  </a:lnTo>
                  <a:lnTo>
                    <a:pt x="10744" y="2527"/>
                  </a:lnTo>
                  <a:lnTo>
                    <a:pt x="10610" y="2545"/>
                  </a:lnTo>
                  <a:lnTo>
                    <a:pt x="10592" y="2554"/>
                  </a:lnTo>
                  <a:lnTo>
                    <a:pt x="10592" y="2572"/>
                  </a:lnTo>
                  <a:lnTo>
                    <a:pt x="10610" y="2590"/>
                  </a:lnTo>
                  <a:lnTo>
                    <a:pt x="10619" y="2590"/>
                  </a:lnTo>
                  <a:lnTo>
                    <a:pt x="10753" y="2572"/>
                  </a:lnTo>
                  <a:lnTo>
                    <a:pt x="10878" y="2554"/>
                  </a:lnTo>
                  <a:lnTo>
                    <a:pt x="10895" y="2554"/>
                  </a:lnTo>
                  <a:lnTo>
                    <a:pt x="10895" y="2536"/>
                  </a:lnTo>
                  <a:lnTo>
                    <a:pt x="10891" y="2527"/>
                  </a:lnTo>
                  <a:lnTo>
                    <a:pt x="11137" y="2527"/>
                  </a:lnTo>
                  <a:lnTo>
                    <a:pt x="10890" y="2525"/>
                  </a:lnTo>
                  <a:lnTo>
                    <a:pt x="10890" y="2525"/>
                  </a:lnTo>
                  <a:lnTo>
                    <a:pt x="10887" y="2518"/>
                  </a:lnTo>
                  <a:lnTo>
                    <a:pt x="10869" y="2509"/>
                  </a:lnTo>
                  <a:lnTo>
                    <a:pt x="10768" y="2524"/>
                  </a:lnTo>
                  <a:lnTo>
                    <a:pt x="10768" y="2524"/>
                  </a:lnTo>
                  <a:lnTo>
                    <a:pt x="6923" y="2488"/>
                  </a:lnTo>
                  <a:close/>
                  <a:moveTo>
                    <a:pt x="3564" y="2590"/>
                  </a:moveTo>
                  <a:lnTo>
                    <a:pt x="3796" y="2592"/>
                  </a:lnTo>
                  <a:lnTo>
                    <a:pt x="3796" y="2592"/>
                  </a:lnTo>
                  <a:lnTo>
                    <a:pt x="3796" y="2592"/>
                  </a:lnTo>
                  <a:lnTo>
                    <a:pt x="3796" y="2592"/>
                  </a:lnTo>
                  <a:lnTo>
                    <a:pt x="3564" y="2590"/>
                  </a:lnTo>
                  <a:close/>
                  <a:moveTo>
                    <a:pt x="3805" y="2572"/>
                  </a:moveTo>
                  <a:lnTo>
                    <a:pt x="3796" y="2590"/>
                  </a:lnTo>
                  <a:lnTo>
                    <a:pt x="3796" y="2592"/>
                  </a:lnTo>
                  <a:lnTo>
                    <a:pt x="3796" y="2592"/>
                  </a:lnTo>
                  <a:lnTo>
                    <a:pt x="4047" y="2594"/>
                  </a:lnTo>
                  <a:lnTo>
                    <a:pt x="4047" y="2594"/>
                  </a:lnTo>
                  <a:lnTo>
                    <a:pt x="3957" y="2581"/>
                  </a:lnTo>
                  <a:lnTo>
                    <a:pt x="3823" y="2572"/>
                  </a:lnTo>
                  <a:close/>
                  <a:moveTo>
                    <a:pt x="4047" y="2594"/>
                  </a:moveTo>
                  <a:lnTo>
                    <a:pt x="4047" y="2594"/>
                  </a:lnTo>
                  <a:lnTo>
                    <a:pt x="4047" y="2594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4047" y="2594"/>
                  </a:lnTo>
                  <a:close/>
                  <a:moveTo>
                    <a:pt x="9833" y="2616"/>
                  </a:moveTo>
                  <a:lnTo>
                    <a:pt x="9699" y="2625"/>
                  </a:lnTo>
                  <a:lnTo>
                    <a:pt x="9574" y="2634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9860" y="2641"/>
                  </a:lnTo>
                  <a:lnTo>
                    <a:pt x="9860" y="2641"/>
                  </a:lnTo>
                  <a:lnTo>
                    <a:pt x="9860" y="2634"/>
                  </a:lnTo>
                  <a:lnTo>
                    <a:pt x="9851" y="2625"/>
                  </a:lnTo>
                  <a:lnTo>
                    <a:pt x="9833" y="2616"/>
                  </a:lnTo>
                  <a:close/>
                  <a:moveTo>
                    <a:pt x="9860" y="2641"/>
                  </a:moveTo>
                  <a:lnTo>
                    <a:pt x="9860" y="2641"/>
                  </a:lnTo>
                  <a:lnTo>
                    <a:pt x="9860" y="2641"/>
                  </a:lnTo>
                  <a:lnTo>
                    <a:pt x="10092" y="2643"/>
                  </a:lnTo>
                  <a:lnTo>
                    <a:pt x="10092" y="2643"/>
                  </a:lnTo>
                  <a:lnTo>
                    <a:pt x="10092" y="2643"/>
                  </a:lnTo>
                  <a:lnTo>
                    <a:pt x="9860" y="2641"/>
                  </a:lnTo>
                  <a:close/>
                  <a:moveTo>
                    <a:pt x="10185" y="2586"/>
                  </a:moveTo>
                  <a:lnTo>
                    <a:pt x="10092" y="2599"/>
                  </a:lnTo>
                  <a:lnTo>
                    <a:pt x="10074" y="2599"/>
                  </a:lnTo>
                  <a:lnTo>
                    <a:pt x="10065" y="2616"/>
                  </a:lnTo>
                  <a:lnTo>
                    <a:pt x="10074" y="2634"/>
                  </a:lnTo>
                  <a:lnTo>
                    <a:pt x="10092" y="2643"/>
                  </a:lnTo>
                  <a:lnTo>
                    <a:pt x="10092" y="2643"/>
                  </a:lnTo>
                  <a:lnTo>
                    <a:pt x="10101" y="2643"/>
                  </a:lnTo>
                  <a:lnTo>
                    <a:pt x="10226" y="2625"/>
                  </a:lnTo>
                  <a:lnTo>
                    <a:pt x="10360" y="2616"/>
                  </a:lnTo>
                  <a:lnTo>
                    <a:pt x="10378" y="2608"/>
                  </a:lnTo>
                  <a:lnTo>
                    <a:pt x="10378" y="2590"/>
                  </a:lnTo>
                  <a:lnTo>
                    <a:pt x="10378" y="2588"/>
                  </a:lnTo>
                  <a:lnTo>
                    <a:pt x="10378" y="2588"/>
                  </a:lnTo>
                  <a:lnTo>
                    <a:pt x="10185" y="2586"/>
                  </a:lnTo>
                  <a:close/>
                  <a:moveTo>
                    <a:pt x="4868" y="2652"/>
                  </a:moveTo>
                  <a:lnTo>
                    <a:pt x="4841" y="2661"/>
                  </a:lnTo>
                  <a:lnTo>
                    <a:pt x="4841" y="2679"/>
                  </a:lnTo>
                  <a:lnTo>
                    <a:pt x="4841" y="2688"/>
                  </a:lnTo>
                  <a:lnTo>
                    <a:pt x="5149" y="2688"/>
                  </a:lnTo>
                  <a:lnTo>
                    <a:pt x="5145" y="2679"/>
                  </a:lnTo>
                  <a:lnTo>
                    <a:pt x="5127" y="2670"/>
                  </a:lnTo>
                  <a:lnTo>
                    <a:pt x="4993" y="2661"/>
                  </a:lnTo>
                  <a:lnTo>
                    <a:pt x="6481" y="2672"/>
                  </a:lnTo>
                  <a:lnTo>
                    <a:pt x="6481" y="2672"/>
                  </a:lnTo>
                  <a:lnTo>
                    <a:pt x="4868" y="2652"/>
                  </a:lnTo>
                  <a:close/>
                  <a:moveTo>
                    <a:pt x="5386" y="2688"/>
                  </a:moveTo>
                  <a:lnTo>
                    <a:pt x="5533" y="2689"/>
                  </a:lnTo>
                  <a:lnTo>
                    <a:pt x="5533" y="2689"/>
                  </a:lnTo>
                  <a:lnTo>
                    <a:pt x="5520" y="2688"/>
                  </a:lnTo>
                  <a:close/>
                  <a:moveTo>
                    <a:pt x="4600" y="2688"/>
                  </a:moveTo>
                  <a:lnTo>
                    <a:pt x="4841" y="2689"/>
                  </a:lnTo>
                  <a:lnTo>
                    <a:pt x="4841" y="2689"/>
                  </a:lnTo>
                  <a:lnTo>
                    <a:pt x="4841" y="2688"/>
                  </a:lnTo>
                  <a:close/>
                  <a:moveTo>
                    <a:pt x="5149" y="2688"/>
                  </a:moveTo>
                  <a:lnTo>
                    <a:pt x="5151" y="2691"/>
                  </a:lnTo>
                  <a:lnTo>
                    <a:pt x="5151" y="2691"/>
                  </a:lnTo>
                  <a:lnTo>
                    <a:pt x="5365" y="2693"/>
                  </a:lnTo>
                  <a:lnTo>
                    <a:pt x="5365" y="2693"/>
                  </a:lnTo>
                  <a:lnTo>
                    <a:pt x="5368" y="2688"/>
                  </a:lnTo>
                  <a:close/>
                  <a:moveTo>
                    <a:pt x="6481" y="2672"/>
                  </a:moveTo>
                  <a:lnTo>
                    <a:pt x="8535" y="2696"/>
                  </a:lnTo>
                  <a:lnTo>
                    <a:pt x="8640" y="2689"/>
                  </a:lnTo>
                  <a:lnTo>
                    <a:pt x="8640" y="2689"/>
                  </a:lnTo>
                  <a:lnTo>
                    <a:pt x="8157" y="2683"/>
                  </a:lnTo>
                  <a:lnTo>
                    <a:pt x="8157" y="2683"/>
                  </a:lnTo>
                  <a:lnTo>
                    <a:pt x="6481" y="2672"/>
                  </a:lnTo>
                  <a:close/>
                  <a:moveTo>
                    <a:pt x="3796" y="2592"/>
                  </a:moveTo>
                  <a:lnTo>
                    <a:pt x="3796" y="2608"/>
                  </a:lnTo>
                  <a:lnTo>
                    <a:pt x="3814" y="2616"/>
                  </a:lnTo>
                  <a:lnTo>
                    <a:pt x="3948" y="2634"/>
                  </a:lnTo>
                  <a:lnTo>
                    <a:pt x="4082" y="2643"/>
                  </a:lnTo>
                  <a:lnTo>
                    <a:pt x="4314" y="2643"/>
                  </a:lnTo>
                  <a:lnTo>
                    <a:pt x="4323" y="2661"/>
                  </a:lnTo>
                  <a:lnTo>
                    <a:pt x="4341" y="2661"/>
                  </a:lnTo>
                  <a:lnTo>
                    <a:pt x="4466" y="2679"/>
                  </a:lnTo>
                  <a:lnTo>
                    <a:pt x="4600" y="2688"/>
                  </a:lnTo>
                  <a:lnTo>
                    <a:pt x="4618" y="2679"/>
                  </a:lnTo>
                  <a:lnTo>
                    <a:pt x="4627" y="2661"/>
                  </a:lnTo>
                  <a:lnTo>
                    <a:pt x="4627" y="2643"/>
                  </a:lnTo>
                  <a:lnTo>
                    <a:pt x="8157" y="2683"/>
                  </a:lnTo>
                  <a:lnTo>
                    <a:pt x="8157" y="2683"/>
                  </a:lnTo>
                  <a:lnTo>
                    <a:pt x="8788" y="2688"/>
                  </a:lnTo>
                  <a:lnTo>
                    <a:pt x="8654" y="2688"/>
                  </a:lnTo>
                  <a:lnTo>
                    <a:pt x="8640" y="2689"/>
                  </a:lnTo>
                  <a:lnTo>
                    <a:pt x="8640" y="2689"/>
                  </a:lnTo>
                  <a:lnTo>
                    <a:pt x="8807" y="2691"/>
                  </a:lnTo>
                  <a:lnTo>
                    <a:pt x="8807" y="2691"/>
                  </a:lnTo>
                  <a:lnTo>
                    <a:pt x="8806" y="2688"/>
                  </a:lnTo>
                  <a:lnTo>
                    <a:pt x="9025" y="2688"/>
                  </a:lnTo>
                  <a:lnTo>
                    <a:pt x="9022" y="2693"/>
                  </a:lnTo>
                  <a:lnTo>
                    <a:pt x="9022" y="2693"/>
                  </a:lnTo>
                  <a:lnTo>
                    <a:pt x="9333" y="2697"/>
                  </a:lnTo>
                  <a:lnTo>
                    <a:pt x="9337" y="2688"/>
                  </a:lnTo>
                  <a:lnTo>
                    <a:pt x="9574" y="2688"/>
                  </a:lnTo>
                  <a:lnTo>
                    <a:pt x="9338" y="2685"/>
                  </a:lnTo>
                  <a:lnTo>
                    <a:pt x="9338" y="2685"/>
                  </a:lnTo>
                  <a:lnTo>
                    <a:pt x="9342" y="2679"/>
                  </a:lnTo>
                  <a:lnTo>
                    <a:pt x="9333" y="2661"/>
                  </a:lnTo>
                  <a:lnTo>
                    <a:pt x="9306" y="2652"/>
                  </a:lnTo>
                  <a:lnTo>
                    <a:pt x="9181" y="2661"/>
                  </a:lnTo>
                  <a:lnTo>
                    <a:pt x="9047" y="2670"/>
                  </a:lnTo>
                  <a:lnTo>
                    <a:pt x="9029" y="2679"/>
                  </a:lnTo>
                  <a:lnTo>
                    <a:pt x="9028" y="2682"/>
                  </a:lnTo>
                  <a:lnTo>
                    <a:pt x="9028" y="2682"/>
                  </a:lnTo>
                  <a:lnTo>
                    <a:pt x="5436" y="2643"/>
                  </a:lnTo>
                  <a:lnTo>
                    <a:pt x="9547" y="2643"/>
                  </a:lnTo>
                  <a:lnTo>
                    <a:pt x="9547" y="2661"/>
                  </a:lnTo>
                  <a:lnTo>
                    <a:pt x="9556" y="2679"/>
                  </a:lnTo>
                  <a:lnTo>
                    <a:pt x="9574" y="2688"/>
                  </a:lnTo>
                  <a:lnTo>
                    <a:pt x="9708" y="2679"/>
                  </a:lnTo>
                  <a:lnTo>
                    <a:pt x="9833" y="2661"/>
                  </a:lnTo>
                  <a:lnTo>
                    <a:pt x="9860" y="2661"/>
                  </a:lnTo>
                  <a:lnTo>
                    <a:pt x="9860" y="2643"/>
                  </a:lnTo>
                  <a:lnTo>
                    <a:pt x="10092" y="2643"/>
                  </a:lnTo>
                  <a:lnTo>
                    <a:pt x="9860" y="2643"/>
                  </a:lnTo>
                  <a:lnTo>
                    <a:pt x="9860" y="2643"/>
                  </a:lnTo>
                  <a:lnTo>
                    <a:pt x="9860" y="2641"/>
                  </a:lnTo>
                  <a:lnTo>
                    <a:pt x="9860" y="2641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9549" y="2642"/>
                  </a:lnTo>
                  <a:lnTo>
                    <a:pt x="9549" y="2642"/>
                  </a:lnTo>
                  <a:lnTo>
                    <a:pt x="4690" y="2635"/>
                  </a:lnTo>
                  <a:lnTo>
                    <a:pt x="4690" y="2635"/>
                  </a:lnTo>
                  <a:lnTo>
                    <a:pt x="4609" y="2634"/>
                  </a:lnTo>
                  <a:lnTo>
                    <a:pt x="4475" y="2625"/>
                  </a:lnTo>
                  <a:lnTo>
                    <a:pt x="4341" y="2616"/>
                  </a:lnTo>
                  <a:lnTo>
                    <a:pt x="4323" y="2625"/>
                  </a:lnTo>
                  <a:lnTo>
                    <a:pt x="4318" y="2635"/>
                  </a:lnTo>
                  <a:lnTo>
                    <a:pt x="4318" y="2635"/>
                  </a:lnTo>
                  <a:lnTo>
                    <a:pt x="4100" y="2634"/>
                  </a:lnTo>
                  <a:lnTo>
                    <a:pt x="4109" y="2625"/>
                  </a:lnTo>
                  <a:lnTo>
                    <a:pt x="4100" y="2599"/>
                  </a:lnTo>
                  <a:lnTo>
                    <a:pt x="4082" y="2599"/>
                  </a:lnTo>
                  <a:lnTo>
                    <a:pt x="4047" y="2594"/>
                  </a:lnTo>
                  <a:lnTo>
                    <a:pt x="4047" y="2594"/>
                  </a:lnTo>
                  <a:lnTo>
                    <a:pt x="3796" y="2592"/>
                  </a:lnTo>
                  <a:close/>
                  <a:moveTo>
                    <a:pt x="8807" y="2691"/>
                  </a:moveTo>
                  <a:lnTo>
                    <a:pt x="8812" y="2700"/>
                  </a:lnTo>
                  <a:lnTo>
                    <a:pt x="8812" y="2700"/>
                  </a:lnTo>
                  <a:lnTo>
                    <a:pt x="9023" y="2702"/>
                  </a:lnTo>
                  <a:lnTo>
                    <a:pt x="9023" y="2702"/>
                  </a:lnTo>
                  <a:lnTo>
                    <a:pt x="9020" y="2697"/>
                  </a:lnTo>
                  <a:lnTo>
                    <a:pt x="9022" y="2693"/>
                  </a:lnTo>
                  <a:lnTo>
                    <a:pt x="9022" y="2693"/>
                  </a:lnTo>
                  <a:lnTo>
                    <a:pt x="8807" y="2691"/>
                  </a:lnTo>
                  <a:close/>
                  <a:moveTo>
                    <a:pt x="5365" y="2693"/>
                  </a:moveTo>
                  <a:lnTo>
                    <a:pt x="5359" y="2706"/>
                  </a:lnTo>
                  <a:lnTo>
                    <a:pt x="5363" y="2715"/>
                  </a:lnTo>
                  <a:lnTo>
                    <a:pt x="5671" y="2715"/>
                  </a:lnTo>
                  <a:lnTo>
                    <a:pt x="5671" y="2706"/>
                  </a:lnTo>
                  <a:lnTo>
                    <a:pt x="5654" y="2697"/>
                  </a:lnTo>
                  <a:lnTo>
                    <a:pt x="5611" y="2694"/>
                  </a:lnTo>
                  <a:lnTo>
                    <a:pt x="5611" y="2694"/>
                  </a:lnTo>
                  <a:lnTo>
                    <a:pt x="5365" y="2693"/>
                  </a:lnTo>
                  <a:close/>
                  <a:moveTo>
                    <a:pt x="4841" y="2689"/>
                  </a:moveTo>
                  <a:lnTo>
                    <a:pt x="4841" y="2697"/>
                  </a:lnTo>
                  <a:lnTo>
                    <a:pt x="4859" y="2706"/>
                  </a:lnTo>
                  <a:lnTo>
                    <a:pt x="4993" y="2715"/>
                  </a:lnTo>
                  <a:lnTo>
                    <a:pt x="5127" y="2715"/>
                  </a:lnTo>
                  <a:lnTo>
                    <a:pt x="5364" y="2717"/>
                  </a:lnTo>
                  <a:lnTo>
                    <a:pt x="5364" y="2717"/>
                  </a:lnTo>
                  <a:lnTo>
                    <a:pt x="5363" y="2715"/>
                  </a:lnTo>
                  <a:lnTo>
                    <a:pt x="5145" y="2715"/>
                  </a:lnTo>
                  <a:lnTo>
                    <a:pt x="5153" y="2697"/>
                  </a:lnTo>
                  <a:lnTo>
                    <a:pt x="5151" y="2691"/>
                  </a:lnTo>
                  <a:lnTo>
                    <a:pt x="5151" y="2691"/>
                  </a:lnTo>
                  <a:lnTo>
                    <a:pt x="4841" y="2689"/>
                  </a:lnTo>
                  <a:close/>
                  <a:moveTo>
                    <a:pt x="5671" y="2715"/>
                  </a:moveTo>
                  <a:lnTo>
                    <a:pt x="5671" y="2719"/>
                  </a:lnTo>
                  <a:lnTo>
                    <a:pt x="5671" y="2719"/>
                  </a:lnTo>
                  <a:lnTo>
                    <a:pt x="5886" y="2721"/>
                  </a:lnTo>
                  <a:lnTo>
                    <a:pt x="5886" y="2721"/>
                  </a:lnTo>
                  <a:lnTo>
                    <a:pt x="5886" y="2715"/>
                  </a:lnTo>
                  <a:close/>
                  <a:moveTo>
                    <a:pt x="8502" y="2715"/>
                  </a:moveTo>
                  <a:lnTo>
                    <a:pt x="8502" y="2724"/>
                  </a:lnTo>
                  <a:lnTo>
                    <a:pt x="8511" y="2741"/>
                  </a:lnTo>
                  <a:lnTo>
                    <a:pt x="8511" y="2741"/>
                  </a:lnTo>
                  <a:lnTo>
                    <a:pt x="8288" y="2740"/>
                  </a:lnTo>
                  <a:lnTo>
                    <a:pt x="8288" y="2740"/>
                  </a:lnTo>
                  <a:lnTo>
                    <a:pt x="8288" y="2724"/>
                  </a:lnTo>
                  <a:lnTo>
                    <a:pt x="8288" y="2715"/>
                  </a:lnTo>
                  <a:close/>
                  <a:moveTo>
                    <a:pt x="5364" y="2717"/>
                  </a:moveTo>
                  <a:lnTo>
                    <a:pt x="5368" y="2724"/>
                  </a:lnTo>
                  <a:lnTo>
                    <a:pt x="5386" y="2733"/>
                  </a:lnTo>
                  <a:lnTo>
                    <a:pt x="5520" y="2742"/>
                  </a:lnTo>
                  <a:lnTo>
                    <a:pt x="5645" y="2742"/>
                  </a:lnTo>
                  <a:lnTo>
                    <a:pt x="5886" y="2743"/>
                  </a:lnTo>
                  <a:lnTo>
                    <a:pt x="5886" y="2743"/>
                  </a:lnTo>
                  <a:lnTo>
                    <a:pt x="5886" y="2742"/>
                  </a:lnTo>
                  <a:lnTo>
                    <a:pt x="5671" y="2742"/>
                  </a:lnTo>
                  <a:lnTo>
                    <a:pt x="5671" y="2724"/>
                  </a:lnTo>
                  <a:lnTo>
                    <a:pt x="5671" y="2719"/>
                  </a:lnTo>
                  <a:lnTo>
                    <a:pt x="5671" y="2719"/>
                  </a:lnTo>
                  <a:lnTo>
                    <a:pt x="5364" y="2717"/>
                  </a:lnTo>
                  <a:close/>
                  <a:moveTo>
                    <a:pt x="5533" y="2689"/>
                  </a:moveTo>
                  <a:lnTo>
                    <a:pt x="5611" y="2694"/>
                  </a:lnTo>
                  <a:lnTo>
                    <a:pt x="5611" y="2694"/>
                  </a:lnTo>
                  <a:lnTo>
                    <a:pt x="7565" y="2706"/>
                  </a:lnTo>
                  <a:lnTo>
                    <a:pt x="8136" y="2706"/>
                  </a:lnTo>
                  <a:lnTo>
                    <a:pt x="8089" y="2709"/>
                  </a:lnTo>
                  <a:lnTo>
                    <a:pt x="8089" y="2709"/>
                  </a:lnTo>
                  <a:lnTo>
                    <a:pt x="7565" y="2706"/>
                  </a:lnTo>
                  <a:lnTo>
                    <a:pt x="5886" y="2706"/>
                  </a:lnTo>
                  <a:lnTo>
                    <a:pt x="5886" y="2715"/>
                  </a:lnTo>
                  <a:lnTo>
                    <a:pt x="7984" y="2715"/>
                  </a:lnTo>
                  <a:lnTo>
                    <a:pt x="7977" y="2737"/>
                  </a:lnTo>
                  <a:lnTo>
                    <a:pt x="7977" y="2737"/>
                  </a:lnTo>
                  <a:lnTo>
                    <a:pt x="5886" y="2721"/>
                  </a:lnTo>
                  <a:lnTo>
                    <a:pt x="5886" y="2721"/>
                  </a:lnTo>
                  <a:lnTo>
                    <a:pt x="5886" y="2733"/>
                  </a:lnTo>
                  <a:lnTo>
                    <a:pt x="5886" y="2742"/>
                  </a:lnTo>
                  <a:lnTo>
                    <a:pt x="7975" y="2742"/>
                  </a:lnTo>
                  <a:lnTo>
                    <a:pt x="7984" y="2759"/>
                  </a:lnTo>
                  <a:lnTo>
                    <a:pt x="7984" y="2759"/>
                  </a:lnTo>
                  <a:lnTo>
                    <a:pt x="5886" y="2743"/>
                  </a:lnTo>
                  <a:lnTo>
                    <a:pt x="5886" y="2743"/>
                  </a:lnTo>
                  <a:lnTo>
                    <a:pt x="5886" y="2750"/>
                  </a:lnTo>
                  <a:lnTo>
                    <a:pt x="5913" y="2750"/>
                  </a:lnTo>
                  <a:lnTo>
                    <a:pt x="6038" y="2759"/>
                  </a:lnTo>
                  <a:lnTo>
                    <a:pt x="8136" y="2759"/>
                  </a:lnTo>
                  <a:lnTo>
                    <a:pt x="8270" y="2750"/>
                  </a:lnTo>
                  <a:lnTo>
                    <a:pt x="8288" y="2750"/>
                  </a:lnTo>
                  <a:lnTo>
                    <a:pt x="8288" y="2742"/>
                  </a:lnTo>
                  <a:lnTo>
                    <a:pt x="8663" y="2742"/>
                  </a:lnTo>
                  <a:lnTo>
                    <a:pt x="8788" y="2733"/>
                  </a:lnTo>
                  <a:lnTo>
                    <a:pt x="8806" y="2724"/>
                  </a:lnTo>
                  <a:lnTo>
                    <a:pt x="8810" y="2715"/>
                  </a:lnTo>
                  <a:lnTo>
                    <a:pt x="9056" y="2715"/>
                  </a:lnTo>
                  <a:lnTo>
                    <a:pt x="9181" y="2706"/>
                  </a:lnTo>
                  <a:lnTo>
                    <a:pt x="9315" y="2706"/>
                  </a:lnTo>
                  <a:lnTo>
                    <a:pt x="9023" y="2702"/>
                  </a:lnTo>
                  <a:lnTo>
                    <a:pt x="9023" y="2702"/>
                  </a:lnTo>
                  <a:lnTo>
                    <a:pt x="9029" y="2715"/>
                  </a:lnTo>
                  <a:lnTo>
                    <a:pt x="9029" y="2715"/>
                  </a:lnTo>
                  <a:lnTo>
                    <a:pt x="8811" y="2713"/>
                  </a:lnTo>
                  <a:lnTo>
                    <a:pt x="8811" y="2713"/>
                  </a:lnTo>
                  <a:lnTo>
                    <a:pt x="8815" y="2706"/>
                  </a:lnTo>
                  <a:lnTo>
                    <a:pt x="8812" y="2700"/>
                  </a:lnTo>
                  <a:lnTo>
                    <a:pt x="8812" y="2700"/>
                  </a:lnTo>
                  <a:lnTo>
                    <a:pt x="8535" y="2696"/>
                  </a:lnTo>
                  <a:lnTo>
                    <a:pt x="8529" y="2697"/>
                  </a:lnTo>
                  <a:lnTo>
                    <a:pt x="8502" y="2706"/>
                  </a:lnTo>
                  <a:lnTo>
                    <a:pt x="8502" y="2711"/>
                  </a:lnTo>
                  <a:lnTo>
                    <a:pt x="8502" y="2711"/>
                  </a:lnTo>
                  <a:lnTo>
                    <a:pt x="8274" y="2710"/>
                  </a:lnTo>
                  <a:lnTo>
                    <a:pt x="8274" y="2710"/>
                  </a:lnTo>
                  <a:lnTo>
                    <a:pt x="8261" y="2706"/>
                  </a:lnTo>
                  <a:lnTo>
                    <a:pt x="5533" y="2689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1901639" y="3582327"/>
              <a:ext cx="995486" cy="173453"/>
            </a:xfrm>
            <a:custGeom>
              <a:avLst/>
              <a:gdLst/>
              <a:ahLst/>
              <a:cxnLst/>
              <a:rect l="l" t="t" r="r" b="b"/>
              <a:pathLst>
                <a:path w="12976" h="2261" extrusionOk="0">
                  <a:moveTo>
                    <a:pt x="5823" y="1"/>
                  </a:moveTo>
                  <a:lnTo>
                    <a:pt x="4554" y="46"/>
                  </a:lnTo>
                  <a:lnTo>
                    <a:pt x="3385" y="135"/>
                  </a:lnTo>
                  <a:lnTo>
                    <a:pt x="2349" y="251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96"/>
                  </a:lnTo>
                  <a:lnTo>
                    <a:pt x="72" y="956"/>
                  </a:lnTo>
                  <a:lnTo>
                    <a:pt x="0" y="1073"/>
                  </a:lnTo>
                  <a:lnTo>
                    <a:pt x="0" y="1126"/>
                  </a:lnTo>
                  <a:lnTo>
                    <a:pt x="0" y="1189"/>
                  </a:lnTo>
                  <a:lnTo>
                    <a:pt x="72" y="1296"/>
                  </a:lnTo>
                  <a:lnTo>
                    <a:pt x="277" y="1465"/>
                  </a:lnTo>
                  <a:lnTo>
                    <a:pt x="768" y="1671"/>
                  </a:lnTo>
                  <a:lnTo>
                    <a:pt x="1474" y="1849"/>
                  </a:lnTo>
                  <a:lnTo>
                    <a:pt x="2349" y="2001"/>
                  </a:lnTo>
                  <a:lnTo>
                    <a:pt x="3385" y="2117"/>
                  </a:lnTo>
                  <a:lnTo>
                    <a:pt x="4554" y="2207"/>
                  </a:lnTo>
                  <a:lnTo>
                    <a:pt x="5823" y="2251"/>
                  </a:lnTo>
                  <a:lnTo>
                    <a:pt x="6483" y="2260"/>
                  </a:lnTo>
                  <a:lnTo>
                    <a:pt x="7153" y="2251"/>
                  </a:lnTo>
                  <a:lnTo>
                    <a:pt x="8421" y="2207"/>
                  </a:lnTo>
                  <a:lnTo>
                    <a:pt x="9582" y="2117"/>
                  </a:lnTo>
                  <a:lnTo>
                    <a:pt x="10618" y="2001"/>
                  </a:lnTo>
                  <a:lnTo>
                    <a:pt x="11502" y="1849"/>
                  </a:lnTo>
                  <a:lnTo>
                    <a:pt x="12199" y="1671"/>
                  </a:lnTo>
                  <a:lnTo>
                    <a:pt x="12690" y="1465"/>
                  </a:lnTo>
                  <a:lnTo>
                    <a:pt x="12904" y="1296"/>
                  </a:lnTo>
                  <a:lnTo>
                    <a:pt x="12967" y="1189"/>
                  </a:lnTo>
                  <a:lnTo>
                    <a:pt x="12975" y="1126"/>
                  </a:lnTo>
                  <a:lnTo>
                    <a:pt x="12967" y="1073"/>
                  </a:lnTo>
                  <a:lnTo>
                    <a:pt x="12904" y="956"/>
                  </a:lnTo>
                  <a:lnTo>
                    <a:pt x="12690" y="796"/>
                  </a:lnTo>
                  <a:lnTo>
                    <a:pt x="12199" y="590"/>
                  </a:lnTo>
                  <a:lnTo>
                    <a:pt x="11502" y="412"/>
                  </a:lnTo>
                  <a:lnTo>
                    <a:pt x="10618" y="251"/>
                  </a:lnTo>
                  <a:lnTo>
                    <a:pt x="9582" y="135"/>
                  </a:lnTo>
                  <a:lnTo>
                    <a:pt x="8421" y="46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1901639" y="3582327"/>
              <a:ext cx="995486" cy="104256"/>
            </a:xfrm>
            <a:custGeom>
              <a:avLst/>
              <a:gdLst/>
              <a:ahLst/>
              <a:cxnLst/>
              <a:rect l="l" t="t" r="r" b="b"/>
              <a:pathLst>
                <a:path w="12976" h="1359" extrusionOk="0">
                  <a:moveTo>
                    <a:pt x="5823" y="1"/>
                  </a:moveTo>
                  <a:lnTo>
                    <a:pt x="4554" y="46"/>
                  </a:lnTo>
                  <a:lnTo>
                    <a:pt x="3385" y="135"/>
                  </a:lnTo>
                  <a:lnTo>
                    <a:pt x="2349" y="251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96"/>
                  </a:lnTo>
                  <a:lnTo>
                    <a:pt x="72" y="956"/>
                  </a:lnTo>
                  <a:lnTo>
                    <a:pt x="0" y="1073"/>
                  </a:lnTo>
                  <a:lnTo>
                    <a:pt x="0" y="1126"/>
                  </a:lnTo>
                  <a:lnTo>
                    <a:pt x="0" y="1189"/>
                  </a:lnTo>
                  <a:lnTo>
                    <a:pt x="72" y="1296"/>
                  </a:lnTo>
                  <a:lnTo>
                    <a:pt x="125" y="1358"/>
                  </a:lnTo>
                  <a:lnTo>
                    <a:pt x="259" y="1260"/>
                  </a:lnTo>
                  <a:lnTo>
                    <a:pt x="661" y="1082"/>
                  </a:lnTo>
                  <a:lnTo>
                    <a:pt x="1233" y="921"/>
                  </a:lnTo>
                  <a:lnTo>
                    <a:pt x="1947" y="778"/>
                  </a:lnTo>
                  <a:lnTo>
                    <a:pt x="3242" y="599"/>
                  </a:lnTo>
                  <a:lnTo>
                    <a:pt x="5322" y="465"/>
                  </a:lnTo>
                  <a:lnTo>
                    <a:pt x="6483" y="456"/>
                  </a:lnTo>
                  <a:lnTo>
                    <a:pt x="7644" y="465"/>
                  </a:lnTo>
                  <a:lnTo>
                    <a:pt x="9734" y="599"/>
                  </a:lnTo>
                  <a:lnTo>
                    <a:pt x="11020" y="778"/>
                  </a:lnTo>
                  <a:lnTo>
                    <a:pt x="11734" y="921"/>
                  </a:lnTo>
                  <a:lnTo>
                    <a:pt x="12306" y="1082"/>
                  </a:lnTo>
                  <a:lnTo>
                    <a:pt x="12716" y="1260"/>
                  </a:lnTo>
                  <a:lnTo>
                    <a:pt x="12841" y="1358"/>
                  </a:lnTo>
                  <a:lnTo>
                    <a:pt x="12904" y="1296"/>
                  </a:lnTo>
                  <a:lnTo>
                    <a:pt x="12967" y="1189"/>
                  </a:lnTo>
                  <a:lnTo>
                    <a:pt x="12975" y="1126"/>
                  </a:lnTo>
                  <a:lnTo>
                    <a:pt x="12967" y="1073"/>
                  </a:lnTo>
                  <a:lnTo>
                    <a:pt x="12904" y="956"/>
                  </a:lnTo>
                  <a:lnTo>
                    <a:pt x="12690" y="796"/>
                  </a:lnTo>
                  <a:lnTo>
                    <a:pt x="12199" y="590"/>
                  </a:lnTo>
                  <a:lnTo>
                    <a:pt x="11502" y="412"/>
                  </a:lnTo>
                  <a:lnTo>
                    <a:pt x="10618" y="251"/>
                  </a:lnTo>
                  <a:lnTo>
                    <a:pt x="9582" y="135"/>
                  </a:lnTo>
                  <a:lnTo>
                    <a:pt x="8421" y="46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2128410" y="3654976"/>
              <a:ext cx="541932" cy="66512"/>
            </a:xfrm>
            <a:custGeom>
              <a:avLst/>
              <a:gdLst/>
              <a:ahLst/>
              <a:cxnLst/>
              <a:rect l="l" t="t" r="r" b="b"/>
              <a:pathLst>
                <a:path w="7064" h="867" extrusionOk="0">
                  <a:moveTo>
                    <a:pt x="1643" y="1"/>
                  </a:moveTo>
                  <a:lnTo>
                    <a:pt x="1527" y="9"/>
                  </a:lnTo>
                  <a:lnTo>
                    <a:pt x="1420" y="27"/>
                  </a:lnTo>
                  <a:lnTo>
                    <a:pt x="1340" y="54"/>
                  </a:lnTo>
                  <a:lnTo>
                    <a:pt x="1161" y="117"/>
                  </a:lnTo>
                  <a:lnTo>
                    <a:pt x="920" y="260"/>
                  </a:lnTo>
                  <a:lnTo>
                    <a:pt x="848" y="340"/>
                  </a:lnTo>
                  <a:lnTo>
                    <a:pt x="295" y="340"/>
                  </a:lnTo>
                  <a:lnTo>
                    <a:pt x="143" y="367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2"/>
                  </a:lnTo>
                  <a:lnTo>
                    <a:pt x="143" y="518"/>
                  </a:lnTo>
                  <a:lnTo>
                    <a:pt x="295" y="545"/>
                  </a:lnTo>
                  <a:lnTo>
                    <a:pt x="518" y="554"/>
                  </a:lnTo>
                  <a:lnTo>
                    <a:pt x="884" y="554"/>
                  </a:lnTo>
                  <a:lnTo>
                    <a:pt x="964" y="617"/>
                  </a:lnTo>
                  <a:lnTo>
                    <a:pt x="1241" y="733"/>
                  </a:lnTo>
                  <a:lnTo>
                    <a:pt x="1447" y="777"/>
                  </a:lnTo>
                  <a:lnTo>
                    <a:pt x="1661" y="813"/>
                  </a:lnTo>
                  <a:lnTo>
                    <a:pt x="2179" y="858"/>
                  </a:lnTo>
                  <a:lnTo>
                    <a:pt x="2474" y="867"/>
                  </a:lnTo>
                  <a:lnTo>
                    <a:pt x="2965" y="858"/>
                  </a:lnTo>
                  <a:lnTo>
                    <a:pt x="3322" y="813"/>
                  </a:lnTo>
                  <a:lnTo>
                    <a:pt x="3608" y="751"/>
                  </a:lnTo>
                  <a:lnTo>
                    <a:pt x="3777" y="688"/>
                  </a:lnTo>
                  <a:lnTo>
                    <a:pt x="3911" y="608"/>
                  </a:lnTo>
                  <a:lnTo>
                    <a:pt x="4045" y="501"/>
                  </a:lnTo>
                  <a:lnTo>
                    <a:pt x="4161" y="402"/>
                  </a:lnTo>
                  <a:lnTo>
                    <a:pt x="4286" y="349"/>
                  </a:lnTo>
                  <a:lnTo>
                    <a:pt x="4420" y="304"/>
                  </a:lnTo>
                  <a:lnTo>
                    <a:pt x="4644" y="295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099" y="367"/>
                  </a:lnTo>
                  <a:lnTo>
                    <a:pt x="5170" y="420"/>
                  </a:lnTo>
                  <a:lnTo>
                    <a:pt x="5179" y="456"/>
                  </a:lnTo>
                  <a:lnTo>
                    <a:pt x="5170" y="501"/>
                  </a:lnTo>
                  <a:lnTo>
                    <a:pt x="5126" y="545"/>
                  </a:lnTo>
                  <a:lnTo>
                    <a:pt x="5063" y="581"/>
                  </a:lnTo>
                  <a:lnTo>
                    <a:pt x="4974" y="617"/>
                  </a:lnTo>
                  <a:lnTo>
                    <a:pt x="4894" y="652"/>
                  </a:lnTo>
                  <a:lnTo>
                    <a:pt x="4849" y="670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06" y="751"/>
                  </a:lnTo>
                  <a:lnTo>
                    <a:pt x="4733" y="786"/>
                  </a:lnTo>
                  <a:lnTo>
                    <a:pt x="4876" y="813"/>
                  </a:lnTo>
                  <a:lnTo>
                    <a:pt x="5045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13"/>
                  </a:lnTo>
                  <a:lnTo>
                    <a:pt x="5724" y="795"/>
                  </a:lnTo>
                  <a:lnTo>
                    <a:pt x="5903" y="733"/>
                  </a:lnTo>
                  <a:lnTo>
                    <a:pt x="6135" y="608"/>
                  </a:lnTo>
                  <a:lnTo>
                    <a:pt x="6197" y="545"/>
                  </a:lnTo>
                  <a:lnTo>
                    <a:pt x="6546" y="545"/>
                  </a:lnTo>
                  <a:lnTo>
                    <a:pt x="6769" y="536"/>
                  </a:lnTo>
                  <a:lnTo>
                    <a:pt x="6921" y="518"/>
                  </a:lnTo>
                  <a:lnTo>
                    <a:pt x="7037" y="483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67"/>
                  </a:lnTo>
                  <a:lnTo>
                    <a:pt x="6760" y="340"/>
                  </a:lnTo>
                  <a:lnTo>
                    <a:pt x="6546" y="331"/>
                  </a:lnTo>
                  <a:lnTo>
                    <a:pt x="6171" y="331"/>
                  </a:lnTo>
                  <a:lnTo>
                    <a:pt x="6090" y="268"/>
                  </a:lnTo>
                  <a:lnTo>
                    <a:pt x="5796" y="152"/>
                  </a:lnTo>
                  <a:lnTo>
                    <a:pt x="5590" y="108"/>
                  </a:lnTo>
                  <a:lnTo>
                    <a:pt x="5367" y="72"/>
                  </a:lnTo>
                  <a:lnTo>
                    <a:pt x="4840" y="27"/>
                  </a:lnTo>
                  <a:lnTo>
                    <a:pt x="4554" y="27"/>
                  </a:lnTo>
                  <a:lnTo>
                    <a:pt x="4063" y="36"/>
                  </a:lnTo>
                  <a:lnTo>
                    <a:pt x="3715" y="72"/>
                  </a:lnTo>
                  <a:lnTo>
                    <a:pt x="3438" y="135"/>
                  </a:lnTo>
                  <a:lnTo>
                    <a:pt x="3259" y="206"/>
                  </a:lnTo>
                  <a:lnTo>
                    <a:pt x="3117" y="286"/>
                  </a:lnTo>
                  <a:lnTo>
                    <a:pt x="2974" y="393"/>
                  </a:lnTo>
                  <a:lnTo>
                    <a:pt x="2893" y="456"/>
                  </a:lnTo>
                  <a:lnTo>
                    <a:pt x="2822" y="501"/>
                  </a:lnTo>
                  <a:lnTo>
                    <a:pt x="2759" y="536"/>
                  </a:lnTo>
                  <a:lnTo>
                    <a:pt x="2661" y="563"/>
                  </a:lnTo>
                  <a:lnTo>
                    <a:pt x="2554" y="581"/>
                  </a:lnTo>
                  <a:lnTo>
                    <a:pt x="2170" y="581"/>
                  </a:lnTo>
                  <a:lnTo>
                    <a:pt x="2018" y="545"/>
                  </a:lnTo>
                  <a:lnTo>
                    <a:pt x="1956" y="518"/>
                  </a:lnTo>
                  <a:lnTo>
                    <a:pt x="1884" y="456"/>
                  </a:lnTo>
                  <a:lnTo>
                    <a:pt x="1884" y="420"/>
                  </a:lnTo>
                  <a:lnTo>
                    <a:pt x="1893" y="358"/>
                  </a:lnTo>
                  <a:lnTo>
                    <a:pt x="1956" y="295"/>
                  </a:lnTo>
                  <a:lnTo>
                    <a:pt x="2054" y="242"/>
                  </a:lnTo>
                  <a:lnTo>
                    <a:pt x="2215" y="170"/>
                  </a:lnTo>
                  <a:lnTo>
                    <a:pt x="2286" y="143"/>
                  </a:lnTo>
                  <a:lnTo>
                    <a:pt x="2322" y="126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8" y="27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2866875" y="373921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52" y="1"/>
                  </a:moveTo>
                  <a:lnTo>
                    <a:pt x="81" y="28"/>
                  </a:lnTo>
                  <a:lnTo>
                    <a:pt x="1" y="46"/>
                  </a:lnTo>
                  <a:lnTo>
                    <a:pt x="1" y="1448"/>
                  </a:lnTo>
                  <a:lnTo>
                    <a:pt x="81" y="1430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2748349" y="3763912"/>
              <a:ext cx="11738" cy="110393"/>
            </a:xfrm>
            <a:custGeom>
              <a:avLst/>
              <a:gdLst/>
              <a:ahLst/>
              <a:cxnLst/>
              <a:rect l="l" t="t" r="r" b="b"/>
              <a:pathLst>
                <a:path w="153" h="1439" extrusionOk="0">
                  <a:moveTo>
                    <a:pt x="152" y="0"/>
                  </a:moveTo>
                  <a:lnTo>
                    <a:pt x="81" y="18"/>
                  </a:lnTo>
                  <a:lnTo>
                    <a:pt x="1" y="27"/>
                  </a:lnTo>
                  <a:lnTo>
                    <a:pt x="1" y="1438"/>
                  </a:lnTo>
                  <a:lnTo>
                    <a:pt x="81" y="1420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2629824" y="3778948"/>
              <a:ext cx="12428" cy="109012"/>
            </a:xfrm>
            <a:custGeom>
              <a:avLst/>
              <a:gdLst/>
              <a:ahLst/>
              <a:cxnLst/>
              <a:rect l="l" t="t" r="r" b="b"/>
              <a:pathLst>
                <a:path w="162" h="1421" extrusionOk="0">
                  <a:moveTo>
                    <a:pt x="81" y="1"/>
                  </a:moveTo>
                  <a:lnTo>
                    <a:pt x="1" y="10"/>
                  </a:lnTo>
                  <a:lnTo>
                    <a:pt x="1" y="1421"/>
                  </a:lnTo>
                  <a:lnTo>
                    <a:pt x="81" y="1412"/>
                  </a:lnTo>
                  <a:lnTo>
                    <a:pt x="161" y="140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2511988" y="3786543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72" y="0"/>
                  </a:moveTo>
                  <a:lnTo>
                    <a:pt x="1" y="9"/>
                  </a:lnTo>
                  <a:lnTo>
                    <a:pt x="1" y="1411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2393463" y="3789228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2275014" y="3786543"/>
              <a:ext cx="11661" cy="108322"/>
            </a:xfrm>
            <a:custGeom>
              <a:avLst/>
              <a:gdLst/>
              <a:ahLst/>
              <a:cxnLst/>
              <a:rect l="l" t="t" r="r" b="b"/>
              <a:pathLst>
                <a:path w="152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52" y="1411"/>
                  </a:lnTo>
                  <a:lnTo>
                    <a:pt x="152" y="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2156488" y="3778948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1"/>
                  </a:moveTo>
                  <a:lnTo>
                    <a:pt x="0" y="1403"/>
                  </a:lnTo>
                  <a:lnTo>
                    <a:pt x="72" y="1412"/>
                  </a:lnTo>
                  <a:lnTo>
                    <a:pt x="152" y="1421"/>
                  </a:lnTo>
                  <a:lnTo>
                    <a:pt x="152" y="1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2037962" y="3763912"/>
              <a:ext cx="11738" cy="110393"/>
            </a:xfrm>
            <a:custGeom>
              <a:avLst/>
              <a:gdLst/>
              <a:ahLst/>
              <a:cxnLst/>
              <a:rect l="l" t="t" r="r" b="b"/>
              <a:pathLst>
                <a:path w="153" h="1439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20"/>
                  </a:lnTo>
                  <a:lnTo>
                    <a:pt x="152" y="1438"/>
                  </a:lnTo>
                  <a:lnTo>
                    <a:pt x="152" y="27"/>
                  </a:lnTo>
                  <a:lnTo>
                    <a:pt x="7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1919437" y="373921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0" y="1"/>
                  </a:moveTo>
                  <a:lnTo>
                    <a:pt x="0" y="1412"/>
                  </a:lnTo>
                  <a:lnTo>
                    <a:pt x="81" y="1430"/>
                  </a:lnTo>
                  <a:lnTo>
                    <a:pt x="152" y="1448"/>
                  </a:lnTo>
                  <a:lnTo>
                    <a:pt x="152" y="46"/>
                  </a:lnTo>
                  <a:lnTo>
                    <a:pt x="81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1744065" y="3560463"/>
              <a:ext cx="1184595" cy="228150"/>
            </a:xfrm>
            <a:custGeom>
              <a:avLst/>
              <a:gdLst/>
              <a:ahLst/>
              <a:cxnLst/>
              <a:rect l="l" t="t" r="r" b="b"/>
              <a:pathLst>
                <a:path w="15441" h="2974" extrusionOk="0">
                  <a:moveTo>
                    <a:pt x="0" y="0"/>
                  </a:moveTo>
                  <a:lnTo>
                    <a:pt x="0" y="1411"/>
                  </a:lnTo>
                  <a:lnTo>
                    <a:pt x="9" y="1492"/>
                  </a:lnTo>
                  <a:lnTo>
                    <a:pt x="90" y="1643"/>
                  </a:lnTo>
                  <a:lnTo>
                    <a:pt x="241" y="1804"/>
                  </a:lnTo>
                  <a:lnTo>
                    <a:pt x="465" y="1947"/>
                  </a:lnTo>
                  <a:lnTo>
                    <a:pt x="920" y="2152"/>
                  </a:lnTo>
                  <a:lnTo>
                    <a:pt x="1760" y="2411"/>
                  </a:lnTo>
                  <a:lnTo>
                    <a:pt x="2804" y="2617"/>
                  </a:lnTo>
                  <a:lnTo>
                    <a:pt x="4037" y="2786"/>
                  </a:lnTo>
                  <a:lnTo>
                    <a:pt x="5421" y="2911"/>
                  </a:lnTo>
                  <a:lnTo>
                    <a:pt x="6930" y="2974"/>
                  </a:lnTo>
                  <a:lnTo>
                    <a:pt x="8519" y="2974"/>
                  </a:lnTo>
                  <a:lnTo>
                    <a:pt x="10020" y="2911"/>
                  </a:lnTo>
                  <a:lnTo>
                    <a:pt x="11404" y="2786"/>
                  </a:lnTo>
                  <a:lnTo>
                    <a:pt x="12636" y="2617"/>
                  </a:lnTo>
                  <a:lnTo>
                    <a:pt x="13690" y="2411"/>
                  </a:lnTo>
                  <a:lnTo>
                    <a:pt x="14520" y="2152"/>
                  </a:lnTo>
                  <a:lnTo>
                    <a:pt x="14976" y="1947"/>
                  </a:lnTo>
                  <a:lnTo>
                    <a:pt x="15199" y="1804"/>
                  </a:lnTo>
                  <a:lnTo>
                    <a:pt x="15360" y="1643"/>
                  </a:lnTo>
                  <a:lnTo>
                    <a:pt x="15431" y="1492"/>
                  </a:lnTo>
                  <a:lnTo>
                    <a:pt x="15440" y="1411"/>
                  </a:lnTo>
                  <a:lnTo>
                    <a:pt x="15440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1744065" y="3439867"/>
              <a:ext cx="1184595" cy="241192"/>
            </a:xfrm>
            <a:custGeom>
              <a:avLst/>
              <a:gdLst/>
              <a:ahLst/>
              <a:cxnLst/>
              <a:rect l="l" t="t" r="r" b="b"/>
              <a:pathLst>
                <a:path w="15441" h="3144" extrusionOk="0">
                  <a:moveTo>
                    <a:pt x="7725" y="1"/>
                  </a:moveTo>
                  <a:lnTo>
                    <a:pt x="6930" y="9"/>
                  </a:lnTo>
                  <a:lnTo>
                    <a:pt x="5421" y="72"/>
                  </a:lnTo>
                  <a:lnTo>
                    <a:pt x="4037" y="188"/>
                  </a:lnTo>
                  <a:lnTo>
                    <a:pt x="2804" y="358"/>
                  </a:lnTo>
                  <a:lnTo>
                    <a:pt x="1760" y="572"/>
                  </a:lnTo>
                  <a:lnTo>
                    <a:pt x="920" y="822"/>
                  </a:lnTo>
                  <a:lnTo>
                    <a:pt x="465" y="1036"/>
                  </a:lnTo>
                  <a:lnTo>
                    <a:pt x="241" y="1179"/>
                  </a:lnTo>
                  <a:lnTo>
                    <a:pt x="90" y="1331"/>
                  </a:lnTo>
                  <a:lnTo>
                    <a:pt x="9" y="1492"/>
                  </a:lnTo>
                  <a:lnTo>
                    <a:pt x="0" y="1572"/>
                  </a:lnTo>
                  <a:lnTo>
                    <a:pt x="9" y="1653"/>
                  </a:lnTo>
                  <a:lnTo>
                    <a:pt x="90" y="1813"/>
                  </a:lnTo>
                  <a:lnTo>
                    <a:pt x="241" y="1965"/>
                  </a:lnTo>
                  <a:lnTo>
                    <a:pt x="465" y="2108"/>
                  </a:lnTo>
                  <a:lnTo>
                    <a:pt x="920" y="2322"/>
                  </a:lnTo>
                  <a:lnTo>
                    <a:pt x="1760" y="2572"/>
                  </a:lnTo>
                  <a:lnTo>
                    <a:pt x="2804" y="2787"/>
                  </a:lnTo>
                  <a:lnTo>
                    <a:pt x="4037" y="2956"/>
                  </a:lnTo>
                  <a:lnTo>
                    <a:pt x="5421" y="3072"/>
                  </a:lnTo>
                  <a:lnTo>
                    <a:pt x="6930" y="3135"/>
                  </a:lnTo>
                  <a:lnTo>
                    <a:pt x="7725" y="3144"/>
                  </a:lnTo>
                  <a:lnTo>
                    <a:pt x="8519" y="3135"/>
                  </a:lnTo>
                  <a:lnTo>
                    <a:pt x="10020" y="3072"/>
                  </a:lnTo>
                  <a:lnTo>
                    <a:pt x="11404" y="2956"/>
                  </a:lnTo>
                  <a:lnTo>
                    <a:pt x="12636" y="2787"/>
                  </a:lnTo>
                  <a:lnTo>
                    <a:pt x="13690" y="2572"/>
                  </a:lnTo>
                  <a:lnTo>
                    <a:pt x="14520" y="2322"/>
                  </a:lnTo>
                  <a:lnTo>
                    <a:pt x="14976" y="2108"/>
                  </a:lnTo>
                  <a:lnTo>
                    <a:pt x="15199" y="1965"/>
                  </a:lnTo>
                  <a:lnTo>
                    <a:pt x="15360" y="1813"/>
                  </a:lnTo>
                  <a:lnTo>
                    <a:pt x="15431" y="1653"/>
                  </a:lnTo>
                  <a:lnTo>
                    <a:pt x="15440" y="1572"/>
                  </a:lnTo>
                  <a:lnTo>
                    <a:pt x="15431" y="1492"/>
                  </a:lnTo>
                  <a:lnTo>
                    <a:pt x="15360" y="1331"/>
                  </a:lnTo>
                  <a:lnTo>
                    <a:pt x="15199" y="1179"/>
                  </a:lnTo>
                  <a:lnTo>
                    <a:pt x="14976" y="1036"/>
                  </a:lnTo>
                  <a:lnTo>
                    <a:pt x="14520" y="822"/>
                  </a:lnTo>
                  <a:lnTo>
                    <a:pt x="13690" y="572"/>
                  </a:lnTo>
                  <a:lnTo>
                    <a:pt x="12636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9" y="9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2343521" y="3454289"/>
              <a:ext cx="24703" cy="3452"/>
            </a:xfrm>
            <a:custGeom>
              <a:avLst/>
              <a:gdLst/>
              <a:ahLst/>
              <a:cxnLst/>
              <a:rect l="l" t="t" r="r" b="b"/>
              <a:pathLst>
                <a:path w="322" h="45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2303782" y="3454289"/>
              <a:ext cx="24013" cy="3452"/>
            </a:xfrm>
            <a:custGeom>
              <a:avLst/>
              <a:gdLst/>
              <a:ahLst/>
              <a:cxnLst/>
              <a:rect l="l" t="t" r="r" b="b"/>
              <a:pathLst>
                <a:path w="313" h="45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2383873" y="345428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305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9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2263353" y="3454289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2424302" y="3455593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53" y="55"/>
                  </a:lnTo>
                  <a:lnTo>
                    <a:pt x="304" y="55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7" y="10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2223614" y="3455593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152" y="1"/>
                  </a:moveTo>
                  <a:lnTo>
                    <a:pt x="18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0" y="55"/>
                  </a:lnTo>
                  <a:lnTo>
                    <a:pt x="152" y="55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19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2464041" y="3456974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7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54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2183185" y="3456974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9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2504470" y="3459045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8" y="54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2142756" y="3459736"/>
              <a:ext cx="24780" cy="4910"/>
            </a:xfrm>
            <a:custGeom>
              <a:avLst/>
              <a:gdLst/>
              <a:ahLst/>
              <a:cxnLst/>
              <a:rect l="l" t="t" r="r" b="b"/>
              <a:pathLst>
                <a:path w="323" h="64" extrusionOk="0">
                  <a:moveTo>
                    <a:pt x="286" y="1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18"/>
                  </a:lnTo>
                  <a:lnTo>
                    <a:pt x="1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22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2544209" y="346249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9" y="0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2103017" y="3462498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10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7" y="72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2584638" y="3465873"/>
              <a:ext cx="23322" cy="5600"/>
            </a:xfrm>
            <a:custGeom>
              <a:avLst/>
              <a:gdLst/>
              <a:ahLst/>
              <a:cxnLst/>
              <a:rect l="l" t="t" r="r" b="b"/>
              <a:pathLst>
                <a:path w="304" h="73" extrusionOk="0">
                  <a:moveTo>
                    <a:pt x="0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304" y="37"/>
                  </a:lnTo>
                  <a:lnTo>
                    <a:pt x="286" y="28"/>
                  </a:lnTo>
                  <a:lnTo>
                    <a:pt x="152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2063279" y="3465873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6" y="1"/>
                  </a:moveTo>
                  <a:lnTo>
                    <a:pt x="152" y="19"/>
                  </a:lnTo>
                  <a:lnTo>
                    <a:pt x="19" y="28"/>
                  </a:lnTo>
                  <a:lnTo>
                    <a:pt x="1" y="37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2624377" y="3470016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72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2023540" y="3470706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8" y="81"/>
                  </a:lnTo>
                  <a:lnTo>
                    <a:pt x="153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2664116" y="3475463"/>
              <a:ext cx="23322" cy="6981"/>
            </a:xfrm>
            <a:custGeom>
              <a:avLst/>
              <a:gdLst/>
              <a:ahLst/>
              <a:cxnLst/>
              <a:rect l="l" t="t" r="r" b="b"/>
              <a:pathLst>
                <a:path w="304" h="91" extrusionOk="0">
                  <a:moveTo>
                    <a:pt x="27" y="1"/>
                  </a:moveTo>
                  <a:lnTo>
                    <a:pt x="9" y="10"/>
                  </a:lnTo>
                  <a:lnTo>
                    <a:pt x="0" y="19"/>
                  </a:lnTo>
                  <a:lnTo>
                    <a:pt x="0" y="46"/>
                  </a:lnTo>
                  <a:lnTo>
                    <a:pt x="18" y="54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6" y="46"/>
                  </a:lnTo>
                  <a:lnTo>
                    <a:pt x="161" y="2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1983801" y="3476153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78" y="1"/>
                  </a:moveTo>
                  <a:lnTo>
                    <a:pt x="153" y="19"/>
                  </a:lnTo>
                  <a:lnTo>
                    <a:pt x="19" y="37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0" y="81"/>
                  </a:lnTo>
                  <a:lnTo>
                    <a:pt x="28" y="81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2703164" y="3482367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95" y="45"/>
                  </a:lnTo>
                  <a:lnTo>
                    <a:pt x="170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1944062" y="3482367"/>
              <a:ext cx="24089" cy="7595"/>
            </a:xfrm>
            <a:custGeom>
              <a:avLst/>
              <a:gdLst/>
              <a:ahLst/>
              <a:cxnLst/>
              <a:rect l="l" t="t" r="r" b="b"/>
              <a:pathLst>
                <a:path w="314" h="99" extrusionOk="0">
                  <a:moveTo>
                    <a:pt x="278" y="0"/>
                  </a:moveTo>
                  <a:lnTo>
                    <a:pt x="153" y="27"/>
                  </a:lnTo>
                  <a:lnTo>
                    <a:pt x="28" y="54"/>
                  </a:lnTo>
                  <a:lnTo>
                    <a:pt x="10" y="63"/>
                  </a:lnTo>
                  <a:lnTo>
                    <a:pt x="1" y="81"/>
                  </a:lnTo>
                  <a:lnTo>
                    <a:pt x="10" y="90"/>
                  </a:lnTo>
                  <a:lnTo>
                    <a:pt x="28" y="98"/>
                  </a:lnTo>
                  <a:lnTo>
                    <a:pt x="37" y="98"/>
                  </a:lnTo>
                  <a:lnTo>
                    <a:pt x="162" y="72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2742903" y="3489885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68" y="108"/>
                  </a:lnTo>
                  <a:lnTo>
                    <a:pt x="295" y="108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1905705" y="3490575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9" y="0"/>
                  </a:moveTo>
                  <a:lnTo>
                    <a:pt x="144" y="27"/>
                  </a:lnTo>
                  <a:lnTo>
                    <a:pt x="19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99"/>
                  </a:lnTo>
                  <a:lnTo>
                    <a:pt x="19" y="108"/>
                  </a:lnTo>
                  <a:lnTo>
                    <a:pt x="28" y="108"/>
                  </a:lnTo>
                  <a:lnTo>
                    <a:pt x="28" y="99"/>
                  </a:lnTo>
                  <a:lnTo>
                    <a:pt x="153" y="72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781261" y="3499474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90"/>
                  </a:lnTo>
                  <a:lnTo>
                    <a:pt x="268" y="125"/>
                  </a:lnTo>
                  <a:lnTo>
                    <a:pt x="295" y="125"/>
                  </a:lnTo>
                  <a:lnTo>
                    <a:pt x="304" y="108"/>
                  </a:lnTo>
                  <a:lnTo>
                    <a:pt x="304" y="90"/>
                  </a:lnTo>
                  <a:lnTo>
                    <a:pt x="286" y="81"/>
                  </a:lnTo>
                  <a:lnTo>
                    <a:pt x="170" y="4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1867347" y="3500165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260" y="0"/>
                  </a:moveTo>
                  <a:lnTo>
                    <a:pt x="135" y="36"/>
                  </a:lnTo>
                  <a:lnTo>
                    <a:pt x="19" y="72"/>
                  </a:lnTo>
                  <a:lnTo>
                    <a:pt x="1" y="90"/>
                  </a:lnTo>
                  <a:lnTo>
                    <a:pt x="1" y="108"/>
                  </a:lnTo>
                  <a:lnTo>
                    <a:pt x="10" y="116"/>
                  </a:lnTo>
                  <a:lnTo>
                    <a:pt x="27" y="125"/>
                  </a:lnTo>
                  <a:lnTo>
                    <a:pt x="36" y="116"/>
                  </a:lnTo>
                  <a:lnTo>
                    <a:pt x="153" y="81"/>
                  </a:lnTo>
                  <a:lnTo>
                    <a:pt x="278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818928" y="3511826"/>
              <a:ext cx="22708" cy="11737"/>
            </a:xfrm>
            <a:custGeom>
              <a:avLst/>
              <a:gdLst/>
              <a:ahLst/>
              <a:cxnLst/>
              <a:rect l="l" t="t" r="r" b="b"/>
              <a:pathLst>
                <a:path w="296" h="153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98"/>
                  </a:lnTo>
                  <a:lnTo>
                    <a:pt x="250" y="152"/>
                  </a:lnTo>
                  <a:lnTo>
                    <a:pt x="277" y="152"/>
                  </a:lnTo>
                  <a:lnTo>
                    <a:pt x="286" y="134"/>
                  </a:lnTo>
                  <a:lnTo>
                    <a:pt x="295" y="116"/>
                  </a:lnTo>
                  <a:lnTo>
                    <a:pt x="277" y="107"/>
                  </a:lnTo>
                  <a:lnTo>
                    <a:pt x="161" y="5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1830370" y="3512516"/>
              <a:ext cx="22018" cy="11661"/>
            </a:xfrm>
            <a:custGeom>
              <a:avLst/>
              <a:gdLst/>
              <a:ahLst/>
              <a:cxnLst/>
              <a:rect l="l" t="t" r="r" b="b"/>
              <a:pathLst>
                <a:path w="287" h="152" extrusionOk="0">
                  <a:moveTo>
                    <a:pt x="251" y="0"/>
                  </a:moveTo>
                  <a:lnTo>
                    <a:pt x="126" y="54"/>
                  </a:lnTo>
                  <a:lnTo>
                    <a:pt x="18" y="107"/>
                  </a:lnTo>
                  <a:lnTo>
                    <a:pt x="0" y="116"/>
                  </a:lnTo>
                  <a:lnTo>
                    <a:pt x="0" y="134"/>
                  </a:lnTo>
                  <a:lnTo>
                    <a:pt x="18" y="152"/>
                  </a:lnTo>
                  <a:lnTo>
                    <a:pt x="36" y="152"/>
                  </a:lnTo>
                  <a:lnTo>
                    <a:pt x="36" y="143"/>
                  </a:lnTo>
                  <a:lnTo>
                    <a:pt x="152" y="98"/>
                  </a:lnTo>
                  <a:lnTo>
                    <a:pt x="277" y="45"/>
                  </a:lnTo>
                  <a:lnTo>
                    <a:pt x="286" y="36"/>
                  </a:lnTo>
                  <a:lnTo>
                    <a:pt x="286" y="1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2853834" y="3528933"/>
              <a:ext cx="19256" cy="16494"/>
            </a:xfrm>
            <a:custGeom>
              <a:avLst/>
              <a:gdLst/>
              <a:ahLst/>
              <a:cxnLst/>
              <a:rect l="l" t="t" r="r" b="b"/>
              <a:pathLst>
                <a:path w="251" h="215" extrusionOk="0">
                  <a:moveTo>
                    <a:pt x="28" y="0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26" y="125"/>
                  </a:lnTo>
                  <a:lnTo>
                    <a:pt x="197" y="206"/>
                  </a:lnTo>
                  <a:lnTo>
                    <a:pt x="206" y="206"/>
                  </a:lnTo>
                  <a:lnTo>
                    <a:pt x="215" y="215"/>
                  </a:lnTo>
                  <a:lnTo>
                    <a:pt x="224" y="215"/>
                  </a:lnTo>
                  <a:lnTo>
                    <a:pt x="233" y="206"/>
                  </a:lnTo>
                  <a:lnTo>
                    <a:pt x="251" y="188"/>
                  </a:lnTo>
                  <a:lnTo>
                    <a:pt x="242" y="170"/>
                  </a:lnTo>
                  <a:lnTo>
                    <a:pt x="162" y="90"/>
                  </a:lnTo>
                  <a:lnTo>
                    <a:pt x="46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1799530" y="3529624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5" y="0"/>
                  </a:moveTo>
                  <a:lnTo>
                    <a:pt x="197" y="9"/>
                  </a:lnTo>
                  <a:lnTo>
                    <a:pt x="81" y="90"/>
                  </a:lnTo>
                  <a:lnTo>
                    <a:pt x="1" y="179"/>
                  </a:lnTo>
                  <a:lnTo>
                    <a:pt x="1" y="197"/>
                  </a:lnTo>
                  <a:lnTo>
                    <a:pt x="10" y="215"/>
                  </a:lnTo>
                  <a:lnTo>
                    <a:pt x="36" y="215"/>
                  </a:lnTo>
                  <a:lnTo>
                    <a:pt x="45" y="206"/>
                  </a:lnTo>
                  <a:lnTo>
                    <a:pt x="117" y="125"/>
                  </a:lnTo>
                  <a:lnTo>
                    <a:pt x="224" y="45"/>
                  </a:lnTo>
                  <a:lnTo>
                    <a:pt x="242" y="36"/>
                  </a:lnTo>
                  <a:lnTo>
                    <a:pt x="233" y="1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2868947" y="3557701"/>
              <a:ext cx="11047" cy="21327"/>
            </a:xfrm>
            <a:custGeom>
              <a:avLst/>
              <a:gdLst/>
              <a:ahLst/>
              <a:cxnLst/>
              <a:rect l="l" t="t" r="r" b="b"/>
              <a:pathLst>
                <a:path w="144" h="278" extrusionOk="0">
                  <a:moveTo>
                    <a:pt x="116" y="1"/>
                  </a:moveTo>
                  <a:lnTo>
                    <a:pt x="99" y="9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81" y="134"/>
                  </a:lnTo>
                  <a:lnTo>
                    <a:pt x="9" y="233"/>
                  </a:lnTo>
                  <a:lnTo>
                    <a:pt x="0" y="251"/>
                  </a:lnTo>
                  <a:lnTo>
                    <a:pt x="18" y="268"/>
                  </a:lnTo>
                  <a:lnTo>
                    <a:pt x="27" y="277"/>
                  </a:lnTo>
                  <a:lnTo>
                    <a:pt x="45" y="268"/>
                  </a:lnTo>
                  <a:lnTo>
                    <a:pt x="54" y="259"/>
                  </a:lnTo>
                  <a:lnTo>
                    <a:pt x="90" y="206"/>
                  </a:lnTo>
                  <a:lnTo>
                    <a:pt x="143" y="90"/>
                  </a:lnTo>
                  <a:lnTo>
                    <a:pt x="143" y="36"/>
                  </a:lnTo>
                  <a:lnTo>
                    <a:pt x="143" y="27"/>
                  </a:lnTo>
                  <a:lnTo>
                    <a:pt x="134" y="9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1792702" y="3559082"/>
              <a:ext cx="11738" cy="19946"/>
            </a:xfrm>
            <a:custGeom>
              <a:avLst/>
              <a:gdLst/>
              <a:ahLst/>
              <a:cxnLst/>
              <a:rect l="l" t="t" r="r" b="b"/>
              <a:pathLst>
                <a:path w="153" h="260" fill="none" extrusionOk="0">
                  <a:moveTo>
                    <a:pt x="125" y="259"/>
                  </a:moveTo>
                  <a:lnTo>
                    <a:pt x="107" y="259"/>
                  </a:lnTo>
                  <a:lnTo>
                    <a:pt x="99" y="250"/>
                  </a:lnTo>
                  <a:lnTo>
                    <a:pt x="54" y="197"/>
                  </a:lnTo>
                  <a:lnTo>
                    <a:pt x="9" y="81"/>
                  </a:lnTo>
                  <a:lnTo>
                    <a:pt x="0" y="27"/>
                  </a:lnTo>
                  <a:lnTo>
                    <a:pt x="9" y="9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54" y="9"/>
                  </a:lnTo>
                  <a:lnTo>
                    <a:pt x="54" y="27"/>
                  </a:lnTo>
                  <a:lnTo>
                    <a:pt x="72" y="125"/>
                  </a:lnTo>
                  <a:lnTo>
                    <a:pt x="143" y="224"/>
                  </a:lnTo>
                  <a:lnTo>
                    <a:pt x="152" y="241"/>
                  </a:lnTo>
                  <a:lnTo>
                    <a:pt x="134" y="259"/>
                  </a:lnTo>
                  <a:lnTo>
                    <a:pt x="125" y="259"/>
                  </a:lnTo>
                  <a:lnTo>
                    <a:pt x="125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2838107" y="3587160"/>
              <a:ext cx="21327" cy="13809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251" y="0"/>
                  </a:moveTo>
                  <a:lnTo>
                    <a:pt x="233" y="9"/>
                  </a:lnTo>
                  <a:lnTo>
                    <a:pt x="134" y="72"/>
                  </a:lnTo>
                  <a:lnTo>
                    <a:pt x="9" y="134"/>
                  </a:lnTo>
                  <a:lnTo>
                    <a:pt x="0" y="143"/>
                  </a:lnTo>
                  <a:lnTo>
                    <a:pt x="0" y="161"/>
                  </a:lnTo>
                  <a:lnTo>
                    <a:pt x="9" y="170"/>
                  </a:lnTo>
                  <a:lnTo>
                    <a:pt x="27" y="179"/>
                  </a:lnTo>
                  <a:lnTo>
                    <a:pt x="36" y="170"/>
                  </a:lnTo>
                  <a:lnTo>
                    <a:pt x="161" y="108"/>
                  </a:lnTo>
                  <a:lnTo>
                    <a:pt x="259" y="45"/>
                  </a:lnTo>
                  <a:lnTo>
                    <a:pt x="277" y="36"/>
                  </a:lnTo>
                  <a:lnTo>
                    <a:pt x="268" y="1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1813953" y="3587850"/>
              <a:ext cx="21251" cy="13118"/>
            </a:xfrm>
            <a:custGeom>
              <a:avLst/>
              <a:gdLst/>
              <a:ahLst/>
              <a:cxnLst/>
              <a:rect l="l" t="t" r="r" b="b"/>
              <a:pathLst>
                <a:path w="277" h="171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18" y="45"/>
                  </a:lnTo>
                  <a:lnTo>
                    <a:pt x="116" y="108"/>
                  </a:lnTo>
                  <a:lnTo>
                    <a:pt x="241" y="170"/>
                  </a:lnTo>
                  <a:lnTo>
                    <a:pt x="268" y="170"/>
                  </a:lnTo>
                  <a:lnTo>
                    <a:pt x="277" y="161"/>
                  </a:lnTo>
                  <a:lnTo>
                    <a:pt x="277" y="143"/>
                  </a:lnTo>
                  <a:lnTo>
                    <a:pt x="268" y="125"/>
                  </a:lnTo>
                  <a:lnTo>
                    <a:pt x="143" y="6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2801130" y="3604958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259" y="1"/>
                  </a:moveTo>
                  <a:lnTo>
                    <a:pt x="143" y="45"/>
                  </a:lnTo>
                  <a:lnTo>
                    <a:pt x="18" y="90"/>
                  </a:lnTo>
                  <a:lnTo>
                    <a:pt x="0" y="99"/>
                  </a:lnTo>
                  <a:lnTo>
                    <a:pt x="0" y="117"/>
                  </a:lnTo>
                  <a:lnTo>
                    <a:pt x="9" y="135"/>
                  </a:lnTo>
                  <a:lnTo>
                    <a:pt x="36" y="135"/>
                  </a:lnTo>
                  <a:lnTo>
                    <a:pt x="170" y="90"/>
                  </a:lnTo>
                  <a:lnTo>
                    <a:pt x="286" y="45"/>
                  </a:lnTo>
                  <a:lnTo>
                    <a:pt x="295" y="36"/>
                  </a:lnTo>
                  <a:lnTo>
                    <a:pt x="295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22" name="Google Shape;2422;p28"/>
            <p:cNvSpPr/>
            <p:nvPr/>
          </p:nvSpPr>
          <p:spPr>
            <a:xfrm>
              <a:off x="1849549" y="3604958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18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9" y="135"/>
                  </a:lnTo>
                  <a:lnTo>
                    <a:pt x="286" y="135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90"/>
                  </a:lnTo>
                  <a:lnTo>
                    <a:pt x="152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23" name="Google Shape;2423;p28"/>
            <p:cNvSpPr/>
            <p:nvPr/>
          </p:nvSpPr>
          <p:spPr>
            <a:xfrm>
              <a:off x="2763462" y="3617309"/>
              <a:ext cx="22632" cy="8976"/>
            </a:xfrm>
            <a:custGeom>
              <a:avLst/>
              <a:gdLst/>
              <a:ahLst/>
              <a:cxnLst/>
              <a:rect l="l" t="t" r="r" b="b"/>
              <a:pathLst>
                <a:path w="295" h="117" extrusionOk="0">
                  <a:moveTo>
                    <a:pt x="268" y="0"/>
                  </a:moveTo>
                  <a:lnTo>
                    <a:pt x="143" y="36"/>
                  </a:lnTo>
                  <a:lnTo>
                    <a:pt x="18" y="72"/>
                  </a:lnTo>
                  <a:lnTo>
                    <a:pt x="0" y="81"/>
                  </a:lnTo>
                  <a:lnTo>
                    <a:pt x="0" y="99"/>
                  </a:lnTo>
                  <a:lnTo>
                    <a:pt x="0" y="108"/>
                  </a:lnTo>
                  <a:lnTo>
                    <a:pt x="18" y="117"/>
                  </a:lnTo>
                  <a:lnTo>
                    <a:pt x="27" y="117"/>
                  </a:lnTo>
                  <a:lnTo>
                    <a:pt x="161" y="81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1887216" y="3617309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9" y="117"/>
                  </a:lnTo>
                  <a:lnTo>
                    <a:pt x="295" y="117"/>
                  </a:lnTo>
                  <a:lnTo>
                    <a:pt x="304" y="99"/>
                  </a:lnTo>
                  <a:lnTo>
                    <a:pt x="304" y="81"/>
                  </a:lnTo>
                  <a:lnTo>
                    <a:pt x="286" y="72"/>
                  </a:lnTo>
                  <a:lnTo>
                    <a:pt x="15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25" name="Google Shape;2425;p28"/>
            <p:cNvSpPr/>
            <p:nvPr/>
          </p:nvSpPr>
          <p:spPr>
            <a:xfrm>
              <a:off x="2724414" y="3626899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68" y="0"/>
                  </a:moveTo>
                  <a:lnTo>
                    <a:pt x="143" y="27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0" y="99"/>
                  </a:lnTo>
                  <a:lnTo>
                    <a:pt x="18" y="108"/>
                  </a:lnTo>
                  <a:lnTo>
                    <a:pt x="27" y="108"/>
                  </a:lnTo>
                  <a:lnTo>
                    <a:pt x="27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26" name="Google Shape;2426;p28"/>
            <p:cNvSpPr/>
            <p:nvPr/>
          </p:nvSpPr>
          <p:spPr>
            <a:xfrm>
              <a:off x="1925574" y="3626899"/>
              <a:ext cx="24089" cy="8285"/>
            </a:xfrm>
            <a:custGeom>
              <a:avLst/>
              <a:gdLst/>
              <a:ahLst/>
              <a:cxnLst/>
              <a:rect l="l" t="t" r="r" b="b"/>
              <a:pathLst>
                <a:path w="314" h="108" extrusionOk="0">
                  <a:moveTo>
                    <a:pt x="36" y="0"/>
                  </a:moveTo>
                  <a:lnTo>
                    <a:pt x="19" y="9"/>
                  </a:lnTo>
                  <a:lnTo>
                    <a:pt x="1" y="18"/>
                  </a:lnTo>
                  <a:lnTo>
                    <a:pt x="1" y="45"/>
                  </a:lnTo>
                  <a:lnTo>
                    <a:pt x="28" y="54"/>
                  </a:lnTo>
                  <a:lnTo>
                    <a:pt x="153" y="81"/>
                  </a:lnTo>
                  <a:lnTo>
                    <a:pt x="278" y="108"/>
                  </a:lnTo>
                  <a:lnTo>
                    <a:pt x="287" y="108"/>
                  </a:lnTo>
                  <a:lnTo>
                    <a:pt x="304" y="99"/>
                  </a:lnTo>
                  <a:lnTo>
                    <a:pt x="313" y="90"/>
                  </a:lnTo>
                  <a:lnTo>
                    <a:pt x="304" y="72"/>
                  </a:lnTo>
                  <a:lnTo>
                    <a:pt x="287" y="54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27" name="Google Shape;2427;p28"/>
            <p:cNvSpPr/>
            <p:nvPr/>
          </p:nvSpPr>
          <p:spPr>
            <a:xfrm>
              <a:off x="2684675" y="3635107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277" y="1"/>
                  </a:moveTo>
                  <a:lnTo>
                    <a:pt x="152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27" y="90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28" name="Google Shape;2428;p28"/>
            <p:cNvSpPr/>
            <p:nvPr/>
          </p:nvSpPr>
          <p:spPr>
            <a:xfrm>
              <a:off x="1965313" y="3635107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72"/>
                  </a:lnTo>
                  <a:lnTo>
                    <a:pt x="278" y="90"/>
                  </a:lnTo>
                  <a:lnTo>
                    <a:pt x="295" y="90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6" y="45"/>
                  </a:lnTo>
                  <a:lnTo>
                    <a:pt x="152" y="1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29" name="Google Shape;2429;p28"/>
            <p:cNvSpPr/>
            <p:nvPr/>
          </p:nvSpPr>
          <p:spPr>
            <a:xfrm>
              <a:off x="2644937" y="3641244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37"/>
                  </a:lnTo>
                  <a:lnTo>
                    <a:pt x="9" y="46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36" y="90"/>
                  </a:lnTo>
                  <a:lnTo>
                    <a:pt x="161" y="72"/>
                  </a:lnTo>
                  <a:lnTo>
                    <a:pt x="295" y="46"/>
                  </a:lnTo>
                  <a:lnTo>
                    <a:pt x="313" y="4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30" name="Google Shape;2430;p28"/>
            <p:cNvSpPr/>
            <p:nvPr/>
          </p:nvSpPr>
          <p:spPr>
            <a:xfrm>
              <a:off x="2004361" y="3641244"/>
              <a:ext cx="24089" cy="6981"/>
            </a:xfrm>
            <a:custGeom>
              <a:avLst/>
              <a:gdLst/>
              <a:ahLst/>
              <a:cxnLst/>
              <a:rect l="l" t="t" r="r" b="b"/>
              <a:pathLst>
                <a:path w="314" h="91" extrusionOk="0">
                  <a:moveTo>
                    <a:pt x="36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7" y="55"/>
                  </a:lnTo>
                  <a:lnTo>
                    <a:pt x="153" y="72"/>
                  </a:lnTo>
                  <a:lnTo>
                    <a:pt x="286" y="90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6"/>
                  </a:lnTo>
                  <a:lnTo>
                    <a:pt x="295" y="37"/>
                  </a:lnTo>
                  <a:lnTo>
                    <a:pt x="161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31" name="Google Shape;2431;p28"/>
            <p:cNvSpPr/>
            <p:nvPr/>
          </p:nvSpPr>
          <p:spPr>
            <a:xfrm>
              <a:off x="2605198" y="3646768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32" name="Google Shape;2432;p28"/>
            <p:cNvSpPr/>
            <p:nvPr/>
          </p:nvSpPr>
          <p:spPr>
            <a:xfrm>
              <a:off x="2044100" y="3646768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52" y="63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63"/>
                  </a:lnTo>
                  <a:lnTo>
                    <a:pt x="313" y="36"/>
                  </a:lnTo>
                  <a:lnTo>
                    <a:pt x="295" y="36"/>
                  </a:lnTo>
                  <a:lnTo>
                    <a:pt x="161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33" name="Google Shape;2433;p28"/>
            <p:cNvSpPr/>
            <p:nvPr/>
          </p:nvSpPr>
          <p:spPr>
            <a:xfrm>
              <a:off x="2565459" y="3651524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19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54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34" name="Google Shape;2434;p28"/>
            <p:cNvSpPr/>
            <p:nvPr/>
          </p:nvSpPr>
          <p:spPr>
            <a:xfrm>
              <a:off x="2083838" y="3651524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9"/>
                  </a:lnTo>
                  <a:lnTo>
                    <a:pt x="10" y="37"/>
                  </a:lnTo>
                  <a:lnTo>
                    <a:pt x="27" y="46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13" y="63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35" name="Google Shape;2435;p28"/>
            <p:cNvSpPr/>
            <p:nvPr/>
          </p:nvSpPr>
          <p:spPr>
            <a:xfrm>
              <a:off x="2525030" y="3654976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6" y="1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36" name="Google Shape;2436;p28"/>
            <p:cNvSpPr/>
            <p:nvPr/>
          </p:nvSpPr>
          <p:spPr>
            <a:xfrm>
              <a:off x="2124267" y="3654976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0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52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2485291" y="365773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2164006" y="3657738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2444862" y="3659809"/>
              <a:ext cx="24780" cy="4833"/>
            </a:xfrm>
            <a:custGeom>
              <a:avLst/>
              <a:gdLst/>
              <a:ahLst/>
              <a:cxnLst/>
              <a:rect l="l" t="t" r="r" b="b"/>
              <a:pathLst>
                <a:path w="323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2204435" y="3659809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18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2405124" y="366180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3" y="1"/>
                  </a:moveTo>
                  <a:lnTo>
                    <a:pt x="28" y="10"/>
                  </a:lnTo>
                  <a:lnTo>
                    <a:pt x="1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8" y="54"/>
                  </a:lnTo>
                  <a:lnTo>
                    <a:pt x="161" y="54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2244174" y="366180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6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95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2364694" y="366249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62" y="1"/>
                  </a:moveTo>
                  <a:lnTo>
                    <a:pt x="28" y="10"/>
                  </a:ln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54"/>
                  </a:lnTo>
                  <a:lnTo>
                    <a:pt x="287" y="45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2284603" y="366249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2324956" y="3663185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1" y="1"/>
                  </a:moveTo>
                  <a:lnTo>
                    <a:pt x="1" y="19"/>
                  </a:lnTo>
                  <a:lnTo>
                    <a:pt x="1" y="45"/>
                  </a:lnTo>
                  <a:lnTo>
                    <a:pt x="305" y="45"/>
                  </a:lnTo>
                  <a:lnTo>
                    <a:pt x="313" y="1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1838578" y="3474158"/>
              <a:ext cx="995486" cy="172685"/>
            </a:xfrm>
            <a:custGeom>
              <a:avLst/>
              <a:gdLst/>
              <a:ahLst/>
              <a:cxnLst/>
              <a:rect l="l" t="t" r="r" b="b"/>
              <a:pathLst>
                <a:path w="12976" h="2251" extrusionOk="0">
                  <a:moveTo>
                    <a:pt x="5823" y="0"/>
                  </a:moveTo>
                  <a:lnTo>
                    <a:pt x="4555" y="45"/>
                  </a:lnTo>
                  <a:lnTo>
                    <a:pt x="3394" y="134"/>
                  </a:lnTo>
                  <a:lnTo>
                    <a:pt x="2358" y="250"/>
                  </a:lnTo>
                  <a:lnTo>
                    <a:pt x="1474" y="402"/>
                  </a:lnTo>
                  <a:lnTo>
                    <a:pt x="778" y="589"/>
                  </a:lnTo>
                  <a:lnTo>
                    <a:pt x="286" y="786"/>
                  </a:lnTo>
                  <a:lnTo>
                    <a:pt x="72" y="956"/>
                  </a:lnTo>
                  <a:lnTo>
                    <a:pt x="10" y="1063"/>
                  </a:lnTo>
                  <a:lnTo>
                    <a:pt x="1" y="1125"/>
                  </a:lnTo>
                  <a:lnTo>
                    <a:pt x="10" y="1188"/>
                  </a:lnTo>
                  <a:lnTo>
                    <a:pt x="72" y="1295"/>
                  </a:lnTo>
                  <a:lnTo>
                    <a:pt x="286" y="1465"/>
                  </a:lnTo>
                  <a:lnTo>
                    <a:pt x="778" y="1661"/>
                  </a:lnTo>
                  <a:lnTo>
                    <a:pt x="1474" y="1849"/>
                  </a:lnTo>
                  <a:lnTo>
                    <a:pt x="2358" y="2000"/>
                  </a:lnTo>
                  <a:lnTo>
                    <a:pt x="3394" y="2116"/>
                  </a:lnTo>
                  <a:lnTo>
                    <a:pt x="4555" y="2206"/>
                  </a:lnTo>
                  <a:lnTo>
                    <a:pt x="5823" y="2250"/>
                  </a:lnTo>
                  <a:lnTo>
                    <a:pt x="7154" y="2250"/>
                  </a:lnTo>
                  <a:lnTo>
                    <a:pt x="8422" y="2206"/>
                  </a:lnTo>
                  <a:lnTo>
                    <a:pt x="9591" y="2116"/>
                  </a:lnTo>
                  <a:lnTo>
                    <a:pt x="10627" y="2000"/>
                  </a:lnTo>
                  <a:lnTo>
                    <a:pt x="11502" y="1849"/>
                  </a:lnTo>
                  <a:lnTo>
                    <a:pt x="12208" y="1661"/>
                  </a:lnTo>
                  <a:lnTo>
                    <a:pt x="12699" y="1465"/>
                  </a:lnTo>
                  <a:lnTo>
                    <a:pt x="12904" y="1295"/>
                  </a:lnTo>
                  <a:lnTo>
                    <a:pt x="12976" y="1188"/>
                  </a:lnTo>
                  <a:lnTo>
                    <a:pt x="12976" y="1125"/>
                  </a:lnTo>
                  <a:lnTo>
                    <a:pt x="12976" y="1063"/>
                  </a:lnTo>
                  <a:lnTo>
                    <a:pt x="12904" y="956"/>
                  </a:lnTo>
                  <a:lnTo>
                    <a:pt x="12699" y="786"/>
                  </a:lnTo>
                  <a:lnTo>
                    <a:pt x="12208" y="589"/>
                  </a:lnTo>
                  <a:lnTo>
                    <a:pt x="11502" y="402"/>
                  </a:lnTo>
                  <a:lnTo>
                    <a:pt x="10627" y="250"/>
                  </a:lnTo>
                  <a:lnTo>
                    <a:pt x="9591" y="134"/>
                  </a:lnTo>
                  <a:lnTo>
                    <a:pt x="8422" y="45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1838578" y="3474158"/>
              <a:ext cx="995486" cy="103489"/>
            </a:xfrm>
            <a:custGeom>
              <a:avLst/>
              <a:gdLst/>
              <a:ahLst/>
              <a:cxnLst/>
              <a:rect l="l" t="t" r="r" b="b"/>
              <a:pathLst>
                <a:path w="12976" h="1349" extrusionOk="0">
                  <a:moveTo>
                    <a:pt x="5823" y="0"/>
                  </a:moveTo>
                  <a:lnTo>
                    <a:pt x="4555" y="45"/>
                  </a:lnTo>
                  <a:lnTo>
                    <a:pt x="3394" y="134"/>
                  </a:lnTo>
                  <a:lnTo>
                    <a:pt x="2358" y="250"/>
                  </a:lnTo>
                  <a:lnTo>
                    <a:pt x="1474" y="402"/>
                  </a:lnTo>
                  <a:lnTo>
                    <a:pt x="778" y="589"/>
                  </a:lnTo>
                  <a:lnTo>
                    <a:pt x="286" y="786"/>
                  </a:lnTo>
                  <a:lnTo>
                    <a:pt x="72" y="956"/>
                  </a:lnTo>
                  <a:lnTo>
                    <a:pt x="10" y="1063"/>
                  </a:lnTo>
                  <a:lnTo>
                    <a:pt x="1" y="1125"/>
                  </a:lnTo>
                  <a:lnTo>
                    <a:pt x="10" y="1188"/>
                  </a:lnTo>
                  <a:lnTo>
                    <a:pt x="72" y="1295"/>
                  </a:lnTo>
                  <a:lnTo>
                    <a:pt x="135" y="1348"/>
                  </a:lnTo>
                  <a:lnTo>
                    <a:pt x="260" y="1259"/>
                  </a:lnTo>
                  <a:lnTo>
                    <a:pt x="670" y="1081"/>
                  </a:lnTo>
                  <a:lnTo>
                    <a:pt x="1242" y="911"/>
                  </a:lnTo>
                  <a:lnTo>
                    <a:pt x="1956" y="768"/>
                  </a:lnTo>
                  <a:lnTo>
                    <a:pt x="3242" y="598"/>
                  </a:lnTo>
                  <a:lnTo>
                    <a:pt x="5332" y="464"/>
                  </a:lnTo>
                  <a:lnTo>
                    <a:pt x="6493" y="455"/>
                  </a:lnTo>
                  <a:lnTo>
                    <a:pt x="7654" y="464"/>
                  </a:lnTo>
                  <a:lnTo>
                    <a:pt x="9734" y="598"/>
                  </a:lnTo>
                  <a:lnTo>
                    <a:pt x="11029" y="768"/>
                  </a:lnTo>
                  <a:lnTo>
                    <a:pt x="11744" y="911"/>
                  </a:lnTo>
                  <a:lnTo>
                    <a:pt x="12315" y="1081"/>
                  </a:lnTo>
                  <a:lnTo>
                    <a:pt x="12717" y="1259"/>
                  </a:lnTo>
                  <a:lnTo>
                    <a:pt x="12851" y="1348"/>
                  </a:lnTo>
                  <a:lnTo>
                    <a:pt x="12904" y="1295"/>
                  </a:lnTo>
                  <a:lnTo>
                    <a:pt x="12976" y="1188"/>
                  </a:lnTo>
                  <a:lnTo>
                    <a:pt x="12976" y="1125"/>
                  </a:lnTo>
                  <a:lnTo>
                    <a:pt x="12976" y="1063"/>
                  </a:lnTo>
                  <a:lnTo>
                    <a:pt x="12904" y="956"/>
                  </a:lnTo>
                  <a:lnTo>
                    <a:pt x="12699" y="786"/>
                  </a:lnTo>
                  <a:lnTo>
                    <a:pt x="12208" y="589"/>
                  </a:lnTo>
                  <a:lnTo>
                    <a:pt x="11502" y="402"/>
                  </a:lnTo>
                  <a:lnTo>
                    <a:pt x="10627" y="250"/>
                  </a:lnTo>
                  <a:lnTo>
                    <a:pt x="9591" y="134"/>
                  </a:lnTo>
                  <a:lnTo>
                    <a:pt x="8422" y="45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2065350" y="3546731"/>
              <a:ext cx="542623" cy="65821"/>
            </a:xfrm>
            <a:custGeom>
              <a:avLst/>
              <a:gdLst/>
              <a:ahLst/>
              <a:cxnLst/>
              <a:rect l="l" t="t" r="r" b="b"/>
              <a:pathLst>
                <a:path w="7073" h="858" extrusionOk="0">
                  <a:moveTo>
                    <a:pt x="1644" y="1"/>
                  </a:moveTo>
                  <a:lnTo>
                    <a:pt x="1527" y="10"/>
                  </a:lnTo>
                  <a:lnTo>
                    <a:pt x="1429" y="27"/>
                  </a:lnTo>
                  <a:lnTo>
                    <a:pt x="1340" y="45"/>
                  </a:lnTo>
                  <a:lnTo>
                    <a:pt x="1161" y="108"/>
                  </a:lnTo>
                  <a:lnTo>
                    <a:pt x="920" y="251"/>
                  </a:lnTo>
                  <a:lnTo>
                    <a:pt x="858" y="340"/>
                  </a:lnTo>
                  <a:lnTo>
                    <a:pt x="304" y="340"/>
                  </a:lnTo>
                  <a:lnTo>
                    <a:pt x="143" y="367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2"/>
                  </a:lnTo>
                  <a:lnTo>
                    <a:pt x="143" y="519"/>
                  </a:lnTo>
                  <a:lnTo>
                    <a:pt x="304" y="545"/>
                  </a:lnTo>
                  <a:lnTo>
                    <a:pt x="518" y="554"/>
                  </a:lnTo>
                  <a:lnTo>
                    <a:pt x="885" y="554"/>
                  </a:lnTo>
                  <a:lnTo>
                    <a:pt x="965" y="617"/>
                  </a:lnTo>
                  <a:lnTo>
                    <a:pt x="1251" y="733"/>
                  </a:lnTo>
                  <a:lnTo>
                    <a:pt x="1447" y="778"/>
                  </a:lnTo>
                  <a:lnTo>
                    <a:pt x="1670" y="813"/>
                  </a:lnTo>
                  <a:lnTo>
                    <a:pt x="2179" y="858"/>
                  </a:lnTo>
                  <a:lnTo>
                    <a:pt x="2483" y="858"/>
                  </a:lnTo>
                  <a:lnTo>
                    <a:pt x="2974" y="849"/>
                  </a:lnTo>
                  <a:lnTo>
                    <a:pt x="3322" y="813"/>
                  </a:lnTo>
                  <a:lnTo>
                    <a:pt x="3608" y="751"/>
                  </a:lnTo>
                  <a:lnTo>
                    <a:pt x="3778" y="688"/>
                  </a:lnTo>
                  <a:lnTo>
                    <a:pt x="3921" y="608"/>
                  </a:lnTo>
                  <a:lnTo>
                    <a:pt x="4046" y="501"/>
                  </a:lnTo>
                  <a:lnTo>
                    <a:pt x="4171" y="402"/>
                  </a:lnTo>
                  <a:lnTo>
                    <a:pt x="4287" y="349"/>
                  </a:lnTo>
                  <a:lnTo>
                    <a:pt x="4430" y="304"/>
                  </a:lnTo>
                  <a:lnTo>
                    <a:pt x="4644" y="295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108" y="367"/>
                  </a:lnTo>
                  <a:lnTo>
                    <a:pt x="5180" y="420"/>
                  </a:lnTo>
                  <a:lnTo>
                    <a:pt x="5189" y="447"/>
                  </a:lnTo>
                  <a:lnTo>
                    <a:pt x="5180" y="501"/>
                  </a:lnTo>
                  <a:lnTo>
                    <a:pt x="5126" y="536"/>
                  </a:lnTo>
                  <a:lnTo>
                    <a:pt x="5064" y="581"/>
                  </a:lnTo>
                  <a:lnTo>
                    <a:pt x="4983" y="617"/>
                  </a:lnTo>
                  <a:lnTo>
                    <a:pt x="4894" y="653"/>
                  </a:lnTo>
                  <a:lnTo>
                    <a:pt x="4858" y="661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15" y="751"/>
                  </a:lnTo>
                  <a:lnTo>
                    <a:pt x="4742" y="786"/>
                  </a:lnTo>
                  <a:lnTo>
                    <a:pt x="4876" y="813"/>
                  </a:lnTo>
                  <a:lnTo>
                    <a:pt x="5055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13"/>
                  </a:lnTo>
                  <a:lnTo>
                    <a:pt x="5734" y="786"/>
                  </a:lnTo>
                  <a:lnTo>
                    <a:pt x="5903" y="733"/>
                  </a:lnTo>
                  <a:lnTo>
                    <a:pt x="6144" y="608"/>
                  </a:lnTo>
                  <a:lnTo>
                    <a:pt x="6198" y="545"/>
                  </a:lnTo>
                  <a:lnTo>
                    <a:pt x="6555" y="545"/>
                  </a:lnTo>
                  <a:lnTo>
                    <a:pt x="6769" y="536"/>
                  </a:lnTo>
                  <a:lnTo>
                    <a:pt x="6930" y="519"/>
                  </a:lnTo>
                  <a:lnTo>
                    <a:pt x="7046" y="483"/>
                  </a:lnTo>
                  <a:lnTo>
                    <a:pt x="7073" y="438"/>
                  </a:lnTo>
                  <a:lnTo>
                    <a:pt x="7046" y="394"/>
                  </a:lnTo>
                  <a:lnTo>
                    <a:pt x="6921" y="358"/>
                  </a:lnTo>
                  <a:lnTo>
                    <a:pt x="6760" y="340"/>
                  </a:lnTo>
                  <a:lnTo>
                    <a:pt x="6555" y="331"/>
                  </a:lnTo>
                  <a:lnTo>
                    <a:pt x="6180" y="331"/>
                  </a:lnTo>
                  <a:lnTo>
                    <a:pt x="6100" y="260"/>
                  </a:lnTo>
                  <a:lnTo>
                    <a:pt x="5805" y="152"/>
                  </a:lnTo>
                  <a:lnTo>
                    <a:pt x="5600" y="108"/>
                  </a:lnTo>
                  <a:lnTo>
                    <a:pt x="5367" y="63"/>
                  </a:lnTo>
                  <a:lnTo>
                    <a:pt x="4849" y="27"/>
                  </a:lnTo>
                  <a:lnTo>
                    <a:pt x="4555" y="18"/>
                  </a:lnTo>
                  <a:lnTo>
                    <a:pt x="4073" y="27"/>
                  </a:lnTo>
                  <a:lnTo>
                    <a:pt x="3724" y="72"/>
                  </a:lnTo>
                  <a:lnTo>
                    <a:pt x="3439" y="135"/>
                  </a:lnTo>
                  <a:lnTo>
                    <a:pt x="3269" y="197"/>
                  </a:lnTo>
                  <a:lnTo>
                    <a:pt x="3126" y="277"/>
                  </a:lnTo>
                  <a:lnTo>
                    <a:pt x="2983" y="385"/>
                  </a:lnTo>
                  <a:lnTo>
                    <a:pt x="2894" y="456"/>
                  </a:lnTo>
                  <a:lnTo>
                    <a:pt x="2831" y="492"/>
                  </a:lnTo>
                  <a:lnTo>
                    <a:pt x="2760" y="527"/>
                  </a:lnTo>
                  <a:lnTo>
                    <a:pt x="2671" y="554"/>
                  </a:lnTo>
                  <a:lnTo>
                    <a:pt x="2563" y="581"/>
                  </a:lnTo>
                  <a:lnTo>
                    <a:pt x="2412" y="581"/>
                  </a:lnTo>
                  <a:lnTo>
                    <a:pt x="2170" y="572"/>
                  </a:lnTo>
                  <a:lnTo>
                    <a:pt x="2019" y="545"/>
                  </a:lnTo>
                  <a:lnTo>
                    <a:pt x="1956" y="519"/>
                  </a:lnTo>
                  <a:lnTo>
                    <a:pt x="1894" y="456"/>
                  </a:lnTo>
                  <a:lnTo>
                    <a:pt x="1885" y="420"/>
                  </a:lnTo>
                  <a:lnTo>
                    <a:pt x="1903" y="358"/>
                  </a:lnTo>
                  <a:lnTo>
                    <a:pt x="1965" y="295"/>
                  </a:lnTo>
                  <a:lnTo>
                    <a:pt x="2054" y="233"/>
                  </a:lnTo>
                  <a:lnTo>
                    <a:pt x="2215" y="170"/>
                  </a:lnTo>
                  <a:lnTo>
                    <a:pt x="2287" y="144"/>
                  </a:lnTo>
                  <a:lnTo>
                    <a:pt x="2331" y="126"/>
                  </a:lnTo>
                  <a:lnTo>
                    <a:pt x="2358" y="108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97" y="27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2804505" y="3631041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153" y="0"/>
                  </a:moveTo>
                  <a:lnTo>
                    <a:pt x="72" y="18"/>
                  </a:lnTo>
                  <a:lnTo>
                    <a:pt x="1" y="45"/>
                  </a:lnTo>
                  <a:lnTo>
                    <a:pt x="1" y="1447"/>
                  </a:lnTo>
                  <a:lnTo>
                    <a:pt x="72" y="1429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2686056" y="3655667"/>
              <a:ext cx="11661" cy="109702"/>
            </a:xfrm>
            <a:custGeom>
              <a:avLst/>
              <a:gdLst/>
              <a:ahLst/>
              <a:cxnLst/>
              <a:rect l="l" t="t" r="r" b="b"/>
              <a:pathLst>
                <a:path w="152" h="1430" extrusionOk="0">
                  <a:moveTo>
                    <a:pt x="152" y="0"/>
                  </a:moveTo>
                  <a:lnTo>
                    <a:pt x="71" y="18"/>
                  </a:lnTo>
                  <a:lnTo>
                    <a:pt x="0" y="27"/>
                  </a:lnTo>
                  <a:lnTo>
                    <a:pt x="0" y="1429"/>
                  </a:lnTo>
                  <a:lnTo>
                    <a:pt x="71" y="1420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2567531" y="3670089"/>
              <a:ext cx="11661" cy="108935"/>
            </a:xfrm>
            <a:custGeom>
              <a:avLst/>
              <a:gdLst/>
              <a:ahLst/>
              <a:cxnLst/>
              <a:rect l="l" t="t" r="r" b="b"/>
              <a:pathLst>
                <a:path w="152" h="1420" extrusionOk="0">
                  <a:moveTo>
                    <a:pt x="152" y="0"/>
                  </a:moveTo>
                  <a:lnTo>
                    <a:pt x="80" y="9"/>
                  </a:lnTo>
                  <a:lnTo>
                    <a:pt x="0" y="18"/>
                  </a:lnTo>
                  <a:lnTo>
                    <a:pt x="0" y="1420"/>
                  </a:lnTo>
                  <a:lnTo>
                    <a:pt x="80" y="1420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449005" y="3678298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81" y="0"/>
                  </a:moveTo>
                  <a:lnTo>
                    <a:pt x="0" y="9"/>
                  </a:lnTo>
                  <a:lnTo>
                    <a:pt x="0" y="1411"/>
                  </a:lnTo>
                  <a:lnTo>
                    <a:pt x="81" y="1411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30479" y="3680983"/>
              <a:ext cx="11738" cy="107631"/>
            </a:xfrm>
            <a:custGeom>
              <a:avLst/>
              <a:gdLst/>
              <a:ahLst/>
              <a:cxnLst/>
              <a:rect l="l" t="t" r="r" b="b"/>
              <a:pathLst>
                <a:path w="153" h="1403" extrusionOk="0">
                  <a:moveTo>
                    <a:pt x="0" y="1"/>
                  </a:moveTo>
                  <a:lnTo>
                    <a:pt x="0" y="1403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211954" y="3678298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0" y="0"/>
                  </a:moveTo>
                  <a:lnTo>
                    <a:pt x="0" y="1402"/>
                  </a:lnTo>
                  <a:lnTo>
                    <a:pt x="81" y="1411"/>
                  </a:lnTo>
                  <a:lnTo>
                    <a:pt x="152" y="1411"/>
                  </a:lnTo>
                  <a:lnTo>
                    <a:pt x="152" y="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2093428" y="3670089"/>
              <a:ext cx="11738" cy="108935"/>
            </a:xfrm>
            <a:custGeom>
              <a:avLst/>
              <a:gdLst/>
              <a:ahLst/>
              <a:cxnLst/>
              <a:rect l="l" t="t" r="r" b="b"/>
              <a:pathLst>
                <a:path w="153" h="1420" extrusionOk="0">
                  <a:moveTo>
                    <a:pt x="1" y="0"/>
                  </a:moveTo>
                  <a:lnTo>
                    <a:pt x="1" y="1411"/>
                  </a:lnTo>
                  <a:lnTo>
                    <a:pt x="81" y="1420"/>
                  </a:lnTo>
                  <a:lnTo>
                    <a:pt x="152" y="1420"/>
                  </a:lnTo>
                  <a:lnTo>
                    <a:pt x="152" y="18"/>
                  </a:lnTo>
                  <a:lnTo>
                    <a:pt x="81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1975593" y="3655667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" y="0"/>
                  </a:moveTo>
                  <a:lnTo>
                    <a:pt x="1" y="1411"/>
                  </a:lnTo>
                  <a:lnTo>
                    <a:pt x="72" y="1420"/>
                  </a:lnTo>
                  <a:lnTo>
                    <a:pt x="152" y="1429"/>
                  </a:lnTo>
                  <a:lnTo>
                    <a:pt x="152" y="27"/>
                  </a:lnTo>
                  <a:lnTo>
                    <a:pt x="72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1857067" y="3631041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1" y="0"/>
                  </a:moveTo>
                  <a:lnTo>
                    <a:pt x="1" y="1411"/>
                  </a:lnTo>
                  <a:lnTo>
                    <a:pt x="72" y="1429"/>
                  </a:lnTo>
                  <a:lnTo>
                    <a:pt x="153" y="1447"/>
                  </a:lnTo>
                  <a:lnTo>
                    <a:pt x="153" y="45"/>
                  </a:lnTo>
                  <a:lnTo>
                    <a:pt x="72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1826227" y="3442628"/>
              <a:ext cx="1183904" cy="228150"/>
            </a:xfrm>
            <a:custGeom>
              <a:avLst/>
              <a:gdLst/>
              <a:ahLst/>
              <a:cxnLst/>
              <a:rect l="l" t="t" r="r" b="b"/>
              <a:pathLst>
                <a:path w="15432" h="2974" extrusionOk="0">
                  <a:moveTo>
                    <a:pt x="1" y="0"/>
                  </a:moveTo>
                  <a:lnTo>
                    <a:pt x="1" y="1402"/>
                  </a:lnTo>
                  <a:lnTo>
                    <a:pt x="1" y="1483"/>
                  </a:lnTo>
                  <a:lnTo>
                    <a:pt x="81" y="1643"/>
                  </a:lnTo>
                  <a:lnTo>
                    <a:pt x="242" y="1795"/>
                  </a:lnTo>
                  <a:lnTo>
                    <a:pt x="465" y="1947"/>
                  </a:lnTo>
                  <a:lnTo>
                    <a:pt x="921" y="2152"/>
                  </a:lnTo>
                  <a:lnTo>
                    <a:pt x="1751" y="2402"/>
                  </a:lnTo>
                  <a:lnTo>
                    <a:pt x="2796" y="2617"/>
                  </a:lnTo>
                  <a:lnTo>
                    <a:pt x="4028" y="2786"/>
                  </a:lnTo>
                  <a:lnTo>
                    <a:pt x="5412" y="2903"/>
                  </a:lnTo>
                  <a:lnTo>
                    <a:pt x="6922" y="2965"/>
                  </a:lnTo>
                  <a:lnTo>
                    <a:pt x="7716" y="2974"/>
                  </a:lnTo>
                  <a:lnTo>
                    <a:pt x="8511" y="2965"/>
                  </a:lnTo>
                  <a:lnTo>
                    <a:pt x="10020" y="2903"/>
                  </a:lnTo>
                  <a:lnTo>
                    <a:pt x="11404" y="2786"/>
                  </a:lnTo>
                  <a:lnTo>
                    <a:pt x="12637" y="2617"/>
                  </a:lnTo>
                  <a:lnTo>
                    <a:pt x="13682" y="2402"/>
                  </a:lnTo>
                  <a:lnTo>
                    <a:pt x="14512" y="2152"/>
                  </a:lnTo>
                  <a:lnTo>
                    <a:pt x="14968" y="1947"/>
                  </a:lnTo>
                  <a:lnTo>
                    <a:pt x="15200" y="1795"/>
                  </a:lnTo>
                  <a:lnTo>
                    <a:pt x="15352" y="1643"/>
                  </a:lnTo>
                  <a:lnTo>
                    <a:pt x="15432" y="1483"/>
                  </a:lnTo>
                  <a:lnTo>
                    <a:pt x="15432" y="1402"/>
                  </a:lnTo>
                  <a:lnTo>
                    <a:pt x="15432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1826227" y="3322032"/>
              <a:ext cx="1183904" cy="241192"/>
            </a:xfrm>
            <a:custGeom>
              <a:avLst/>
              <a:gdLst/>
              <a:ahLst/>
              <a:cxnLst/>
              <a:rect l="l" t="t" r="r" b="b"/>
              <a:pathLst>
                <a:path w="15432" h="3144" extrusionOk="0">
                  <a:moveTo>
                    <a:pt x="7716" y="1"/>
                  </a:moveTo>
                  <a:lnTo>
                    <a:pt x="6922" y="10"/>
                  </a:lnTo>
                  <a:lnTo>
                    <a:pt x="5412" y="72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72"/>
                  </a:lnTo>
                  <a:lnTo>
                    <a:pt x="921" y="822"/>
                  </a:lnTo>
                  <a:lnTo>
                    <a:pt x="465" y="1028"/>
                  </a:lnTo>
                  <a:lnTo>
                    <a:pt x="242" y="1179"/>
                  </a:lnTo>
                  <a:lnTo>
                    <a:pt x="81" y="1331"/>
                  </a:lnTo>
                  <a:lnTo>
                    <a:pt x="1" y="1492"/>
                  </a:lnTo>
                  <a:lnTo>
                    <a:pt x="1" y="1572"/>
                  </a:lnTo>
                  <a:lnTo>
                    <a:pt x="1" y="1653"/>
                  </a:lnTo>
                  <a:lnTo>
                    <a:pt x="81" y="1813"/>
                  </a:lnTo>
                  <a:lnTo>
                    <a:pt x="242" y="1965"/>
                  </a:lnTo>
                  <a:lnTo>
                    <a:pt x="465" y="2108"/>
                  </a:lnTo>
                  <a:lnTo>
                    <a:pt x="921" y="2322"/>
                  </a:lnTo>
                  <a:lnTo>
                    <a:pt x="1751" y="2572"/>
                  </a:lnTo>
                  <a:lnTo>
                    <a:pt x="2796" y="2787"/>
                  </a:lnTo>
                  <a:lnTo>
                    <a:pt x="4028" y="2956"/>
                  </a:lnTo>
                  <a:lnTo>
                    <a:pt x="5412" y="3073"/>
                  </a:lnTo>
                  <a:lnTo>
                    <a:pt x="6922" y="3135"/>
                  </a:lnTo>
                  <a:lnTo>
                    <a:pt x="7716" y="3144"/>
                  </a:lnTo>
                  <a:lnTo>
                    <a:pt x="8511" y="3135"/>
                  </a:lnTo>
                  <a:lnTo>
                    <a:pt x="10020" y="3073"/>
                  </a:lnTo>
                  <a:lnTo>
                    <a:pt x="11404" y="2956"/>
                  </a:lnTo>
                  <a:lnTo>
                    <a:pt x="12637" y="2787"/>
                  </a:lnTo>
                  <a:lnTo>
                    <a:pt x="13682" y="2572"/>
                  </a:lnTo>
                  <a:lnTo>
                    <a:pt x="14512" y="2322"/>
                  </a:lnTo>
                  <a:lnTo>
                    <a:pt x="14968" y="2108"/>
                  </a:lnTo>
                  <a:lnTo>
                    <a:pt x="15200" y="1965"/>
                  </a:lnTo>
                  <a:lnTo>
                    <a:pt x="15352" y="1813"/>
                  </a:lnTo>
                  <a:lnTo>
                    <a:pt x="15432" y="1653"/>
                  </a:lnTo>
                  <a:lnTo>
                    <a:pt x="15432" y="1572"/>
                  </a:lnTo>
                  <a:lnTo>
                    <a:pt x="15432" y="1492"/>
                  </a:lnTo>
                  <a:lnTo>
                    <a:pt x="15352" y="1331"/>
                  </a:lnTo>
                  <a:lnTo>
                    <a:pt x="15200" y="1179"/>
                  </a:lnTo>
                  <a:lnTo>
                    <a:pt x="14968" y="1028"/>
                  </a:lnTo>
                  <a:lnTo>
                    <a:pt x="14512" y="822"/>
                  </a:lnTo>
                  <a:lnTo>
                    <a:pt x="13682" y="572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10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25683" y="3336454"/>
              <a:ext cx="24089" cy="3452"/>
            </a:xfrm>
            <a:custGeom>
              <a:avLst/>
              <a:gdLst/>
              <a:ahLst/>
              <a:cxnLst/>
              <a:rect l="l" t="t" r="r" b="b"/>
              <a:pathLst>
                <a:path w="314" h="45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7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385254" y="3336454"/>
              <a:ext cx="24089" cy="3452"/>
            </a:xfrm>
            <a:custGeom>
              <a:avLst/>
              <a:gdLst/>
              <a:ahLst/>
              <a:cxnLst/>
              <a:rect l="l" t="t" r="r" b="b"/>
              <a:pathLst>
                <a:path w="314" h="45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287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465422" y="3336454"/>
              <a:ext cx="24780" cy="4143"/>
            </a:xfrm>
            <a:custGeom>
              <a:avLst/>
              <a:gdLst/>
              <a:ahLst/>
              <a:cxnLst/>
              <a:rect l="l" t="t" r="r" b="b"/>
              <a:pathLst>
                <a:path w="323" h="54" extrusionOk="0">
                  <a:moveTo>
                    <a:pt x="27" y="0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36"/>
                  </a:lnTo>
                  <a:lnTo>
                    <a:pt x="313" y="9"/>
                  </a:lnTo>
                  <a:lnTo>
                    <a:pt x="295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344825" y="3336454"/>
              <a:ext cx="24780" cy="4143"/>
            </a:xfrm>
            <a:custGeom>
              <a:avLst/>
              <a:gdLst/>
              <a:ahLst/>
              <a:cxnLst/>
              <a:rect l="l" t="t" r="r" b="b"/>
              <a:pathLst>
                <a:path w="323" h="54" extrusionOk="0">
                  <a:moveTo>
                    <a:pt x="162" y="0"/>
                  </a:moveTo>
                  <a:lnTo>
                    <a:pt x="28" y="9"/>
                  </a:lnTo>
                  <a:lnTo>
                    <a:pt x="10" y="9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2505851" y="333775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6"/>
                  </a:lnTo>
                  <a:lnTo>
                    <a:pt x="152" y="46"/>
                  </a:lnTo>
                  <a:lnTo>
                    <a:pt x="286" y="55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2305086" y="333775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3" y="1"/>
                  </a:moveTo>
                  <a:lnTo>
                    <a:pt x="28" y="10"/>
                  </a:lnTo>
                  <a:lnTo>
                    <a:pt x="1" y="10"/>
                  </a:lnTo>
                  <a:lnTo>
                    <a:pt x="1" y="37"/>
                  </a:lnTo>
                  <a:lnTo>
                    <a:pt x="10" y="46"/>
                  </a:lnTo>
                  <a:lnTo>
                    <a:pt x="28" y="55"/>
                  </a:lnTo>
                  <a:lnTo>
                    <a:pt x="153" y="46"/>
                  </a:lnTo>
                  <a:lnTo>
                    <a:pt x="287" y="46"/>
                  </a:lnTo>
                  <a:lnTo>
                    <a:pt x="305" y="37"/>
                  </a:lnTo>
                  <a:lnTo>
                    <a:pt x="314" y="1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2546280" y="3339139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0" y="1"/>
                  </a:moveTo>
                  <a:lnTo>
                    <a:pt x="0" y="19"/>
                  </a:lnTo>
                  <a:lnTo>
                    <a:pt x="0" y="46"/>
                  </a:lnTo>
                  <a:lnTo>
                    <a:pt x="18" y="46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2264734" y="3339139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37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46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2586019" y="3341211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86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2224995" y="3341211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1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2626448" y="3343972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2184566" y="3344663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2666187" y="3348038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55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5"/>
                  </a:lnTo>
                  <a:lnTo>
                    <a:pt x="304" y="37"/>
                  </a:lnTo>
                  <a:lnTo>
                    <a:pt x="286" y="2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2144827" y="3348038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28"/>
                  </a:lnTo>
                  <a:lnTo>
                    <a:pt x="9" y="37"/>
                  </a:lnTo>
                  <a:lnTo>
                    <a:pt x="0" y="55"/>
                  </a:lnTo>
                  <a:lnTo>
                    <a:pt x="9" y="72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95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2705849" y="3352181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8" y="1"/>
                  </a:moveTo>
                  <a:lnTo>
                    <a:pt x="10" y="9"/>
                  </a:lnTo>
                  <a:lnTo>
                    <a:pt x="1" y="18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81"/>
                  </a:lnTo>
                  <a:lnTo>
                    <a:pt x="314" y="63"/>
                  </a:lnTo>
                  <a:lnTo>
                    <a:pt x="314" y="45"/>
                  </a:lnTo>
                  <a:lnTo>
                    <a:pt x="287" y="36"/>
                  </a:lnTo>
                  <a:lnTo>
                    <a:pt x="162" y="1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2105089" y="3352181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1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81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2745588" y="3357628"/>
              <a:ext cx="24089" cy="6981"/>
            </a:xfrm>
            <a:custGeom>
              <a:avLst/>
              <a:gdLst/>
              <a:ahLst/>
              <a:cxnLst/>
              <a:rect l="l" t="t" r="r" b="b"/>
              <a:pathLst>
                <a:path w="314" h="91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28" y="46"/>
                  </a:lnTo>
                  <a:lnTo>
                    <a:pt x="153" y="63"/>
                  </a:lnTo>
                  <a:lnTo>
                    <a:pt x="278" y="90"/>
                  </a:lnTo>
                  <a:lnTo>
                    <a:pt x="287" y="90"/>
                  </a:lnTo>
                  <a:lnTo>
                    <a:pt x="305" y="81"/>
                  </a:lnTo>
                  <a:lnTo>
                    <a:pt x="313" y="72"/>
                  </a:lnTo>
                  <a:lnTo>
                    <a:pt x="313" y="55"/>
                  </a:lnTo>
                  <a:lnTo>
                    <a:pt x="287" y="46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2065350" y="3357628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86" y="1"/>
                  </a:moveTo>
                  <a:lnTo>
                    <a:pt x="152" y="28"/>
                  </a:lnTo>
                  <a:lnTo>
                    <a:pt x="27" y="46"/>
                  </a:lnTo>
                  <a:lnTo>
                    <a:pt x="0" y="55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36" y="90"/>
                  </a:lnTo>
                  <a:lnTo>
                    <a:pt x="161" y="72"/>
                  </a:lnTo>
                  <a:lnTo>
                    <a:pt x="286" y="55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2785326" y="3364532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78" y="90"/>
                  </a:lnTo>
                  <a:lnTo>
                    <a:pt x="296" y="90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7" y="45"/>
                  </a:lnTo>
                  <a:lnTo>
                    <a:pt x="162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2026302" y="3364532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0"/>
                  </a:moveTo>
                  <a:lnTo>
                    <a:pt x="143" y="27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7" y="98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2824375" y="3372050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69" y="108"/>
                  </a:lnTo>
                  <a:lnTo>
                    <a:pt x="278" y="108"/>
                  </a:lnTo>
                  <a:lnTo>
                    <a:pt x="296" y="99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7" y="63"/>
                  </a:lnTo>
                  <a:lnTo>
                    <a:pt x="162" y="2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1987253" y="3372050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8" y="0"/>
                  </a:moveTo>
                  <a:lnTo>
                    <a:pt x="143" y="36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8"/>
                  </a:lnTo>
                  <a:lnTo>
                    <a:pt x="36" y="108"/>
                  </a:lnTo>
                  <a:lnTo>
                    <a:pt x="152" y="81"/>
                  </a:lnTo>
                  <a:lnTo>
                    <a:pt x="286" y="54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2863423" y="3381640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17"/>
                  </a:lnTo>
                  <a:lnTo>
                    <a:pt x="269" y="126"/>
                  </a:lnTo>
                  <a:lnTo>
                    <a:pt x="287" y="117"/>
                  </a:lnTo>
                  <a:lnTo>
                    <a:pt x="296" y="108"/>
                  </a:lnTo>
                  <a:lnTo>
                    <a:pt x="296" y="90"/>
                  </a:lnTo>
                  <a:lnTo>
                    <a:pt x="278" y="81"/>
                  </a:lnTo>
                  <a:lnTo>
                    <a:pt x="162" y="36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1948895" y="3382330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268" y="0"/>
                  </a:moveTo>
                  <a:lnTo>
                    <a:pt x="134" y="36"/>
                  </a:lnTo>
                  <a:lnTo>
                    <a:pt x="18" y="72"/>
                  </a:lnTo>
                  <a:lnTo>
                    <a:pt x="0" y="81"/>
                  </a:lnTo>
                  <a:lnTo>
                    <a:pt x="0" y="108"/>
                  </a:lnTo>
                  <a:lnTo>
                    <a:pt x="9" y="117"/>
                  </a:lnTo>
                  <a:lnTo>
                    <a:pt x="36" y="117"/>
                  </a:lnTo>
                  <a:lnTo>
                    <a:pt x="152" y="81"/>
                  </a:lnTo>
                  <a:lnTo>
                    <a:pt x="286" y="45"/>
                  </a:lnTo>
                  <a:lnTo>
                    <a:pt x="304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2900477" y="3393991"/>
              <a:ext cx="22632" cy="11737"/>
            </a:xfrm>
            <a:custGeom>
              <a:avLst/>
              <a:gdLst/>
              <a:ahLst/>
              <a:cxnLst/>
              <a:rect l="l" t="t" r="r" b="b"/>
              <a:pathLst>
                <a:path w="295" h="153" extrusionOk="0">
                  <a:moveTo>
                    <a:pt x="18" y="0"/>
                  </a:moveTo>
                  <a:lnTo>
                    <a:pt x="9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98"/>
                  </a:lnTo>
                  <a:lnTo>
                    <a:pt x="250" y="143"/>
                  </a:lnTo>
                  <a:lnTo>
                    <a:pt x="259" y="152"/>
                  </a:lnTo>
                  <a:lnTo>
                    <a:pt x="268" y="152"/>
                  </a:lnTo>
                  <a:lnTo>
                    <a:pt x="277" y="143"/>
                  </a:lnTo>
                  <a:lnTo>
                    <a:pt x="286" y="134"/>
                  </a:lnTo>
                  <a:lnTo>
                    <a:pt x="295" y="116"/>
                  </a:lnTo>
                  <a:lnTo>
                    <a:pt x="277" y="107"/>
                  </a:lnTo>
                  <a:lnTo>
                    <a:pt x="170" y="5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1911919" y="3394681"/>
              <a:ext cx="22632" cy="11661"/>
            </a:xfrm>
            <a:custGeom>
              <a:avLst/>
              <a:gdLst/>
              <a:ahLst/>
              <a:cxnLst/>
              <a:rect l="l" t="t" r="r" b="b"/>
              <a:pathLst>
                <a:path w="295" h="152" extrusionOk="0">
                  <a:moveTo>
                    <a:pt x="259" y="0"/>
                  </a:moveTo>
                  <a:lnTo>
                    <a:pt x="125" y="54"/>
                  </a:lnTo>
                  <a:lnTo>
                    <a:pt x="18" y="107"/>
                  </a:lnTo>
                  <a:lnTo>
                    <a:pt x="0" y="116"/>
                  </a:lnTo>
                  <a:lnTo>
                    <a:pt x="9" y="134"/>
                  </a:lnTo>
                  <a:lnTo>
                    <a:pt x="18" y="143"/>
                  </a:lnTo>
                  <a:lnTo>
                    <a:pt x="27" y="152"/>
                  </a:lnTo>
                  <a:lnTo>
                    <a:pt x="36" y="143"/>
                  </a:lnTo>
                  <a:lnTo>
                    <a:pt x="45" y="143"/>
                  </a:lnTo>
                  <a:lnTo>
                    <a:pt x="152" y="89"/>
                  </a:lnTo>
                  <a:lnTo>
                    <a:pt x="277" y="45"/>
                  </a:lnTo>
                  <a:lnTo>
                    <a:pt x="295" y="27"/>
                  </a:lnTo>
                  <a:lnTo>
                    <a:pt x="286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2935382" y="3411098"/>
              <a:ext cx="19256" cy="15803"/>
            </a:xfrm>
            <a:custGeom>
              <a:avLst/>
              <a:gdLst/>
              <a:ahLst/>
              <a:cxnLst/>
              <a:rect l="l" t="t" r="r" b="b"/>
              <a:pathLst>
                <a:path w="251" h="206" extrusionOk="0">
                  <a:moveTo>
                    <a:pt x="27" y="1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18" y="45"/>
                  </a:lnTo>
                  <a:lnTo>
                    <a:pt x="126" y="126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42" y="206"/>
                  </a:lnTo>
                  <a:lnTo>
                    <a:pt x="251" y="188"/>
                  </a:lnTo>
                  <a:lnTo>
                    <a:pt x="242" y="170"/>
                  </a:lnTo>
                  <a:lnTo>
                    <a:pt x="161" y="90"/>
                  </a:lnTo>
                  <a:lnTo>
                    <a:pt x="45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1881079" y="3411789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5" y="0"/>
                  </a:moveTo>
                  <a:lnTo>
                    <a:pt x="197" y="9"/>
                  </a:lnTo>
                  <a:lnTo>
                    <a:pt x="81" y="90"/>
                  </a:lnTo>
                  <a:lnTo>
                    <a:pt x="9" y="179"/>
                  </a:lnTo>
                  <a:lnTo>
                    <a:pt x="0" y="197"/>
                  </a:lnTo>
                  <a:lnTo>
                    <a:pt x="9" y="206"/>
                  </a:lnTo>
                  <a:lnTo>
                    <a:pt x="18" y="215"/>
                  </a:lnTo>
                  <a:lnTo>
                    <a:pt x="36" y="215"/>
                  </a:lnTo>
                  <a:lnTo>
                    <a:pt x="45" y="206"/>
                  </a:lnTo>
                  <a:lnTo>
                    <a:pt x="125" y="125"/>
                  </a:lnTo>
                  <a:lnTo>
                    <a:pt x="232" y="45"/>
                  </a:lnTo>
                  <a:lnTo>
                    <a:pt x="241" y="27"/>
                  </a:lnTo>
                  <a:lnTo>
                    <a:pt x="232" y="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2950419" y="3439867"/>
              <a:ext cx="11047" cy="20636"/>
            </a:xfrm>
            <a:custGeom>
              <a:avLst/>
              <a:gdLst/>
              <a:ahLst/>
              <a:cxnLst/>
              <a:rect l="l" t="t" r="r" b="b"/>
              <a:pathLst>
                <a:path w="144" h="269" extrusionOk="0">
                  <a:moveTo>
                    <a:pt x="117" y="1"/>
                  </a:moveTo>
                  <a:lnTo>
                    <a:pt x="99" y="9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81" y="135"/>
                  </a:lnTo>
                  <a:lnTo>
                    <a:pt x="10" y="233"/>
                  </a:lnTo>
                  <a:lnTo>
                    <a:pt x="1" y="251"/>
                  </a:lnTo>
                  <a:lnTo>
                    <a:pt x="19" y="268"/>
                  </a:lnTo>
                  <a:lnTo>
                    <a:pt x="46" y="268"/>
                  </a:lnTo>
                  <a:lnTo>
                    <a:pt x="55" y="260"/>
                  </a:lnTo>
                  <a:lnTo>
                    <a:pt x="99" y="206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44" y="27"/>
                  </a:lnTo>
                  <a:lnTo>
                    <a:pt x="144" y="1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1874865" y="3441247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7" y="259"/>
                  </a:moveTo>
                  <a:lnTo>
                    <a:pt x="108" y="259"/>
                  </a:lnTo>
                  <a:lnTo>
                    <a:pt x="99" y="250"/>
                  </a:lnTo>
                  <a:lnTo>
                    <a:pt x="55" y="197"/>
                  </a:lnTo>
                  <a:lnTo>
                    <a:pt x="1" y="81"/>
                  </a:lnTo>
                  <a:lnTo>
                    <a:pt x="1" y="18"/>
                  </a:lnTo>
                  <a:lnTo>
                    <a:pt x="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5" y="18"/>
                  </a:lnTo>
                  <a:lnTo>
                    <a:pt x="63" y="117"/>
                  </a:lnTo>
                  <a:lnTo>
                    <a:pt x="135" y="224"/>
                  </a:lnTo>
                  <a:lnTo>
                    <a:pt x="144" y="242"/>
                  </a:lnTo>
                  <a:lnTo>
                    <a:pt x="135" y="250"/>
                  </a:lnTo>
                  <a:lnTo>
                    <a:pt x="126" y="259"/>
                  </a:lnTo>
                  <a:lnTo>
                    <a:pt x="117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2919656" y="3469325"/>
              <a:ext cx="21251" cy="13118"/>
            </a:xfrm>
            <a:custGeom>
              <a:avLst/>
              <a:gdLst/>
              <a:ahLst/>
              <a:cxnLst/>
              <a:rect l="l" t="t" r="r" b="b"/>
              <a:pathLst>
                <a:path w="277" h="171" extrusionOk="0">
                  <a:moveTo>
                    <a:pt x="250" y="1"/>
                  </a:moveTo>
                  <a:lnTo>
                    <a:pt x="232" y="9"/>
                  </a:lnTo>
                  <a:lnTo>
                    <a:pt x="134" y="72"/>
                  </a:lnTo>
                  <a:lnTo>
                    <a:pt x="18" y="134"/>
                  </a:lnTo>
                  <a:lnTo>
                    <a:pt x="0" y="143"/>
                  </a:lnTo>
                  <a:lnTo>
                    <a:pt x="9" y="161"/>
                  </a:lnTo>
                  <a:lnTo>
                    <a:pt x="18" y="170"/>
                  </a:lnTo>
                  <a:lnTo>
                    <a:pt x="45" y="170"/>
                  </a:lnTo>
                  <a:lnTo>
                    <a:pt x="161" y="108"/>
                  </a:lnTo>
                  <a:lnTo>
                    <a:pt x="268" y="45"/>
                  </a:lnTo>
                  <a:lnTo>
                    <a:pt x="277" y="27"/>
                  </a:lnTo>
                  <a:lnTo>
                    <a:pt x="268" y="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1896115" y="3469325"/>
              <a:ext cx="21327" cy="13809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19" y="1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17" y="117"/>
                  </a:lnTo>
                  <a:lnTo>
                    <a:pt x="233" y="179"/>
                  </a:lnTo>
                  <a:lnTo>
                    <a:pt x="260" y="179"/>
                  </a:lnTo>
                  <a:lnTo>
                    <a:pt x="269" y="161"/>
                  </a:lnTo>
                  <a:lnTo>
                    <a:pt x="278" y="143"/>
                  </a:lnTo>
                  <a:lnTo>
                    <a:pt x="260" y="134"/>
                  </a:lnTo>
                  <a:lnTo>
                    <a:pt x="144" y="72"/>
                  </a:lnTo>
                  <a:lnTo>
                    <a:pt x="45" y="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2883292" y="3487123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60" y="1"/>
                  </a:moveTo>
                  <a:lnTo>
                    <a:pt x="144" y="45"/>
                  </a:lnTo>
                  <a:lnTo>
                    <a:pt x="19" y="90"/>
                  </a:lnTo>
                  <a:lnTo>
                    <a:pt x="1" y="99"/>
                  </a:lnTo>
                  <a:lnTo>
                    <a:pt x="1" y="117"/>
                  </a:lnTo>
                  <a:lnTo>
                    <a:pt x="10" y="126"/>
                  </a:lnTo>
                  <a:lnTo>
                    <a:pt x="28" y="135"/>
                  </a:lnTo>
                  <a:lnTo>
                    <a:pt x="37" y="135"/>
                  </a:lnTo>
                  <a:lnTo>
                    <a:pt x="162" y="90"/>
                  </a:lnTo>
                  <a:lnTo>
                    <a:pt x="278" y="45"/>
                  </a:lnTo>
                  <a:lnTo>
                    <a:pt x="296" y="28"/>
                  </a:lnTo>
                  <a:lnTo>
                    <a:pt x="287" y="1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1931097" y="3487123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18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9" y="135"/>
                  </a:lnTo>
                  <a:lnTo>
                    <a:pt x="286" y="135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90"/>
                  </a:lnTo>
                  <a:lnTo>
                    <a:pt x="152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2844935" y="3499474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269" y="0"/>
                  </a:moveTo>
                  <a:lnTo>
                    <a:pt x="144" y="36"/>
                  </a:lnTo>
                  <a:lnTo>
                    <a:pt x="19" y="63"/>
                  </a:lnTo>
                  <a:lnTo>
                    <a:pt x="1" y="81"/>
                  </a:lnTo>
                  <a:lnTo>
                    <a:pt x="1" y="99"/>
                  </a:lnTo>
                  <a:lnTo>
                    <a:pt x="10" y="108"/>
                  </a:lnTo>
                  <a:lnTo>
                    <a:pt x="28" y="117"/>
                  </a:lnTo>
                  <a:lnTo>
                    <a:pt x="28" y="108"/>
                  </a:lnTo>
                  <a:lnTo>
                    <a:pt x="162" y="81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1968765" y="3499474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68" y="117"/>
                  </a:lnTo>
                  <a:lnTo>
                    <a:pt x="277" y="117"/>
                  </a:lnTo>
                  <a:lnTo>
                    <a:pt x="295" y="108"/>
                  </a:lnTo>
                  <a:lnTo>
                    <a:pt x="304" y="99"/>
                  </a:lnTo>
                  <a:lnTo>
                    <a:pt x="304" y="81"/>
                  </a:lnTo>
                  <a:lnTo>
                    <a:pt x="286" y="72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2805886" y="3509064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8" y="0"/>
                  </a:moveTo>
                  <a:lnTo>
                    <a:pt x="153" y="27"/>
                  </a:lnTo>
                  <a:lnTo>
                    <a:pt x="19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28" y="99"/>
                  </a:lnTo>
                  <a:lnTo>
                    <a:pt x="161" y="72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2007813" y="3509064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68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2766148" y="3517272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278" y="1"/>
                  </a:moveTo>
                  <a:lnTo>
                    <a:pt x="153" y="19"/>
                  </a:lnTo>
                  <a:lnTo>
                    <a:pt x="28" y="45"/>
                  </a:lnTo>
                  <a:lnTo>
                    <a:pt x="10" y="45"/>
                  </a:lnTo>
                  <a:lnTo>
                    <a:pt x="1" y="72"/>
                  </a:lnTo>
                  <a:lnTo>
                    <a:pt x="10" y="81"/>
                  </a:lnTo>
                  <a:lnTo>
                    <a:pt x="28" y="90"/>
                  </a:lnTo>
                  <a:lnTo>
                    <a:pt x="37" y="90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2046861" y="3517272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9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90"/>
                  </a:lnTo>
                  <a:lnTo>
                    <a:pt x="286" y="90"/>
                  </a:lnTo>
                  <a:lnTo>
                    <a:pt x="304" y="81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6" y="45"/>
                  </a:lnTo>
                  <a:lnTo>
                    <a:pt x="161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2727099" y="3523486"/>
              <a:ext cx="23399" cy="6214"/>
            </a:xfrm>
            <a:custGeom>
              <a:avLst/>
              <a:gdLst/>
              <a:ahLst/>
              <a:cxnLst/>
              <a:rect l="l" t="t" r="r" b="b"/>
              <a:pathLst>
                <a:path w="305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0"/>
                  </a:lnTo>
                  <a:lnTo>
                    <a:pt x="28" y="80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2086600" y="3523486"/>
              <a:ext cx="23322" cy="6214"/>
            </a:xfrm>
            <a:custGeom>
              <a:avLst/>
              <a:gdLst/>
              <a:ahLst/>
              <a:cxnLst/>
              <a:rect l="l" t="t" r="r" b="b"/>
              <a:pathLst>
                <a:path w="304" h="81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80"/>
                  </a:lnTo>
                  <a:lnTo>
                    <a:pt x="295" y="80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2686670" y="3528933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0"/>
                  </a:moveTo>
                  <a:lnTo>
                    <a:pt x="162" y="18"/>
                  </a:lnTo>
                  <a:lnTo>
                    <a:pt x="28" y="27"/>
                  </a:lnTo>
                  <a:lnTo>
                    <a:pt x="10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37" y="72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2126339" y="3528933"/>
              <a:ext cx="23322" cy="6214"/>
            </a:xfrm>
            <a:custGeom>
              <a:avLst/>
              <a:gdLst/>
              <a:ahLst/>
              <a:cxnLst/>
              <a:rect l="l" t="t" r="r" b="b"/>
              <a:pathLst>
                <a:path w="304" h="81" extrusionOk="0">
                  <a:moveTo>
                    <a:pt x="0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81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2647008" y="3533076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71"/>
                  </a:lnTo>
                  <a:lnTo>
                    <a:pt x="27" y="71"/>
                  </a:lnTo>
                  <a:lnTo>
                    <a:pt x="161" y="63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2166078" y="3533076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63"/>
                  </a:lnTo>
                  <a:lnTo>
                    <a:pt x="277" y="71"/>
                  </a:lnTo>
                  <a:lnTo>
                    <a:pt x="304" y="71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2607269" y="3537142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18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2205816" y="3537142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86" y="1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2566840" y="3539903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2245555" y="3539903"/>
              <a:ext cx="24703" cy="4833"/>
            </a:xfrm>
            <a:custGeom>
              <a:avLst/>
              <a:gdLst/>
              <a:ahLst/>
              <a:cxnLst/>
              <a:rect l="l" t="t" r="r" b="b"/>
              <a:pathLst>
                <a:path w="322" h="63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295" y="63"/>
                  </a:lnTo>
                  <a:lnTo>
                    <a:pt x="313" y="54"/>
                  </a:lnTo>
                  <a:lnTo>
                    <a:pt x="322" y="45"/>
                  </a:lnTo>
                  <a:lnTo>
                    <a:pt x="313" y="18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2527101" y="3541975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18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2285907" y="3541975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18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2486672" y="354396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54"/>
                  </a:lnTo>
                  <a:lnTo>
                    <a:pt x="161" y="46"/>
                  </a:lnTo>
                  <a:lnTo>
                    <a:pt x="286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2326337" y="354396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53" y="46"/>
                  </a:lnTo>
                  <a:lnTo>
                    <a:pt x="287" y="54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2446243" y="3544660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27" y="1"/>
                  </a:moveTo>
                  <a:lnTo>
                    <a:pt x="9" y="10"/>
                  </a:lnTo>
                  <a:lnTo>
                    <a:pt x="1" y="28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2366075" y="3544660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28" y="45"/>
                  </a:lnTo>
                  <a:lnTo>
                    <a:pt x="161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2406504" y="3545350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10" y="1"/>
                  </a:moveTo>
                  <a:lnTo>
                    <a:pt x="1" y="19"/>
                  </a:lnTo>
                  <a:lnTo>
                    <a:pt x="10" y="36"/>
                  </a:lnTo>
                  <a:lnTo>
                    <a:pt x="27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1920127" y="3355633"/>
              <a:ext cx="996177" cy="173376"/>
            </a:xfrm>
            <a:custGeom>
              <a:avLst/>
              <a:gdLst/>
              <a:ahLst/>
              <a:cxnLst/>
              <a:rect l="l" t="t" r="r" b="b"/>
              <a:pathLst>
                <a:path w="12985" h="2260" extrusionOk="0">
                  <a:moveTo>
                    <a:pt x="6492" y="0"/>
                  </a:moveTo>
                  <a:lnTo>
                    <a:pt x="5823" y="9"/>
                  </a:lnTo>
                  <a:lnTo>
                    <a:pt x="4555" y="54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74" y="411"/>
                  </a:lnTo>
                  <a:lnTo>
                    <a:pt x="777" y="590"/>
                  </a:lnTo>
                  <a:lnTo>
                    <a:pt x="286" y="795"/>
                  </a:lnTo>
                  <a:lnTo>
                    <a:pt x="72" y="956"/>
                  </a:lnTo>
                  <a:lnTo>
                    <a:pt x="9" y="1072"/>
                  </a:lnTo>
                  <a:lnTo>
                    <a:pt x="0" y="1134"/>
                  </a:lnTo>
                  <a:lnTo>
                    <a:pt x="9" y="1188"/>
                  </a:lnTo>
                  <a:lnTo>
                    <a:pt x="72" y="1304"/>
                  </a:lnTo>
                  <a:lnTo>
                    <a:pt x="286" y="1465"/>
                  </a:lnTo>
                  <a:lnTo>
                    <a:pt x="777" y="1670"/>
                  </a:lnTo>
                  <a:lnTo>
                    <a:pt x="1474" y="1849"/>
                  </a:lnTo>
                  <a:lnTo>
                    <a:pt x="2358" y="2000"/>
                  </a:lnTo>
                  <a:lnTo>
                    <a:pt x="3394" y="2126"/>
                  </a:lnTo>
                  <a:lnTo>
                    <a:pt x="4555" y="2215"/>
                  </a:lnTo>
                  <a:lnTo>
                    <a:pt x="5823" y="2259"/>
                  </a:lnTo>
                  <a:lnTo>
                    <a:pt x="7162" y="2259"/>
                  </a:lnTo>
                  <a:lnTo>
                    <a:pt x="8430" y="2215"/>
                  </a:lnTo>
                  <a:lnTo>
                    <a:pt x="9591" y="2126"/>
                  </a:lnTo>
                  <a:lnTo>
                    <a:pt x="10627" y="2000"/>
                  </a:lnTo>
                  <a:lnTo>
                    <a:pt x="11511" y="1849"/>
                  </a:lnTo>
                  <a:lnTo>
                    <a:pt x="12208" y="1670"/>
                  </a:lnTo>
                  <a:lnTo>
                    <a:pt x="12699" y="1465"/>
                  </a:lnTo>
                  <a:lnTo>
                    <a:pt x="12913" y="1304"/>
                  </a:lnTo>
                  <a:lnTo>
                    <a:pt x="12976" y="1188"/>
                  </a:lnTo>
                  <a:lnTo>
                    <a:pt x="12984" y="1134"/>
                  </a:lnTo>
                  <a:lnTo>
                    <a:pt x="12976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54"/>
                  </a:lnTo>
                  <a:lnTo>
                    <a:pt x="7162" y="9"/>
                  </a:lnTo>
                  <a:lnTo>
                    <a:pt x="6492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1920127" y="3355633"/>
              <a:ext cx="996177" cy="104179"/>
            </a:xfrm>
            <a:custGeom>
              <a:avLst/>
              <a:gdLst/>
              <a:ahLst/>
              <a:cxnLst/>
              <a:rect l="l" t="t" r="r" b="b"/>
              <a:pathLst>
                <a:path w="12985" h="1358" extrusionOk="0">
                  <a:moveTo>
                    <a:pt x="6492" y="0"/>
                  </a:moveTo>
                  <a:lnTo>
                    <a:pt x="5823" y="9"/>
                  </a:lnTo>
                  <a:lnTo>
                    <a:pt x="4555" y="54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74" y="411"/>
                  </a:lnTo>
                  <a:lnTo>
                    <a:pt x="777" y="590"/>
                  </a:lnTo>
                  <a:lnTo>
                    <a:pt x="286" y="795"/>
                  </a:lnTo>
                  <a:lnTo>
                    <a:pt x="72" y="956"/>
                  </a:lnTo>
                  <a:lnTo>
                    <a:pt x="9" y="1072"/>
                  </a:lnTo>
                  <a:lnTo>
                    <a:pt x="0" y="1134"/>
                  </a:lnTo>
                  <a:lnTo>
                    <a:pt x="9" y="1188"/>
                  </a:lnTo>
                  <a:lnTo>
                    <a:pt x="72" y="1304"/>
                  </a:lnTo>
                  <a:lnTo>
                    <a:pt x="134" y="1358"/>
                  </a:lnTo>
                  <a:lnTo>
                    <a:pt x="268" y="1268"/>
                  </a:lnTo>
                  <a:lnTo>
                    <a:pt x="670" y="1081"/>
                  </a:lnTo>
                  <a:lnTo>
                    <a:pt x="1242" y="920"/>
                  </a:lnTo>
                  <a:lnTo>
                    <a:pt x="1956" y="777"/>
                  </a:lnTo>
                  <a:lnTo>
                    <a:pt x="3251" y="607"/>
                  </a:lnTo>
                  <a:lnTo>
                    <a:pt x="5332" y="473"/>
                  </a:lnTo>
                  <a:lnTo>
                    <a:pt x="6492" y="456"/>
                  </a:lnTo>
                  <a:lnTo>
                    <a:pt x="7653" y="473"/>
                  </a:lnTo>
                  <a:lnTo>
                    <a:pt x="9743" y="607"/>
                  </a:lnTo>
                  <a:lnTo>
                    <a:pt x="11029" y="777"/>
                  </a:lnTo>
                  <a:lnTo>
                    <a:pt x="11743" y="920"/>
                  </a:lnTo>
                  <a:lnTo>
                    <a:pt x="12315" y="1081"/>
                  </a:lnTo>
                  <a:lnTo>
                    <a:pt x="12717" y="1268"/>
                  </a:lnTo>
                  <a:lnTo>
                    <a:pt x="12851" y="1358"/>
                  </a:lnTo>
                  <a:lnTo>
                    <a:pt x="12913" y="1304"/>
                  </a:lnTo>
                  <a:lnTo>
                    <a:pt x="12976" y="1188"/>
                  </a:lnTo>
                  <a:lnTo>
                    <a:pt x="12984" y="1134"/>
                  </a:lnTo>
                  <a:lnTo>
                    <a:pt x="12976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54"/>
                  </a:lnTo>
                  <a:lnTo>
                    <a:pt x="7162" y="9"/>
                  </a:lnTo>
                  <a:lnTo>
                    <a:pt x="649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2147589" y="3428896"/>
              <a:ext cx="541932" cy="65821"/>
            </a:xfrm>
            <a:custGeom>
              <a:avLst/>
              <a:gdLst/>
              <a:ahLst/>
              <a:cxnLst/>
              <a:rect l="l" t="t" r="r" b="b"/>
              <a:pathLst>
                <a:path w="7064" h="858" extrusionOk="0">
                  <a:moveTo>
                    <a:pt x="1643" y="1"/>
                  </a:moveTo>
                  <a:lnTo>
                    <a:pt x="1527" y="10"/>
                  </a:lnTo>
                  <a:lnTo>
                    <a:pt x="1420" y="19"/>
                  </a:lnTo>
                  <a:lnTo>
                    <a:pt x="1340" y="45"/>
                  </a:lnTo>
                  <a:lnTo>
                    <a:pt x="1161" y="108"/>
                  </a:lnTo>
                  <a:lnTo>
                    <a:pt x="911" y="251"/>
                  </a:lnTo>
                  <a:lnTo>
                    <a:pt x="848" y="331"/>
                  </a:lnTo>
                  <a:lnTo>
                    <a:pt x="518" y="331"/>
                  </a:lnTo>
                  <a:lnTo>
                    <a:pt x="295" y="340"/>
                  </a:lnTo>
                  <a:lnTo>
                    <a:pt x="143" y="367"/>
                  </a:lnTo>
                  <a:lnTo>
                    <a:pt x="18" y="394"/>
                  </a:lnTo>
                  <a:lnTo>
                    <a:pt x="0" y="438"/>
                  </a:lnTo>
                  <a:lnTo>
                    <a:pt x="18" y="483"/>
                  </a:lnTo>
                  <a:lnTo>
                    <a:pt x="143" y="519"/>
                  </a:lnTo>
                  <a:lnTo>
                    <a:pt x="295" y="545"/>
                  </a:lnTo>
                  <a:lnTo>
                    <a:pt x="884" y="545"/>
                  </a:lnTo>
                  <a:lnTo>
                    <a:pt x="956" y="617"/>
                  </a:lnTo>
                  <a:lnTo>
                    <a:pt x="1241" y="733"/>
                  </a:lnTo>
                  <a:lnTo>
                    <a:pt x="1438" y="778"/>
                  </a:lnTo>
                  <a:lnTo>
                    <a:pt x="1661" y="813"/>
                  </a:lnTo>
                  <a:lnTo>
                    <a:pt x="2179" y="858"/>
                  </a:lnTo>
                  <a:lnTo>
                    <a:pt x="2474" y="858"/>
                  </a:lnTo>
                  <a:lnTo>
                    <a:pt x="2965" y="849"/>
                  </a:lnTo>
                  <a:lnTo>
                    <a:pt x="3313" y="804"/>
                  </a:lnTo>
                  <a:lnTo>
                    <a:pt x="3599" y="751"/>
                  </a:lnTo>
                  <a:lnTo>
                    <a:pt x="3777" y="679"/>
                  </a:lnTo>
                  <a:lnTo>
                    <a:pt x="3911" y="608"/>
                  </a:lnTo>
                  <a:lnTo>
                    <a:pt x="4045" y="501"/>
                  </a:lnTo>
                  <a:lnTo>
                    <a:pt x="4161" y="403"/>
                  </a:lnTo>
                  <a:lnTo>
                    <a:pt x="4278" y="340"/>
                  </a:lnTo>
                  <a:lnTo>
                    <a:pt x="4420" y="304"/>
                  </a:lnTo>
                  <a:lnTo>
                    <a:pt x="4644" y="295"/>
                  </a:lnTo>
                  <a:lnTo>
                    <a:pt x="4867" y="304"/>
                  </a:lnTo>
                  <a:lnTo>
                    <a:pt x="5037" y="340"/>
                  </a:lnTo>
                  <a:lnTo>
                    <a:pt x="5099" y="358"/>
                  </a:lnTo>
                  <a:lnTo>
                    <a:pt x="5171" y="420"/>
                  </a:lnTo>
                  <a:lnTo>
                    <a:pt x="5179" y="447"/>
                  </a:lnTo>
                  <a:lnTo>
                    <a:pt x="5171" y="492"/>
                  </a:lnTo>
                  <a:lnTo>
                    <a:pt x="5126" y="536"/>
                  </a:lnTo>
                  <a:lnTo>
                    <a:pt x="5063" y="581"/>
                  </a:lnTo>
                  <a:lnTo>
                    <a:pt x="4974" y="617"/>
                  </a:lnTo>
                  <a:lnTo>
                    <a:pt x="4894" y="653"/>
                  </a:lnTo>
                  <a:lnTo>
                    <a:pt x="4849" y="661"/>
                  </a:lnTo>
                  <a:lnTo>
                    <a:pt x="4778" y="688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06" y="751"/>
                  </a:lnTo>
                  <a:lnTo>
                    <a:pt x="4733" y="778"/>
                  </a:lnTo>
                  <a:lnTo>
                    <a:pt x="4876" y="813"/>
                  </a:lnTo>
                  <a:lnTo>
                    <a:pt x="5045" y="831"/>
                  </a:lnTo>
                  <a:lnTo>
                    <a:pt x="5260" y="840"/>
                  </a:lnTo>
                  <a:lnTo>
                    <a:pt x="5412" y="840"/>
                  </a:lnTo>
                  <a:lnTo>
                    <a:pt x="5528" y="822"/>
                  </a:lnTo>
                  <a:lnTo>
                    <a:pt x="5635" y="813"/>
                  </a:lnTo>
                  <a:lnTo>
                    <a:pt x="5724" y="787"/>
                  </a:lnTo>
                  <a:lnTo>
                    <a:pt x="5903" y="724"/>
                  </a:lnTo>
                  <a:lnTo>
                    <a:pt x="6135" y="608"/>
                  </a:lnTo>
                  <a:lnTo>
                    <a:pt x="6197" y="545"/>
                  </a:lnTo>
                  <a:lnTo>
                    <a:pt x="6546" y="545"/>
                  </a:lnTo>
                  <a:lnTo>
                    <a:pt x="6760" y="536"/>
                  </a:lnTo>
                  <a:lnTo>
                    <a:pt x="6921" y="510"/>
                  </a:lnTo>
                  <a:lnTo>
                    <a:pt x="7037" y="483"/>
                  </a:lnTo>
                  <a:lnTo>
                    <a:pt x="7064" y="438"/>
                  </a:lnTo>
                  <a:lnTo>
                    <a:pt x="7037" y="394"/>
                  </a:lnTo>
                  <a:lnTo>
                    <a:pt x="6921" y="358"/>
                  </a:lnTo>
                  <a:lnTo>
                    <a:pt x="6760" y="331"/>
                  </a:lnTo>
                  <a:lnTo>
                    <a:pt x="6171" y="331"/>
                  </a:lnTo>
                  <a:lnTo>
                    <a:pt x="6090" y="260"/>
                  </a:lnTo>
                  <a:lnTo>
                    <a:pt x="5796" y="152"/>
                  </a:lnTo>
                  <a:lnTo>
                    <a:pt x="5590" y="108"/>
                  </a:lnTo>
                  <a:lnTo>
                    <a:pt x="5367" y="63"/>
                  </a:lnTo>
                  <a:lnTo>
                    <a:pt x="4840" y="19"/>
                  </a:lnTo>
                  <a:lnTo>
                    <a:pt x="4554" y="19"/>
                  </a:lnTo>
                  <a:lnTo>
                    <a:pt x="4063" y="27"/>
                  </a:lnTo>
                  <a:lnTo>
                    <a:pt x="3715" y="72"/>
                  </a:lnTo>
                  <a:lnTo>
                    <a:pt x="3438" y="126"/>
                  </a:lnTo>
                  <a:lnTo>
                    <a:pt x="3259" y="197"/>
                  </a:lnTo>
                  <a:lnTo>
                    <a:pt x="3117" y="278"/>
                  </a:lnTo>
                  <a:lnTo>
                    <a:pt x="2974" y="385"/>
                  </a:lnTo>
                  <a:lnTo>
                    <a:pt x="2884" y="447"/>
                  </a:lnTo>
                  <a:lnTo>
                    <a:pt x="2822" y="492"/>
                  </a:lnTo>
                  <a:lnTo>
                    <a:pt x="2759" y="528"/>
                  </a:lnTo>
                  <a:lnTo>
                    <a:pt x="2661" y="554"/>
                  </a:lnTo>
                  <a:lnTo>
                    <a:pt x="2554" y="581"/>
                  </a:lnTo>
                  <a:lnTo>
                    <a:pt x="2402" y="581"/>
                  </a:lnTo>
                  <a:lnTo>
                    <a:pt x="2161" y="572"/>
                  </a:lnTo>
                  <a:lnTo>
                    <a:pt x="2009" y="536"/>
                  </a:lnTo>
                  <a:lnTo>
                    <a:pt x="1956" y="519"/>
                  </a:lnTo>
                  <a:lnTo>
                    <a:pt x="1884" y="456"/>
                  </a:lnTo>
                  <a:lnTo>
                    <a:pt x="1884" y="420"/>
                  </a:lnTo>
                  <a:lnTo>
                    <a:pt x="1893" y="349"/>
                  </a:lnTo>
                  <a:lnTo>
                    <a:pt x="1956" y="295"/>
                  </a:lnTo>
                  <a:lnTo>
                    <a:pt x="2045" y="233"/>
                  </a:lnTo>
                  <a:lnTo>
                    <a:pt x="2215" y="170"/>
                  </a:lnTo>
                  <a:lnTo>
                    <a:pt x="2286" y="144"/>
                  </a:lnTo>
                  <a:lnTo>
                    <a:pt x="2322" y="126"/>
                  </a:lnTo>
                  <a:lnTo>
                    <a:pt x="2349" y="108"/>
                  </a:lnTo>
                  <a:lnTo>
                    <a:pt x="2349" y="90"/>
                  </a:lnTo>
                  <a:lnTo>
                    <a:pt x="2322" y="54"/>
                  </a:lnTo>
                  <a:lnTo>
                    <a:pt x="2188" y="1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2886054" y="3513206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152" y="0"/>
                  </a:moveTo>
                  <a:lnTo>
                    <a:pt x="81" y="18"/>
                  </a:lnTo>
                  <a:lnTo>
                    <a:pt x="1" y="36"/>
                  </a:lnTo>
                  <a:lnTo>
                    <a:pt x="1" y="1447"/>
                  </a:lnTo>
                  <a:lnTo>
                    <a:pt x="81" y="1429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2767528" y="3537832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1"/>
                  </a:moveTo>
                  <a:lnTo>
                    <a:pt x="81" y="9"/>
                  </a:lnTo>
                  <a:lnTo>
                    <a:pt x="1" y="27"/>
                  </a:lnTo>
                  <a:lnTo>
                    <a:pt x="1" y="1429"/>
                  </a:lnTo>
                  <a:lnTo>
                    <a:pt x="81" y="1420"/>
                  </a:lnTo>
                  <a:lnTo>
                    <a:pt x="152" y="141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2649003" y="3552255"/>
              <a:ext cx="11738" cy="108935"/>
            </a:xfrm>
            <a:custGeom>
              <a:avLst/>
              <a:gdLst/>
              <a:ahLst/>
              <a:cxnLst/>
              <a:rect l="l" t="t" r="r" b="b"/>
              <a:pathLst>
                <a:path w="153" h="1420" extrusionOk="0">
                  <a:moveTo>
                    <a:pt x="153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0"/>
                  </a:lnTo>
                  <a:lnTo>
                    <a:pt x="81" y="1411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2530477" y="3560463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81" y="1411"/>
                  </a:lnTo>
                  <a:lnTo>
                    <a:pt x="153" y="140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2412028" y="3563148"/>
              <a:ext cx="12352" cy="107631"/>
            </a:xfrm>
            <a:custGeom>
              <a:avLst/>
              <a:gdLst/>
              <a:ahLst/>
              <a:cxnLst/>
              <a:rect l="l" t="t" r="r" b="b"/>
              <a:pathLst>
                <a:path w="161" h="1403" extrusionOk="0">
                  <a:moveTo>
                    <a:pt x="0" y="1"/>
                  </a:moveTo>
                  <a:lnTo>
                    <a:pt x="0" y="1403"/>
                  </a:lnTo>
                  <a:lnTo>
                    <a:pt x="161" y="140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2294193" y="3560463"/>
              <a:ext cx="11661" cy="108322"/>
            </a:xfrm>
            <a:custGeom>
              <a:avLst/>
              <a:gdLst/>
              <a:ahLst/>
              <a:cxnLst/>
              <a:rect l="l" t="t" r="r" b="b"/>
              <a:pathLst>
                <a:path w="152" h="1412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11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2175667" y="3552255"/>
              <a:ext cx="11661" cy="108935"/>
            </a:xfrm>
            <a:custGeom>
              <a:avLst/>
              <a:gdLst/>
              <a:ahLst/>
              <a:cxnLst/>
              <a:rect l="l" t="t" r="r" b="b"/>
              <a:pathLst>
                <a:path w="152" h="1420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11"/>
                  </a:lnTo>
                  <a:lnTo>
                    <a:pt x="152" y="1420"/>
                  </a:lnTo>
                  <a:lnTo>
                    <a:pt x="152" y="1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2057141" y="3537832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0" y="1"/>
                  </a:moveTo>
                  <a:lnTo>
                    <a:pt x="0" y="1411"/>
                  </a:lnTo>
                  <a:lnTo>
                    <a:pt x="72" y="1420"/>
                  </a:lnTo>
                  <a:lnTo>
                    <a:pt x="152" y="1429"/>
                  </a:lnTo>
                  <a:lnTo>
                    <a:pt x="152" y="27"/>
                  </a:lnTo>
                  <a:lnTo>
                    <a:pt x="72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1938616" y="3513206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29"/>
                  </a:lnTo>
                  <a:lnTo>
                    <a:pt x="152" y="1447"/>
                  </a:lnTo>
                  <a:lnTo>
                    <a:pt x="152" y="36"/>
                  </a:lnTo>
                  <a:lnTo>
                    <a:pt x="7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1738541" y="3333002"/>
              <a:ext cx="1184595" cy="228918"/>
            </a:xfrm>
            <a:custGeom>
              <a:avLst/>
              <a:gdLst/>
              <a:ahLst/>
              <a:cxnLst/>
              <a:rect l="l" t="t" r="r" b="b"/>
              <a:pathLst>
                <a:path w="15441" h="2984" extrusionOk="0">
                  <a:moveTo>
                    <a:pt x="1" y="0"/>
                  </a:moveTo>
                  <a:lnTo>
                    <a:pt x="1" y="1411"/>
                  </a:lnTo>
                  <a:lnTo>
                    <a:pt x="1" y="1492"/>
                  </a:lnTo>
                  <a:lnTo>
                    <a:pt x="81" y="1653"/>
                  </a:lnTo>
                  <a:lnTo>
                    <a:pt x="242" y="1804"/>
                  </a:lnTo>
                  <a:lnTo>
                    <a:pt x="465" y="1947"/>
                  </a:lnTo>
                  <a:lnTo>
                    <a:pt x="921" y="2162"/>
                  </a:lnTo>
                  <a:lnTo>
                    <a:pt x="1751" y="2412"/>
                  </a:lnTo>
                  <a:lnTo>
                    <a:pt x="2796" y="2626"/>
                  </a:lnTo>
                  <a:lnTo>
                    <a:pt x="4028" y="2796"/>
                  </a:lnTo>
                  <a:lnTo>
                    <a:pt x="5421" y="2912"/>
                  </a:lnTo>
                  <a:lnTo>
                    <a:pt x="6922" y="2974"/>
                  </a:lnTo>
                  <a:lnTo>
                    <a:pt x="7716" y="2983"/>
                  </a:lnTo>
                  <a:lnTo>
                    <a:pt x="8511" y="2974"/>
                  </a:lnTo>
                  <a:lnTo>
                    <a:pt x="10020" y="2912"/>
                  </a:lnTo>
                  <a:lnTo>
                    <a:pt x="11404" y="2796"/>
                  </a:lnTo>
                  <a:lnTo>
                    <a:pt x="12637" y="2626"/>
                  </a:lnTo>
                  <a:lnTo>
                    <a:pt x="13682" y="2412"/>
                  </a:lnTo>
                  <a:lnTo>
                    <a:pt x="14512" y="2162"/>
                  </a:lnTo>
                  <a:lnTo>
                    <a:pt x="14967" y="1947"/>
                  </a:lnTo>
                  <a:lnTo>
                    <a:pt x="15200" y="1804"/>
                  </a:lnTo>
                  <a:lnTo>
                    <a:pt x="15351" y="1653"/>
                  </a:lnTo>
                  <a:lnTo>
                    <a:pt x="15432" y="1492"/>
                  </a:lnTo>
                  <a:lnTo>
                    <a:pt x="15441" y="1411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30" name="Google Shape;2530;p28"/>
            <p:cNvSpPr/>
            <p:nvPr/>
          </p:nvSpPr>
          <p:spPr>
            <a:xfrm>
              <a:off x="1738541" y="3213096"/>
              <a:ext cx="1184595" cy="240578"/>
            </a:xfrm>
            <a:custGeom>
              <a:avLst/>
              <a:gdLst/>
              <a:ahLst/>
              <a:cxnLst/>
              <a:rect l="l" t="t" r="r" b="b"/>
              <a:pathLst>
                <a:path w="15441" h="3136" extrusionOk="0">
                  <a:moveTo>
                    <a:pt x="6922" y="1"/>
                  </a:moveTo>
                  <a:lnTo>
                    <a:pt x="5421" y="63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63"/>
                  </a:lnTo>
                  <a:lnTo>
                    <a:pt x="921" y="813"/>
                  </a:lnTo>
                  <a:lnTo>
                    <a:pt x="465" y="1028"/>
                  </a:lnTo>
                  <a:lnTo>
                    <a:pt x="242" y="1171"/>
                  </a:lnTo>
                  <a:lnTo>
                    <a:pt x="81" y="1331"/>
                  </a:lnTo>
                  <a:lnTo>
                    <a:pt x="1" y="1483"/>
                  </a:lnTo>
                  <a:lnTo>
                    <a:pt x="1" y="1563"/>
                  </a:lnTo>
                  <a:lnTo>
                    <a:pt x="1" y="1644"/>
                  </a:lnTo>
                  <a:lnTo>
                    <a:pt x="81" y="1805"/>
                  </a:lnTo>
                  <a:lnTo>
                    <a:pt x="242" y="1956"/>
                  </a:lnTo>
                  <a:lnTo>
                    <a:pt x="465" y="2108"/>
                  </a:lnTo>
                  <a:lnTo>
                    <a:pt x="921" y="2314"/>
                  </a:lnTo>
                  <a:lnTo>
                    <a:pt x="1751" y="2564"/>
                  </a:lnTo>
                  <a:lnTo>
                    <a:pt x="2796" y="2778"/>
                  </a:lnTo>
                  <a:lnTo>
                    <a:pt x="4028" y="2948"/>
                  </a:lnTo>
                  <a:lnTo>
                    <a:pt x="5421" y="3073"/>
                  </a:lnTo>
                  <a:lnTo>
                    <a:pt x="6922" y="3135"/>
                  </a:lnTo>
                  <a:lnTo>
                    <a:pt x="8511" y="3135"/>
                  </a:lnTo>
                  <a:lnTo>
                    <a:pt x="10020" y="3073"/>
                  </a:lnTo>
                  <a:lnTo>
                    <a:pt x="11404" y="2948"/>
                  </a:lnTo>
                  <a:lnTo>
                    <a:pt x="12637" y="2778"/>
                  </a:lnTo>
                  <a:lnTo>
                    <a:pt x="13682" y="2564"/>
                  </a:lnTo>
                  <a:lnTo>
                    <a:pt x="14512" y="2314"/>
                  </a:lnTo>
                  <a:lnTo>
                    <a:pt x="14967" y="2108"/>
                  </a:lnTo>
                  <a:lnTo>
                    <a:pt x="15200" y="1956"/>
                  </a:lnTo>
                  <a:lnTo>
                    <a:pt x="15351" y="1805"/>
                  </a:lnTo>
                  <a:lnTo>
                    <a:pt x="15432" y="1644"/>
                  </a:lnTo>
                  <a:lnTo>
                    <a:pt x="15441" y="1563"/>
                  </a:lnTo>
                  <a:lnTo>
                    <a:pt x="15432" y="1483"/>
                  </a:lnTo>
                  <a:lnTo>
                    <a:pt x="15351" y="1331"/>
                  </a:lnTo>
                  <a:lnTo>
                    <a:pt x="15200" y="1171"/>
                  </a:lnTo>
                  <a:lnTo>
                    <a:pt x="14967" y="1028"/>
                  </a:lnTo>
                  <a:lnTo>
                    <a:pt x="14512" y="813"/>
                  </a:lnTo>
                  <a:lnTo>
                    <a:pt x="13682" y="563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63"/>
                  </a:lnTo>
                  <a:lnTo>
                    <a:pt x="8511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2337997" y="3226828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7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2297568" y="3226828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2377736" y="3227519"/>
              <a:ext cx="24703" cy="4143"/>
            </a:xfrm>
            <a:custGeom>
              <a:avLst/>
              <a:gdLst/>
              <a:ahLst/>
              <a:cxnLst/>
              <a:rect l="l" t="t" r="r" b="b"/>
              <a:pathLst>
                <a:path w="322" h="54" extrusionOk="0">
                  <a:moveTo>
                    <a:pt x="9" y="0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45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2257829" y="322751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53" y="0"/>
                  </a:moveTo>
                  <a:lnTo>
                    <a:pt x="19" y="9"/>
                  </a:lnTo>
                  <a:lnTo>
                    <a:pt x="1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9" y="54"/>
                  </a:lnTo>
                  <a:lnTo>
                    <a:pt x="28" y="54"/>
                  </a:lnTo>
                  <a:lnTo>
                    <a:pt x="153" y="45"/>
                  </a:lnTo>
                  <a:lnTo>
                    <a:pt x="304" y="45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2418165" y="3228209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6" y="9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2217400" y="3228209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7" y="0"/>
                  </a:moveTo>
                  <a:lnTo>
                    <a:pt x="153" y="9"/>
                  </a:lnTo>
                  <a:lnTo>
                    <a:pt x="28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458594" y="323020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0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55"/>
                  </a:lnTo>
                  <a:lnTo>
                    <a:pt x="304" y="55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177048" y="3230204"/>
              <a:ext cx="24703" cy="4910"/>
            </a:xfrm>
            <a:custGeom>
              <a:avLst/>
              <a:gdLst/>
              <a:ahLst/>
              <a:cxnLst/>
              <a:rect l="l" t="t" r="r" b="b"/>
              <a:pathLst>
                <a:path w="322" h="64" extrusionOk="0">
                  <a:moveTo>
                    <a:pt x="161" y="1"/>
                  </a:moveTo>
                  <a:lnTo>
                    <a:pt x="27" y="10"/>
                  </a:lnTo>
                  <a:lnTo>
                    <a:pt x="9" y="19"/>
                  </a:lnTo>
                  <a:lnTo>
                    <a:pt x="0" y="37"/>
                  </a:lnTo>
                  <a:lnTo>
                    <a:pt x="9" y="55"/>
                  </a:lnTo>
                  <a:lnTo>
                    <a:pt x="27" y="64"/>
                  </a:lnTo>
                  <a:lnTo>
                    <a:pt x="36" y="55"/>
                  </a:lnTo>
                  <a:lnTo>
                    <a:pt x="161" y="55"/>
                  </a:lnTo>
                  <a:lnTo>
                    <a:pt x="295" y="46"/>
                  </a:lnTo>
                  <a:lnTo>
                    <a:pt x="313" y="37"/>
                  </a:lnTo>
                  <a:lnTo>
                    <a:pt x="322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498333" y="323227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2137309" y="323227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9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2538762" y="3235037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1"/>
                  </a:moveTo>
                  <a:lnTo>
                    <a:pt x="0" y="18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54"/>
                  </a:lnTo>
                  <a:lnTo>
                    <a:pt x="304" y="27"/>
                  </a:lnTo>
                  <a:lnTo>
                    <a:pt x="286" y="27"/>
                  </a:lnTo>
                  <a:lnTo>
                    <a:pt x="161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097570" y="3235037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7" y="1"/>
                  </a:moveTo>
                  <a:lnTo>
                    <a:pt x="152" y="9"/>
                  </a:lnTo>
                  <a:lnTo>
                    <a:pt x="18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152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2578501" y="3238489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152" y="63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86" y="27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2057141" y="3239179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2618163" y="3243245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10" y="1"/>
                  </a:moveTo>
                  <a:lnTo>
                    <a:pt x="1" y="19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72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6" y="36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2017403" y="3243245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2657902" y="324876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78" y="80"/>
                  </a:lnTo>
                  <a:lnTo>
                    <a:pt x="305" y="80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87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1977664" y="3248769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45"/>
                  </a:lnTo>
                  <a:lnTo>
                    <a:pt x="9" y="54"/>
                  </a:lnTo>
                  <a:lnTo>
                    <a:pt x="0" y="72"/>
                  </a:lnTo>
                  <a:lnTo>
                    <a:pt x="9" y="80"/>
                  </a:lnTo>
                  <a:lnTo>
                    <a:pt x="27" y="89"/>
                  </a:lnTo>
                  <a:lnTo>
                    <a:pt x="36" y="89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49" name="Google Shape;2549;p28"/>
            <p:cNvSpPr/>
            <p:nvPr/>
          </p:nvSpPr>
          <p:spPr>
            <a:xfrm>
              <a:off x="2697640" y="3254906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96" y="90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7" y="54"/>
                  </a:lnTo>
                  <a:lnTo>
                    <a:pt x="162" y="2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50" name="Google Shape;2550;p28"/>
            <p:cNvSpPr/>
            <p:nvPr/>
          </p:nvSpPr>
          <p:spPr>
            <a:xfrm>
              <a:off x="1938616" y="3255596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27" y="90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51" name="Google Shape;2551;p28"/>
            <p:cNvSpPr/>
            <p:nvPr/>
          </p:nvSpPr>
          <p:spPr>
            <a:xfrm>
              <a:off x="2736689" y="3263115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96" y="99"/>
                  </a:lnTo>
                  <a:lnTo>
                    <a:pt x="304" y="90"/>
                  </a:lnTo>
                  <a:lnTo>
                    <a:pt x="304" y="63"/>
                  </a:lnTo>
                  <a:lnTo>
                    <a:pt x="287" y="54"/>
                  </a:lnTo>
                  <a:lnTo>
                    <a:pt x="162" y="2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52" name="Google Shape;2552;p28"/>
            <p:cNvSpPr/>
            <p:nvPr/>
          </p:nvSpPr>
          <p:spPr>
            <a:xfrm>
              <a:off x="1899567" y="3263115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7" y="1"/>
                  </a:moveTo>
                  <a:lnTo>
                    <a:pt x="143" y="27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8"/>
                  </a:lnTo>
                  <a:lnTo>
                    <a:pt x="36" y="108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53" name="Google Shape;2553;p28"/>
            <p:cNvSpPr/>
            <p:nvPr/>
          </p:nvSpPr>
          <p:spPr>
            <a:xfrm>
              <a:off x="2775737" y="3272704"/>
              <a:ext cx="22708" cy="8976"/>
            </a:xfrm>
            <a:custGeom>
              <a:avLst/>
              <a:gdLst/>
              <a:ahLst/>
              <a:cxnLst/>
              <a:rect l="l" t="t" r="r" b="b"/>
              <a:pathLst>
                <a:path w="296" h="117" extrusionOk="0">
                  <a:moveTo>
                    <a:pt x="10" y="1"/>
                  </a:moveTo>
                  <a:lnTo>
                    <a:pt x="1" y="10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17"/>
                  </a:lnTo>
                  <a:lnTo>
                    <a:pt x="287" y="117"/>
                  </a:lnTo>
                  <a:lnTo>
                    <a:pt x="296" y="108"/>
                  </a:lnTo>
                  <a:lnTo>
                    <a:pt x="296" y="81"/>
                  </a:lnTo>
                  <a:lnTo>
                    <a:pt x="278" y="72"/>
                  </a:lnTo>
                  <a:lnTo>
                    <a:pt x="162" y="36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54" name="Google Shape;2554;p28"/>
            <p:cNvSpPr/>
            <p:nvPr/>
          </p:nvSpPr>
          <p:spPr>
            <a:xfrm>
              <a:off x="1861209" y="3272704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268" y="1"/>
                  </a:moveTo>
                  <a:lnTo>
                    <a:pt x="134" y="45"/>
                  </a:lnTo>
                  <a:lnTo>
                    <a:pt x="18" y="81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9" y="126"/>
                  </a:lnTo>
                  <a:lnTo>
                    <a:pt x="36" y="126"/>
                  </a:lnTo>
                  <a:lnTo>
                    <a:pt x="152" y="9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55" name="Google Shape;2555;p28"/>
            <p:cNvSpPr/>
            <p:nvPr/>
          </p:nvSpPr>
          <p:spPr>
            <a:xfrm>
              <a:off x="2813404" y="3285055"/>
              <a:ext cx="22018" cy="11047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0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35" y="90"/>
                  </a:lnTo>
                  <a:lnTo>
                    <a:pt x="251" y="143"/>
                  </a:lnTo>
                  <a:lnTo>
                    <a:pt x="269" y="143"/>
                  </a:lnTo>
                  <a:lnTo>
                    <a:pt x="287" y="134"/>
                  </a:lnTo>
                  <a:lnTo>
                    <a:pt x="287" y="116"/>
                  </a:lnTo>
                  <a:lnTo>
                    <a:pt x="269" y="99"/>
                  </a:lnTo>
                  <a:lnTo>
                    <a:pt x="162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56" name="Google Shape;2556;p28"/>
            <p:cNvSpPr/>
            <p:nvPr/>
          </p:nvSpPr>
          <p:spPr>
            <a:xfrm>
              <a:off x="1824232" y="3285055"/>
              <a:ext cx="22632" cy="11737"/>
            </a:xfrm>
            <a:custGeom>
              <a:avLst/>
              <a:gdLst/>
              <a:ahLst/>
              <a:cxnLst/>
              <a:rect l="l" t="t" r="r" b="b"/>
              <a:pathLst>
                <a:path w="295" h="153" extrusionOk="0">
                  <a:moveTo>
                    <a:pt x="277" y="0"/>
                  </a:moveTo>
                  <a:lnTo>
                    <a:pt x="259" y="9"/>
                  </a:lnTo>
                  <a:lnTo>
                    <a:pt x="134" y="54"/>
                  </a:lnTo>
                  <a:lnTo>
                    <a:pt x="18" y="108"/>
                  </a:lnTo>
                  <a:lnTo>
                    <a:pt x="0" y="125"/>
                  </a:lnTo>
                  <a:lnTo>
                    <a:pt x="9" y="143"/>
                  </a:lnTo>
                  <a:lnTo>
                    <a:pt x="18" y="152"/>
                  </a:lnTo>
                  <a:lnTo>
                    <a:pt x="45" y="152"/>
                  </a:lnTo>
                  <a:lnTo>
                    <a:pt x="152" y="99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57" name="Google Shape;2557;p28"/>
            <p:cNvSpPr/>
            <p:nvPr/>
          </p:nvSpPr>
          <p:spPr>
            <a:xfrm>
              <a:off x="2848387" y="3302163"/>
              <a:ext cx="18566" cy="15880"/>
            </a:xfrm>
            <a:custGeom>
              <a:avLst/>
              <a:gdLst/>
              <a:ahLst/>
              <a:cxnLst/>
              <a:rect l="l" t="t" r="r" b="b"/>
              <a:pathLst>
                <a:path w="242" h="207" extrusionOk="0">
                  <a:moveTo>
                    <a:pt x="18" y="1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7" y="117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33" y="206"/>
                  </a:lnTo>
                  <a:lnTo>
                    <a:pt x="242" y="188"/>
                  </a:lnTo>
                  <a:lnTo>
                    <a:pt x="233" y="170"/>
                  </a:lnTo>
                  <a:lnTo>
                    <a:pt x="152" y="8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58" name="Google Shape;2558;p28"/>
            <p:cNvSpPr/>
            <p:nvPr/>
          </p:nvSpPr>
          <p:spPr>
            <a:xfrm>
              <a:off x="1793393" y="3302853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5" y="1"/>
                  </a:moveTo>
                  <a:lnTo>
                    <a:pt x="197" y="9"/>
                  </a:lnTo>
                  <a:lnTo>
                    <a:pt x="81" y="90"/>
                  </a:lnTo>
                  <a:lnTo>
                    <a:pt x="9" y="170"/>
                  </a:lnTo>
                  <a:lnTo>
                    <a:pt x="0" y="188"/>
                  </a:lnTo>
                  <a:lnTo>
                    <a:pt x="9" y="206"/>
                  </a:lnTo>
                  <a:lnTo>
                    <a:pt x="18" y="206"/>
                  </a:lnTo>
                  <a:lnTo>
                    <a:pt x="27" y="215"/>
                  </a:lnTo>
                  <a:lnTo>
                    <a:pt x="45" y="206"/>
                  </a:lnTo>
                  <a:lnTo>
                    <a:pt x="54" y="197"/>
                  </a:lnTo>
                  <a:lnTo>
                    <a:pt x="125" y="126"/>
                  </a:lnTo>
                  <a:lnTo>
                    <a:pt x="232" y="45"/>
                  </a:lnTo>
                  <a:lnTo>
                    <a:pt x="241" y="27"/>
                  </a:lnTo>
                  <a:lnTo>
                    <a:pt x="232" y="9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59" name="Google Shape;2559;p28"/>
            <p:cNvSpPr/>
            <p:nvPr/>
          </p:nvSpPr>
          <p:spPr>
            <a:xfrm>
              <a:off x="2863423" y="3330931"/>
              <a:ext cx="10357" cy="20636"/>
            </a:xfrm>
            <a:custGeom>
              <a:avLst/>
              <a:gdLst/>
              <a:ahLst/>
              <a:cxnLst/>
              <a:rect l="l" t="t" r="r" b="b"/>
              <a:pathLst>
                <a:path w="135" h="269" extrusionOk="0">
                  <a:moveTo>
                    <a:pt x="90" y="1"/>
                  </a:moveTo>
                  <a:lnTo>
                    <a:pt x="81" y="19"/>
                  </a:lnTo>
                  <a:lnTo>
                    <a:pt x="90" y="27"/>
                  </a:lnTo>
                  <a:lnTo>
                    <a:pt x="81" y="27"/>
                  </a:lnTo>
                  <a:lnTo>
                    <a:pt x="72" y="135"/>
                  </a:lnTo>
                  <a:lnTo>
                    <a:pt x="1" y="233"/>
                  </a:lnTo>
                  <a:lnTo>
                    <a:pt x="1" y="251"/>
                  </a:lnTo>
                  <a:lnTo>
                    <a:pt x="10" y="260"/>
                  </a:lnTo>
                  <a:lnTo>
                    <a:pt x="19" y="269"/>
                  </a:lnTo>
                  <a:lnTo>
                    <a:pt x="37" y="269"/>
                  </a:lnTo>
                  <a:lnTo>
                    <a:pt x="46" y="260"/>
                  </a:lnTo>
                  <a:lnTo>
                    <a:pt x="90" y="206"/>
                  </a:lnTo>
                  <a:lnTo>
                    <a:pt x="135" y="90"/>
                  </a:lnTo>
                  <a:lnTo>
                    <a:pt x="135" y="27"/>
                  </a:lnTo>
                  <a:lnTo>
                    <a:pt x="135" y="19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60" name="Google Shape;2560;p28"/>
            <p:cNvSpPr/>
            <p:nvPr/>
          </p:nvSpPr>
          <p:spPr>
            <a:xfrm>
              <a:off x="1787179" y="3331621"/>
              <a:ext cx="11047" cy="20636"/>
            </a:xfrm>
            <a:custGeom>
              <a:avLst/>
              <a:gdLst/>
              <a:ahLst/>
              <a:cxnLst/>
              <a:rect l="l" t="t" r="r" b="b"/>
              <a:pathLst>
                <a:path w="144" h="269" fill="none" extrusionOk="0">
                  <a:moveTo>
                    <a:pt x="117" y="269"/>
                  </a:moveTo>
                  <a:lnTo>
                    <a:pt x="108" y="260"/>
                  </a:lnTo>
                  <a:lnTo>
                    <a:pt x="99" y="251"/>
                  </a:lnTo>
                  <a:lnTo>
                    <a:pt x="54" y="197"/>
                  </a:lnTo>
                  <a:lnTo>
                    <a:pt x="1" y="81"/>
                  </a:lnTo>
                  <a:lnTo>
                    <a:pt x="1" y="27"/>
                  </a:lnTo>
                  <a:lnTo>
                    <a:pt x="10" y="1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46" y="10"/>
                  </a:lnTo>
                  <a:lnTo>
                    <a:pt x="54" y="27"/>
                  </a:lnTo>
                  <a:lnTo>
                    <a:pt x="72" y="126"/>
                  </a:lnTo>
                  <a:lnTo>
                    <a:pt x="135" y="224"/>
                  </a:lnTo>
                  <a:lnTo>
                    <a:pt x="144" y="242"/>
                  </a:lnTo>
                  <a:lnTo>
                    <a:pt x="135" y="260"/>
                  </a:lnTo>
                  <a:lnTo>
                    <a:pt x="126" y="260"/>
                  </a:lnTo>
                  <a:lnTo>
                    <a:pt x="117" y="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61" name="Google Shape;2561;p28"/>
            <p:cNvSpPr/>
            <p:nvPr/>
          </p:nvSpPr>
          <p:spPr>
            <a:xfrm>
              <a:off x="2831970" y="3360390"/>
              <a:ext cx="21251" cy="13118"/>
            </a:xfrm>
            <a:custGeom>
              <a:avLst/>
              <a:gdLst/>
              <a:ahLst/>
              <a:cxnLst/>
              <a:rect l="l" t="t" r="r" b="b"/>
              <a:pathLst>
                <a:path w="277" h="171" extrusionOk="0">
                  <a:moveTo>
                    <a:pt x="232" y="1"/>
                  </a:moveTo>
                  <a:lnTo>
                    <a:pt x="134" y="63"/>
                  </a:lnTo>
                  <a:lnTo>
                    <a:pt x="18" y="126"/>
                  </a:lnTo>
                  <a:lnTo>
                    <a:pt x="0" y="144"/>
                  </a:lnTo>
                  <a:lnTo>
                    <a:pt x="9" y="161"/>
                  </a:lnTo>
                  <a:lnTo>
                    <a:pt x="18" y="170"/>
                  </a:lnTo>
                  <a:lnTo>
                    <a:pt x="45" y="170"/>
                  </a:lnTo>
                  <a:lnTo>
                    <a:pt x="161" y="108"/>
                  </a:lnTo>
                  <a:lnTo>
                    <a:pt x="268" y="45"/>
                  </a:lnTo>
                  <a:lnTo>
                    <a:pt x="277" y="27"/>
                  </a:lnTo>
                  <a:lnTo>
                    <a:pt x="268" y="1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62" name="Google Shape;2562;p28"/>
            <p:cNvSpPr/>
            <p:nvPr/>
          </p:nvSpPr>
          <p:spPr>
            <a:xfrm>
              <a:off x="1808429" y="3360390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8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17" y="108"/>
                  </a:lnTo>
                  <a:lnTo>
                    <a:pt x="233" y="170"/>
                  </a:lnTo>
                  <a:lnTo>
                    <a:pt x="260" y="170"/>
                  </a:lnTo>
                  <a:lnTo>
                    <a:pt x="269" y="161"/>
                  </a:lnTo>
                  <a:lnTo>
                    <a:pt x="278" y="144"/>
                  </a:lnTo>
                  <a:lnTo>
                    <a:pt x="260" y="135"/>
                  </a:lnTo>
                  <a:lnTo>
                    <a:pt x="144" y="72"/>
                  </a:lnTo>
                  <a:lnTo>
                    <a:pt x="45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63" name="Google Shape;2563;p28"/>
            <p:cNvSpPr/>
            <p:nvPr/>
          </p:nvSpPr>
          <p:spPr>
            <a:xfrm>
              <a:off x="2795606" y="3377497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78" y="1"/>
                  </a:moveTo>
                  <a:lnTo>
                    <a:pt x="260" y="10"/>
                  </a:lnTo>
                  <a:lnTo>
                    <a:pt x="144" y="46"/>
                  </a:lnTo>
                  <a:lnTo>
                    <a:pt x="19" y="90"/>
                  </a:lnTo>
                  <a:lnTo>
                    <a:pt x="1" y="99"/>
                  </a:lnTo>
                  <a:lnTo>
                    <a:pt x="1" y="126"/>
                  </a:lnTo>
                  <a:lnTo>
                    <a:pt x="10" y="135"/>
                  </a:lnTo>
                  <a:lnTo>
                    <a:pt x="37" y="135"/>
                  </a:lnTo>
                  <a:lnTo>
                    <a:pt x="162" y="90"/>
                  </a:lnTo>
                  <a:lnTo>
                    <a:pt x="278" y="46"/>
                  </a:lnTo>
                  <a:lnTo>
                    <a:pt x="295" y="37"/>
                  </a:lnTo>
                  <a:lnTo>
                    <a:pt x="295" y="19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64" name="Google Shape;2564;p28"/>
            <p:cNvSpPr/>
            <p:nvPr/>
          </p:nvSpPr>
          <p:spPr>
            <a:xfrm>
              <a:off x="1843411" y="3378187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18" y="46"/>
                  </a:lnTo>
                  <a:lnTo>
                    <a:pt x="134" y="90"/>
                  </a:lnTo>
                  <a:lnTo>
                    <a:pt x="259" y="126"/>
                  </a:lnTo>
                  <a:lnTo>
                    <a:pt x="268" y="135"/>
                  </a:lnTo>
                  <a:lnTo>
                    <a:pt x="286" y="126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81"/>
                  </a:lnTo>
                  <a:lnTo>
                    <a:pt x="152" y="4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65" name="Google Shape;2565;p28"/>
            <p:cNvSpPr/>
            <p:nvPr/>
          </p:nvSpPr>
          <p:spPr>
            <a:xfrm>
              <a:off x="2757249" y="3390539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9" y="1"/>
                  </a:moveTo>
                  <a:lnTo>
                    <a:pt x="144" y="27"/>
                  </a:lnTo>
                  <a:lnTo>
                    <a:pt x="19" y="63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108"/>
                  </a:lnTo>
                  <a:lnTo>
                    <a:pt x="36" y="108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27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66" name="Google Shape;2566;p28"/>
            <p:cNvSpPr/>
            <p:nvPr/>
          </p:nvSpPr>
          <p:spPr>
            <a:xfrm>
              <a:off x="1881079" y="3390539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18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68" y="108"/>
                  </a:lnTo>
                  <a:lnTo>
                    <a:pt x="295" y="108"/>
                  </a:lnTo>
                  <a:lnTo>
                    <a:pt x="304" y="99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67" name="Google Shape;2567;p28"/>
            <p:cNvSpPr/>
            <p:nvPr/>
          </p:nvSpPr>
          <p:spPr>
            <a:xfrm>
              <a:off x="2718200" y="3400128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8" y="1"/>
                  </a:moveTo>
                  <a:lnTo>
                    <a:pt x="153" y="27"/>
                  </a:lnTo>
                  <a:lnTo>
                    <a:pt x="19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68" name="Google Shape;2568;p28"/>
            <p:cNvSpPr/>
            <p:nvPr/>
          </p:nvSpPr>
          <p:spPr>
            <a:xfrm>
              <a:off x="1920127" y="3400128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69" name="Google Shape;2569;p28"/>
            <p:cNvSpPr/>
            <p:nvPr/>
          </p:nvSpPr>
          <p:spPr>
            <a:xfrm>
              <a:off x="2679152" y="3407646"/>
              <a:ext cx="23399" cy="6981"/>
            </a:xfrm>
            <a:custGeom>
              <a:avLst/>
              <a:gdLst/>
              <a:ahLst/>
              <a:cxnLst/>
              <a:rect l="l" t="t" r="r" b="b"/>
              <a:pathLst>
                <a:path w="305" h="91" extrusionOk="0">
                  <a:moveTo>
                    <a:pt x="278" y="1"/>
                  </a:moveTo>
                  <a:lnTo>
                    <a:pt x="144" y="28"/>
                  </a:lnTo>
                  <a:lnTo>
                    <a:pt x="19" y="46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28" y="90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70" name="Google Shape;2570;p28"/>
            <p:cNvSpPr/>
            <p:nvPr/>
          </p:nvSpPr>
          <p:spPr>
            <a:xfrm>
              <a:off x="1959175" y="3407646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7" y="1"/>
                  </a:moveTo>
                  <a:lnTo>
                    <a:pt x="9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4"/>
                  </a:lnTo>
                  <a:lnTo>
                    <a:pt x="286" y="46"/>
                  </a:lnTo>
                  <a:lnTo>
                    <a:pt x="161" y="2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71" name="Google Shape;2571;p28"/>
            <p:cNvSpPr/>
            <p:nvPr/>
          </p:nvSpPr>
          <p:spPr>
            <a:xfrm>
              <a:off x="2639413" y="3414551"/>
              <a:ext cx="23399" cy="6214"/>
            </a:xfrm>
            <a:custGeom>
              <a:avLst/>
              <a:gdLst/>
              <a:ahLst/>
              <a:cxnLst/>
              <a:rect l="l" t="t" r="r" b="b"/>
              <a:pathLst>
                <a:path w="305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28" y="81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72" name="Google Shape;2572;p28"/>
            <p:cNvSpPr/>
            <p:nvPr/>
          </p:nvSpPr>
          <p:spPr>
            <a:xfrm>
              <a:off x="1998914" y="3414551"/>
              <a:ext cx="23322" cy="6214"/>
            </a:xfrm>
            <a:custGeom>
              <a:avLst/>
              <a:gdLst/>
              <a:ahLst/>
              <a:cxnLst/>
              <a:rect l="l" t="t" r="r" b="b"/>
              <a:pathLst>
                <a:path w="304" h="81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73" name="Google Shape;2573;p28"/>
            <p:cNvSpPr/>
            <p:nvPr/>
          </p:nvSpPr>
          <p:spPr>
            <a:xfrm>
              <a:off x="2599675" y="3419997"/>
              <a:ext cx="23399" cy="5600"/>
            </a:xfrm>
            <a:custGeom>
              <a:avLst/>
              <a:gdLst/>
              <a:ahLst/>
              <a:cxnLst/>
              <a:rect l="l" t="t" r="r" b="b"/>
              <a:pathLst>
                <a:path w="305" h="73" extrusionOk="0">
                  <a:moveTo>
                    <a:pt x="278" y="1"/>
                  </a:moveTo>
                  <a:lnTo>
                    <a:pt x="153" y="10"/>
                  </a:lnTo>
                  <a:lnTo>
                    <a:pt x="19" y="27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28" y="72"/>
                  </a:lnTo>
                  <a:lnTo>
                    <a:pt x="153" y="54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74" name="Google Shape;2574;p28"/>
            <p:cNvSpPr/>
            <p:nvPr/>
          </p:nvSpPr>
          <p:spPr>
            <a:xfrm>
              <a:off x="2038653" y="3419997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fill="none" extrusionOk="0">
                  <a:moveTo>
                    <a:pt x="286" y="72"/>
                  </a:moveTo>
                  <a:lnTo>
                    <a:pt x="277" y="72"/>
                  </a:lnTo>
                  <a:lnTo>
                    <a:pt x="277" y="72"/>
                  </a:lnTo>
                  <a:lnTo>
                    <a:pt x="152" y="63"/>
                  </a:lnTo>
                  <a:lnTo>
                    <a:pt x="18" y="45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9" y="1"/>
                  </a:lnTo>
                  <a:lnTo>
                    <a:pt x="27" y="1"/>
                  </a:lnTo>
                  <a:lnTo>
                    <a:pt x="152" y="10"/>
                  </a:lnTo>
                  <a:lnTo>
                    <a:pt x="286" y="27"/>
                  </a:lnTo>
                  <a:lnTo>
                    <a:pt x="304" y="36"/>
                  </a:lnTo>
                  <a:lnTo>
                    <a:pt x="313" y="54"/>
                  </a:lnTo>
                  <a:lnTo>
                    <a:pt x="304" y="72"/>
                  </a:lnTo>
                  <a:lnTo>
                    <a:pt x="286" y="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75" name="Google Shape;2575;p28"/>
            <p:cNvSpPr/>
            <p:nvPr/>
          </p:nvSpPr>
          <p:spPr>
            <a:xfrm>
              <a:off x="2559245" y="3424140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0"/>
                  </a:moveTo>
                  <a:lnTo>
                    <a:pt x="162" y="9"/>
                  </a:lnTo>
                  <a:lnTo>
                    <a:pt x="28" y="27"/>
                  </a:lnTo>
                  <a:lnTo>
                    <a:pt x="10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8" y="72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4" y="36"/>
                  </a:lnTo>
                  <a:lnTo>
                    <a:pt x="314" y="1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76" name="Google Shape;2576;p28"/>
            <p:cNvSpPr/>
            <p:nvPr/>
          </p:nvSpPr>
          <p:spPr>
            <a:xfrm>
              <a:off x="2078392" y="3424140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77" name="Google Shape;2577;p28"/>
            <p:cNvSpPr/>
            <p:nvPr/>
          </p:nvSpPr>
          <p:spPr>
            <a:xfrm>
              <a:off x="2519583" y="3427515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28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78" name="Google Shape;2578;p28"/>
            <p:cNvSpPr/>
            <p:nvPr/>
          </p:nvSpPr>
          <p:spPr>
            <a:xfrm>
              <a:off x="2118130" y="3427515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295" y="28"/>
                  </a:lnTo>
                  <a:lnTo>
                    <a:pt x="161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79" name="Google Shape;2579;p28"/>
            <p:cNvSpPr/>
            <p:nvPr/>
          </p:nvSpPr>
          <p:spPr>
            <a:xfrm>
              <a:off x="2479154" y="3430968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161" y="0"/>
                  </a:move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80" name="Google Shape;2580;p28"/>
            <p:cNvSpPr/>
            <p:nvPr/>
          </p:nvSpPr>
          <p:spPr>
            <a:xfrm>
              <a:off x="2158483" y="343096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54"/>
                  </a:lnTo>
                  <a:lnTo>
                    <a:pt x="313" y="36"/>
                  </a:lnTo>
                  <a:lnTo>
                    <a:pt x="305" y="18"/>
                  </a:lnTo>
                  <a:lnTo>
                    <a:pt x="287" y="9"/>
                  </a:lnTo>
                  <a:lnTo>
                    <a:pt x="153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81" name="Google Shape;2581;p28"/>
            <p:cNvSpPr/>
            <p:nvPr/>
          </p:nvSpPr>
          <p:spPr>
            <a:xfrm>
              <a:off x="2439415" y="3433039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82" name="Google Shape;2582;p28"/>
            <p:cNvSpPr/>
            <p:nvPr/>
          </p:nvSpPr>
          <p:spPr>
            <a:xfrm>
              <a:off x="2198221" y="343303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9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83" name="Google Shape;2583;p28"/>
            <p:cNvSpPr/>
            <p:nvPr/>
          </p:nvSpPr>
          <p:spPr>
            <a:xfrm>
              <a:off x="2398986" y="3434420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84" name="Google Shape;2584;p28"/>
            <p:cNvSpPr/>
            <p:nvPr/>
          </p:nvSpPr>
          <p:spPr>
            <a:xfrm>
              <a:off x="2238651" y="3434420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8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7" y="9"/>
                  </a:lnTo>
                  <a:lnTo>
                    <a:pt x="153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85" name="Google Shape;2585;p28"/>
            <p:cNvSpPr/>
            <p:nvPr/>
          </p:nvSpPr>
          <p:spPr>
            <a:xfrm>
              <a:off x="2359248" y="3435724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86" name="Google Shape;2586;p28"/>
            <p:cNvSpPr/>
            <p:nvPr/>
          </p:nvSpPr>
          <p:spPr>
            <a:xfrm>
              <a:off x="2278389" y="3435724"/>
              <a:ext cx="24780" cy="3529"/>
            </a:xfrm>
            <a:custGeom>
              <a:avLst/>
              <a:gdLst/>
              <a:ahLst/>
              <a:cxnLst/>
              <a:rect l="l" t="t" r="r" b="b"/>
              <a:pathLst>
                <a:path w="323" h="46" extrusionOk="0">
                  <a:moveTo>
                    <a:pt x="10" y="1"/>
                  </a:moveTo>
                  <a:lnTo>
                    <a:pt x="1" y="19"/>
                  </a:lnTo>
                  <a:lnTo>
                    <a:pt x="10" y="37"/>
                  </a:lnTo>
                  <a:lnTo>
                    <a:pt x="27" y="46"/>
                  </a:lnTo>
                  <a:lnTo>
                    <a:pt x="313" y="46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87" name="Google Shape;2587;p28"/>
            <p:cNvSpPr/>
            <p:nvPr/>
          </p:nvSpPr>
          <p:spPr>
            <a:xfrm>
              <a:off x="2318818" y="343572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9" y="10"/>
                  </a:lnTo>
                  <a:lnTo>
                    <a:pt x="1" y="28"/>
                  </a:lnTo>
                  <a:lnTo>
                    <a:pt x="9" y="46"/>
                  </a:lnTo>
                  <a:lnTo>
                    <a:pt x="27" y="55"/>
                  </a:lnTo>
                  <a:lnTo>
                    <a:pt x="286" y="55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88" name="Google Shape;2588;p28"/>
            <p:cNvSpPr/>
            <p:nvPr/>
          </p:nvSpPr>
          <p:spPr>
            <a:xfrm>
              <a:off x="1832441" y="3246697"/>
              <a:ext cx="996177" cy="173376"/>
            </a:xfrm>
            <a:custGeom>
              <a:avLst/>
              <a:gdLst/>
              <a:ahLst/>
              <a:cxnLst/>
              <a:rect l="l" t="t" r="r" b="b"/>
              <a:pathLst>
                <a:path w="12985" h="2260" extrusionOk="0">
                  <a:moveTo>
                    <a:pt x="5823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83" y="411"/>
                  </a:lnTo>
                  <a:lnTo>
                    <a:pt x="777" y="590"/>
                  </a:lnTo>
                  <a:lnTo>
                    <a:pt x="286" y="795"/>
                  </a:lnTo>
                  <a:lnTo>
                    <a:pt x="81" y="956"/>
                  </a:lnTo>
                  <a:lnTo>
                    <a:pt x="9" y="1072"/>
                  </a:lnTo>
                  <a:lnTo>
                    <a:pt x="0" y="1125"/>
                  </a:lnTo>
                  <a:lnTo>
                    <a:pt x="9" y="1188"/>
                  </a:lnTo>
                  <a:lnTo>
                    <a:pt x="81" y="1304"/>
                  </a:lnTo>
                  <a:lnTo>
                    <a:pt x="286" y="1465"/>
                  </a:lnTo>
                  <a:lnTo>
                    <a:pt x="777" y="1670"/>
                  </a:lnTo>
                  <a:lnTo>
                    <a:pt x="1483" y="1849"/>
                  </a:lnTo>
                  <a:lnTo>
                    <a:pt x="2358" y="2001"/>
                  </a:lnTo>
                  <a:lnTo>
                    <a:pt x="3394" y="2126"/>
                  </a:lnTo>
                  <a:lnTo>
                    <a:pt x="4563" y="2206"/>
                  </a:lnTo>
                  <a:lnTo>
                    <a:pt x="5823" y="2251"/>
                  </a:lnTo>
                  <a:lnTo>
                    <a:pt x="6492" y="2260"/>
                  </a:lnTo>
                  <a:lnTo>
                    <a:pt x="7162" y="2251"/>
                  </a:lnTo>
                  <a:lnTo>
                    <a:pt x="8430" y="2206"/>
                  </a:lnTo>
                  <a:lnTo>
                    <a:pt x="9591" y="2126"/>
                  </a:lnTo>
                  <a:lnTo>
                    <a:pt x="10627" y="2001"/>
                  </a:lnTo>
                  <a:lnTo>
                    <a:pt x="11511" y="1849"/>
                  </a:lnTo>
                  <a:lnTo>
                    <a:pt x="12208" y="1670"/>
                  </a:lnTo>
                  <a:lnTo>
                    <a:pt x="12699" y="1465"/>
                  </a:lnTo>
                  <a:lnTo>
                    <a:pt x="12913" y="1304"/>
                  </a:lnTo>
                  <a:lnTo>
                    <a:pt x="12976" y="1188"/>
                  </a:lnTo>
                  <a:lnTo>
                    <a:pt x="12984" y="1125"/>
                  </a:lnTo>
                  <a:lnTo>
                    <a:pt x="12976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89" name="Google Shape;2589;p28"/>
            <p:cNvSpPr/>
            <p:nvPr/>
          </p:nvSpPr>
          <p:spPr>
            <a:xfrm>
              <a:off x="1832441" y="3246697"/>
              <a:ext cx="996177" cy="104179"/>
            </a:xfrm>
            <a:custGeom>
              <a:avLst/>
              <a:gdLst/>
              <a:ahLst/>
              <a:cxnLst/>
              <a:rect l="l" t="t" r="r" b="b"/>
              <a:pathLst>
                <a:path w="12985" h="1358" extrusionOk="0">
                  <a:moveTo>
                    <a:pt x="5823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83" y="411"/>
                  </a:lnTo>
                  <a:lnTo>
                    <a:pt x="777" y="590"/>
                  </a:lnTo>
                  <a:lnTo>
                    <a:pt x="286" y="795"/>
                  </a:lnTo>
                  <a:lnTo>
                    <a:pt x="81" y="956"/>
                  </a:lnTo>
                  <a:lnTo>
                    <a:pt x="9" y="1072"/>
                  </a:lnTo>
                  <a:lnTo>
                    <a:pt x="0" y="1125"/>
                  </a:lnTo>
                  <a:lnTo>
                    <a:pt x="9" y="1188"/>
                  </a:lnTo>
                  <a:lnTo>
                    <a:pt x="81" y="1304"/>
                  </a:lnTo>
                  <a:lnTo>
                    <a:pt x="134" y="1358"/>
                  </a:lnTo>
                  <a:lnTo>
                    <a:pt x="268" y="1259"/>
                  </a:lnTo>
                  <a:lnTo>
                    <a:pt x="670" y="1081"/>
                  </a:lnTo>
                  <a:lnTo>
                    <a:pt x="1242" y="920"/>
                  </a:lnTo>
                  <a:lnTo>
                    <a:pt x="1956" y="777"/>
                  </a:lnTo>
                  <a:lnTo>
                    <a:pt x="3251" y="599"/>
                  </a:lnTo>
                  <a:lnTo>
                    <a:pt x="5331" y="465"/>
                  </a:lnTo>
                  <a:lnTo>
                    <a:pt x="6492" y="456"/>
                  </a:lnTo>
                  <a:lnTo>
                    <a:pt x="7653" y="465"/>
                  </a:lnTo>
                  <a:lnTo>
                    <a:pt x="9743" y="599"/>
                  </a:lnTo>
                  <a:lnTo>
                    <a:pt x="11029" y="777"/>
                  </a:lnTo>
                  <a:lnTo>
                    <a:pt x="11743" y="920"/>
                  </a:lnTo>
                  <a:lnTo>
                    <a:pt x="12315" y="1081"/>
                  </a:lnTo>
                  <a:lnTo>
                    <a:pt x="12725" y="1259"/>
                  </a:lnTo>
                  <a:lnTo>
                    <a:pt x="12850" y="1358"/>
                  </a:lnTo>
                  <a:lnTo>
                    <a:pt x="12913" y="1304"/>
                  </a:lnTo>
                  <a:lnTo>
                    <a:pt x="12976" y="1188"/>
                  </a:lnTo>
                  <a:lnTo>
                    <a:pt x="12984" y="1125"/>
                  </a:lnTo>
                  <a:lnTo>
                    <a:pt x="12976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90" name="Google Shape;2590;p28"/>
            <p:cNvSpPr/>
            <p:nvPr/>
          </p:nvSpPr>
          <p:spPr>
            <a:xfrm>
              <a:off x="2059903" y="3319270"/>
              <a:ext cx="541932" cy="66589"/>
            </a:xfrm>
            <a:custGeom>
              <a:avLst/>
              <a:gdLst/>
              <a:ahLst/>
              <a:cxnLst/>
              <a:rect l="l" t="t" r="r" b="b"/>
              <a:pathLst>
                <a:path w="7064" h="868" extrusionOk="0">
                  <a:moveTo>
                    <a:pt x="1643" y="1"/>
                  </a:moveTo>
                  <a:lnTo>
                    <a:pt x="1527" y="10"/>
                  </a:lnTo>
                  <a:lnTo>
                    <a:pt x="1420" y="28"/>
                  </a:lnTo>
                  <a:lnTo>
                    <a:pt x="1340" y="54"/>
                  </a:lnTo>
                  <a:lnTo>
                    <a:pt x="1161" y="117"/>
                  </a:lnTo>
                  <a:lnTo>
                    <a:pt x="911" y="260"/>
                  </a:lnTo>
                  <a:lnTo>
                    <a:pt x="848" y="340"/>
                  </a:lnTo>
                  <a:lnTo>
                    <a:pt x="518" y="340"/>
                  </a:lnTo>
                  <a:lnTo>
                    <a:pt x="295" y="349"/>
                  </a:lnTo>
                  <a:lnTo>
                    <a:pt x="143" y="367"/>
                  </a:lnTo>
                  <a:lnTo>
                    <a:pt x="27" y="403"/>
                  </a:lnTo>
                  <a:lnTo>
                    <a:pt x="0" y="447"/>
                  </a:lnTo>
                  <a:lnTo>
                    <a:pt x="27" y="492"/>
                  </a:lnTo>
                  <a:lnTo>
                    <a:pt x="143" y="528"/>
                  </a:lnTo>
                  <a:lnTo>
                    <a:pt x="295" y="546"/>
                  </a:lnTo>
                  <a:lnTo>
                    <a:pt x="518" y="555"/>
                  </a:lnTo>
                  <a:lnTo>
                    <a:pt x="884" y="555"/>
                  </a:lnTo>
                  <a:lnTo>
                    <a:pt x="964" y="626"/>
                  </a:lnTo>
                  <a:lnTo>
                    <a:pt x="1241" y="733"/>
                  </a:lnTo>
                  <a:lnTo>
                    <a:pt x="1438" y="778"/>
                  </a:lnTo>
                  <a:lnTo>
                    <a:pt x="1661" y="822"/>
                  </a:lnTo>
                  <a:lnTo>
                    <a:pt x="2179" y="858"/>
                  </a:lnTo>
                  <a:lnTo>
                    <a:pt x="2474" y="867"/>
                  </a:lnTo>
                  <a:lnTo>
                    <a:pt x="2965" y="858"/>
                  </a:lnTo>
                  <a:lnTo>
                    <a:pt x="3322" y="814"/>
                  </a:lnTo>
                  <a:lnTo>
                    <a:pt x="3608" y="760"/>
                  </a:lnTo>
                  <a:lnTo>
                    <a:pt x="3777" y="688"/>
                  </a:lnTo>
                  <a:lnTo>
                    <a:pt x="3911" y="608"/>
                  </a:lnTo>
                  <a:lnTo>
                    <a:pt x="4045" y="501"/>
                  </a:lnTo>
                  <a:lnTo>
                    <a:pt x="4161" y="412"/>
                  </a:lnTo>
                  <a:lnTo>
                    <a:pt x="4286" y="349"/>
                  </a:lnTo>
                  <a:lnTo>
                    <a:pt x="4420" y="313"/>
                  </a:lnTo>
                  <a:lnTo>
                    <a:pt x="4644" y="305"/>
                  </a:lnTo>
                  <a:lnTo>
                    <a:pt x="4867" y="305"/>
                  </a:lnTo>
                  <a:lnTo>
                    <a:pt x="5037" y="340"/>
                  </a:lnTo>
                  <a:lnTo>
                    <a:pt x="5099" y="367"/>
                  </a:lnTo>
                  <a:lnTo>
                    <a:pt x="5170" y="421"/>
                  </a:lnTo>
                  <a:lnTo>
                    <a:pt x="5179" y="456"/>
                  </a:lnTo>
                  <a:lnTo>
                    <a:pt x="5170" y="501"/>
                  </a:lnTo>
                  <a:lnTo>
                    <a:pt x="5126" y="546"/>
                  </a:lnTo>
                  <a:lnTo>
                    <a:pt x="5063" y="581"/>
                  </a:lnTo>
                  <a:lnTo>
                    <a:pt x="4974" y="626"/>
                  </a:lnTo>
                  <a:lnTo>
                    <a:pt x="4894" y="653"/>
                  </a:lnTo>
                  <a:lnTo>
                    <a:pt x="4849" y="671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06" y="751"/>
                  </a:lnTo>
                  <a:lnTo>
                    <a:pt x="4733" y="787"/>
                  </a:lnTo>
                  <a:lnTo>
                    <a:pt x="4876" y="814"/>
                  </a:lnTo>
                  <a:lnTo>
                    <a:pt x="5045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22"/>
                  </a:lnTo>
                  <a:lnTo>
                    <a:pt x="5724" y="796"/>
                  </a:lnTo>
                  <a:lnTo>
                    <a:pt x="5903" y="733"/>
                  </a:lnTo>
                  <a:lnTo>
                    <a:pt x="6135" y="608"/>
                  </a:lnTo>
                  <a:lnTo>
                    <a:pt x="6197" y="546"/>
                  </a:lnTo>
                  <a:lnTo>
                    <a:pt x="6760" y="546"/>
                  </a:lnTo>
                  <a:lnTo>
                    <a:pt x="6921" y="519"/>
                  </a:lnTo>
                  <a:lnTo>
                    <a:pt x="7037" y="483"/>
                  </a:lnTo>
                  <a:lnTo>
                    <a:pt x="7064" y="438"/>
                  </a:lnTo>
                  <a:lnTo>
                    <a:pt x="7037" y="403"/>
                  </a:lnTo>
                  <a:lnTo>
                    <a:pt x="6921" y="367"/>
                  </a:lnTo>
                  <a:lnTo>
                    <a:pt x="6760" y="340"/>
                  </a:lnTo>
                  <a:lnTo>
                    <a:pt x="6546" y="331"/>
                  </a:lnTo>
                  <a:lnTo>
                    <a:pt x="6171" y="331"/>
                  </a:lnTo>
                  <a:lnTo>
                    <a:pt x="6090" y="269"/>
                  </a:lnTo>
                  <a:lnTo>
                    <a:pt x="5796" y="153"/>
                  </a:lnTo>
                  <a:lnTo>
                    <a:pt x="5590" y="108"/>
                  </a:lnTo>
                  <a:lnTo>
                    <a:pt x="5367" y="72"/>
                  </a:lnTo>
                  <a:lnTo>
                    <a:pt x="4840" y="28"/>
                  </a:lnTo>
                  <a:lnTo>
                    <a:pt x="4554" y="28"/>
                  </a:lnTo>
                  <a:lnTo>
                    <a:pt x="4063" y="37"/>
                  </a:lnTo>
                  <a:lnTo>
                    <a:pt x="3715" y="81"/>
                  </a:lnTo>
                  <a:lnTo>
                    <a:pt x="3438" y="135"/>
                  </a:lnTo>
                  <a:lnTo>
                    <a:pt x="3259" y="206"/>
                  </a:lnTo>
                  <a:lnTo>
                    <a:pt x="3117" y="287"/>
                  </a:lnTo>
                  <a:lnTo>
                    <a:pt x="2974" y="394"/>
                  </a:lnTo>
                  <a:lnTo>
                    <a:pt x="2893" y="456"/>
                  </a:lnTo>
                  <a:lnTo>
                    <a:pt x="2822" y="501"/>
                  </a:lnTo>
                  <a:lnTo>
                    <a:pt x="2759" y="537"/>
                  </a:lnTo>
                  <a:lnTo>
                    <a:pt x="2661" y="563"/>
                  </a:lnTo>
                  <a:lnTo>
                    <a:pt x="2554" y="581"/>
                  </a:lnTo>
                  <a:lnTo>
                    <a:pt x="2402" y="590"/>
                  </a:lnTo>
                  <a:lnTo>
                    <a:pt x="2170" y="581"/>
                  </a:lnTo>
                  <a:lnTo>
                    <a:pt x="2009" y="546"/>
                  </a:lnTo>
                  <a:lnTo>
                    <a:pt x="1956" y="519"/>
                  </a:lnTo>
                  <a:lnTo>
                    <a:pt x="1884" y="465"/>
                  </a:lnTo>
                  <a:lnTo>
                    <a:pt x="1884" y="421"/>
                  </a:lnTo>
                  <a:lnTo>
                    <a:pt x="1893" y="358"/>
                  </a:lnTo>
                  <a:lnTo>
                    <a:pt x="1956" y="305"/>
                  </a:lnTo>
                  <a:lnTo>
                    <a:pt x="2054" y="242"/>
                  </a:lnTo>
                  <a:lnTo>
                    <a:pt x="2215" y="179"/>
                  </a:lnTo>
                  <a:lnTo>
                    <a:pt x="2286" y="153"/>
                  </a:lnTo>
                  <a:lnTo>
                    <a:pt x="2322" y="126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8" y="28"/>
                  </a:lnTo>
                  <a:lnTo>
                    <a:pt x="2018" y="10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91" name="Google Shape;2591;p28"/>
            <p:cNvSpPr/>
            <p:nvPr/>
          </p:nvSpPr>
          <p:spPr>
            <a:xfrm>
              <a:off x="2798368" y="3404271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152" y="0"/>
                  </a:moveTo>
                  <a:lnTo>
                    <a:pt x="81" y="18"/>
                  </a:lnTo>
                  <a:lnTo>
                    <a:pt x="1" y="36"/>
                  </a:lnTo>
                  <a:lnTo>
                    <a:pt x="1" y="1447"/>
                  </a:lnTo>
                  <a:lnTo>
                    <a:pt x="81" y="1420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92" name="Google Shape;2592;p28"/>
            <p:cNvSpPr/>
            <p:nvPr/>
          </p:nvSpPr>
          <p:spPr>
            <a:xfrm>
              <a:off x="2679842" y="3428896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1"/>
                  </a:moveTo>
                  <a:lnTo>
                    <a:pt x="81" y="10"/>
                  </a:lnTo>
                  <a:lnTo>
                    <a:pt x="1" y="19"/>
                  </a:lnTo>
                  <a:lnTo>
                    <a:pt x="1" y="1429"/>
                  </a:lnTo>
                  <a:lnTo>
                    <a:pt x="81" y="1421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93" name="Google Shape;2593;p28"/>
            <p:cNvSpPr/>
            <p:nvPr/>
          </p:nvSpPr>
          <p:spPr>
            <a:xfrm>
              <a:off x="2561317" y="3443319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3" y="0"/>
                  </a:moveTo>
                  <a:lnTo>
                    <a:pt x="81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81" y="1411"/>
                  </a:lnTo>
                  <a:lnTo>
                    <a:pt x="153" y="140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94" name="Google Shape;2594;p28"/>
            <p:cNvSpPr/>
            <p:nvPr/>
          </p:nvSpPr>
          <p:spPr>
            <a:xfrm>
              <a:off x="2442791" y="3450837"/>
              <a:ext cx="12428" cy="109012"/>
            </a:xfrm>
            <a:custGeom>
              <a:avLst/>
              <a:gdLst/>
              <a:ahLst/>
              <a:cxnLst/>
              <a:rect l="l" t="t" r="r" b="b"/>
              <a:pathLst>
                <a:path w="162" h="1421" extrusionOk="0">
                  <a:moveTo>
                    <a:pt x="162" y="0"/>
                  </a:moveTo>
                  <a:lnTo>
                    <a:pt x="81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81" y="1411"/>
                  </a:lnTo>
                  <a:lnTo>
                    <a:pt x="162" y="141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95" name="Google Shape;2595;p28"/>
            <p:cNvSpPr/>
            <p:nvPr/>
          </p:nvSpPr>
          <p:spPr>
            <a:xfrm>
              <a:off x="2324956" y="3453599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96" name="Google Shape;2596;p28"/>
            <p:cNvSpPr/>
            <p:nvPr/>
          </p:nvSpPr>
          <p:spPr>
            <a:xfrm>
              <a:off x="2206507" y="3450837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0"/>
                  </a:moveTo>
                  <a:lnTo>
                    <a:pt x="0" y="1411"/>
                  </a:lnTo>
                  <a:lnTo>
                    <a:pt x="71" y="1411"/>
                  </a:lnTo>
                  <a:lnTo>
                    <a:pt x="152" y="1420"/>
                  </a:lnTo>
                  <a:lnTo>
                    <a:pt x="152" y="9"/>
                  </a:lnTo>
                  <a:lnTo>
                    <a:pt x="7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97" name="Google Shape;2597;p28"/>
            <p:cNvSpPr/>
            <p:nvPr/>
          </p:nvSpPr>
          <p:spPr>
            <a:xfrm>
              <a:off x="2087981" y="3443319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11"/>
                  </a:lnTo>
                  <a:lnTo>
                    <a:pt x="152" y="1420"/>
                  </a:lnTo>
                  <a:lnTo>
                    <a:pt x="152" y="9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98" name="Google Shape;2598;p28"/>
            <p:cNvSpPr/>
            <p:nvPr/>
          </p:nvSpPr>
          <p:spPr>
            <a:xfrm>
              <a:off x="1969455" y="3428896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0" y="1"/>
                  </a:moveTo>
                  <a:lnTo>
                    <a:pt x="0" y="1403"/>
                  </a:lnTo>
                  <a:lnTo>
                    <a:pt x="72" y="1421"/>
                  </a:lnTo>
                  <a:lnTo>
                    <a:pt x="152" y="1429"/>
                  </a:lnTo>
                  <a:lnTo>
                    <a:pt x="152" y="19"/>
                  </a:lnTo>
                  <a:lnTo>
                    <a:pt x="72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599" name="Google Shape;2599;p28"/>
            <p:cNvSpPr/>
            <p:nvPr/>
          </p:nvSpPr>
          <p:spPr>
            <a:xfrm>
              <a:off x="1850930" y="3404271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20"/>
                  </a:lnTo>
                  <a:lnTo>
                    <a:pt x="152" y="1447"/>
                  </a:lnTo>
                  <a:lnTo>
                    <a:pt x="152" y="36"/>
                  </a:lnTo>
                  <a:lnTo>
                    <a:pt x="7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00" name="Google Shape;2600;p28"/>
            <p:cNvSpPr/>
            <p:nvPr/>
          </p:nvSpPr>
          <p:spPr>
            <a:xfrm>
              <a:off x="1809810" y="3224757"/>
              <a:ext cx="1184595" cy="228918"/>
            </a:xfrm>
            <a:custGeom>
              <a:avLst/>
              <a:gdLst/>
              <a:ahLst/>
              <a:cxnLst/>
              <a:rect l="l" t="t" r="r" b="b"/>
              <a:pathLst>
                <a:path w="15441" h="2984" extrusionOk="0">
                  <a:moveTo>
                    <a:pt x="1" y="1"/>
                  </a:moveTo>
                  <a:lnTo>
                    <a:pt x="1" y="1411"/>
                  </a:lnTo>
                  <a:lnTo>
                    <a:pt x="10" y="1492"/>
                  </a:lnTo>
                  <a:lnTo>
                    <a:pt x="90" y="1653"/>
                  </a:lnTo>
                  <a:lnTo>
                    <a:pt x="242" y="1804"/>
                  </a:lnTo>
                  <a:lnTo>
                    <a:pt x="465" y="1947"/>
                  </a:lnTo>
                  <a:lnTo>
                    <a:pt x="920" y="2162"/>
                  </a:lnTo>
                  <a:lnTo>
                    <a:pt x="1760" y="2412"/>
                  </a:lnTo>
                  <a:lnTo>
                    <a:pt x="2805" y="2626"/>
                  </a:lnTo>
                  <a:lnTo>
                    <a:pt x="4037" y="2796"/>
                  </a:lnTo>
                  <a:lnTo>
                    <a:pt x="5421" y="2912"/>
                  </a:lnTo>
                  <a:lnTo>
                    <a:pt x="6930" y="2974"/>
                  </a:lnTo>
                  <a:lnTo>
                    <a:pt x="7725" y="2983"/>
                  </a:lnTo>
                  <a:lnTo>
                    <a:pt x="8511" y="2974"/>
                  </a:lnTo>
                  <a:lnTo>
                    <a:pt x="10020" y="2912"/>
                  </a:lnTo>
                  <a:lnTo>
                    <a:pt x="11404" y="2796"/>
                  </a:lnTo>
                  <a:lnTo>
                    <a:pt x="12636" y="2626"/>
                  </a:lnTo>
                  <a:lnTo>
                    <a:pt x="13690" y="2412"/>
                  </a:lnTo>
                  <a:lnTo>
                    <a:pt x="14521" y="2162"/>
                  </a:lnTo>
                  <a:lnTo>
                    <a:pt x="14976" y="1947"/>
                  </a:lnTo>
                  <a:lnTo>
                    <a:pt x="15199" y="1804"/>
                  </a:lnTo>
                  <a:lnTo>
                    <a:pt x="15351" y="1653"/>
                  </a:lnTo>
                  <a:lnTo>
                    <a:pt x="15432" y="1492"/>
                  </a:lnTo>
                  <a:lnTo>
                    <a:pt x="15440" y="1411"/>
                  </a:lnTo>
                  <a:lnTo>
                    <a:pt x="15440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01" name="Google Shape;2601;p28"/>
            <p:cNvSpPr/>
            <p:nvPr/>
          </p:nvSpPr>
          <p:spPr>
            <a:xfrm>
              <a:off x="1809810" y="3104160"/>
              <a:ext cx="1184595" cy="241269"/>
            </a:xfrm>
            <a:custGeom>
              <a:avLst/>
              <a:gdLst/>
              <a:ahLst/>
              <a:cxnLst/>
              <a:rect l="l" t="t" r="r" b="b"/>
              <a:pathLst>
                <a:path w="15441" h="3145" extrusionOk="0">
                  <a:moveTo>
                    <a:pt x="7725" y="1"/>
                  </a:moveTo>
                  <a:lnTo>
                    <a:pt x="6930" y="10"/>
                  </a:lnTo>
                  <a:lnTo>
                    <a:pt x="5421" y="72"/>
                  </a:lnTo>
                  <a:lnTo>
                    <a:pt x="4037" y="188"/>
                  </a:lnTo>
                  <a:lnTo>
                    <a:pt x="2805" y="358"/>
                  </a:lnTo>
                  <a:lnTo>
                    <a:pt x="1760" y="572"/>
                  </a:lnTo>
                  <a:lnTo>
                    <a:pt x="920" y="822"/>
                  </a:lnTo>
                  <a:lnTo>
                    <a:pt x="465" y="1037"/>
                  </a:lnTo>
                  <a:lnTo>
                    <a:pt x="242" y="1180"/>
                  </a:lnTo>
                  <a:lnTo>
                    <a:pt x="90" y="1331"/>
                  </a:lnTo>
                  <a:lnTo>
                    <a:pt x="10" y="1492"/>
                  </a:lnTo>
                  <a:lnTo>
                    <a:pt x="1" y="1573"/>
                  </a:lnTo>
                  <a:lnTo>
                    <a:pt x="10" y="1653"/>
                  </a:lnTo>
                  <a:lnTo>
                    <a:pt x="90" y="1814"/>
                  </a:lnTo>
                  <a:lnTo>
                    <a:pt x="242" y="1965"/>
                  </a:lnTo>
                  <a:lnTo>
                    <a:pt x="465" y="2117"/>
                  </a:lnTo>
                  <a:lnTo>
                    <a:pt x="920" y="2323"/>
                  </a:lnTo>
                  <a:lnTo>
                    <a:pt x="1760" y="2573"/>
                  </a:lnTo>
                  <a:lnTo>
                    <a:pt x="2805" y="2787"/>
                  </a:lnTo>
                  <a:lnTo>
                    <a:pt x="4037" y="2957"/>
                  </a:lnTo>
                  <a:lnTo>
                    <a:pt x="5421" y="3073"/>
                  </a:lnTo>
                  <a:lnTo>
                    <a:pt x="6930" y="3135"/>
                  </a:lnTo>
                  <a:lnTo>
                    <a:pt x="7725" y="3144"/>
                  </a:lnTo>
                  <a:lnTo>
                    <a:pt x="8511" y="3135"/>
                  </a:lnTo>
                  <a:lnTo>
                    <a:pt x="10020" y="3073"/>
                  </a:lnTo>
                  <a:lnTo>
                    <a:pt x="11404" y="2957"/>
                  </a:lnTo>
                  <a:lnTo>
                    <a:pt x="12636" y="2787"/>
                  </a:lnTo>
                  <a:lnTo>
                    <a:pt x="13690" y="2573"/>
                  </a:lnTo>
                  <a:lnTo>
                    <a:pt x="14521" y="2323"/>
                  </a:lnTo>
                  <a:lnTo>
                    <a:pt x="14976" y="2117"/>
                  </a:lnTo>
                  <a:lnTo>
                    <a:pt x="15199" y="1965"/>
                  </a:lnTo>
                  <a:lnTo>
                    <a:pt x="15351" y="1814"/>
                  </a:lnTo>
                  <a:lnTo>
                    <a:pt x="15432" y="1653"/>
                  </a:lnTo>
                  <a:lnTo>
                    <a:pt x="15440" y="1573"/>
                  </a:lnTo>
                  <a:lnTo>
                    <a:pt x="15432" y="1492"/>
                  </a:lnTo>
                  <a:lnTo>
                    <a:pt x="15351" y="1331"/>
                  </a:lnTo>
                  <a:lnTo>
                    <a:pt x="15199" y="1180"/>
                  </a:lnTo>
                  <a:lnTo>
                    <a:pt x="14976" y="1037"/>
                  </a:lnTo>
                  <a:lnTo>
                    <a:pt x="14521" y="822"/>
                  </a:lnTo>
                  <a:lnTo>
                    <a:pt x="13690" y="572"/>
                  </a:lnTo>
                  <a:lnTo>
                    <a:pt x="12636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10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02" name="Google Shape;2602;p28"/>
            <p:cNvSpPr/>
            <p:nvPr/>
          </p:nvSpPr>
          <p:spPr>
            <a:xfrm>
              <a:off x="2409266" y="3118583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03" name="Google Shape;2603;p28"/>
            <p:cNvSpPr/>
            <p:nvPr/>
          </p:nvSpPr>
          <p:spPr>
            <a:xfrm>
              <a:off x="2369527" y="3118583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152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04" name="Google Shape;2604;p28"/>
            <p:cNvSpPr/>
            <p:nvPr/>
          </p:nvSpPr>
          <p:spPr>
            <a:xfrm>
              <a:off x="2449695" y="3119273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52" y="45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05" name="Google Shape;2605;p28"/>
            <p:cNvSpPr/>
            <p:nvPr/>
          </p:nvSpPr>
          <p:spPr>
            <a:xfrm>
              <a:off x="2329098" y="3119273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7" y="0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45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06" name="Google Shape;2606;p28"/>
            <p:cNvSpPr/>
            <p:nvPr/>
          </p:nvSpPr>
          <p:spPr>
            <a:xfrm>
              <a:off x="2490125" y="3119964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8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9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07" name="Google Shape;2607;p28"/>
            <p:cNvSpPr/>
            <p:nvPr/>
          </p:nvSpPr>
          <p:spPr>
            <a:xfrm>
              <a:off x="2288669" y="3119964"/>
              <a:ext cx="24780" cy="4143"/>
            </a:xfrm>
            <a:custGeom>
              <a:avLst/>
              <a:gdLst/>
              <a:ahLst/>
              <a:cxnLst/>
              <a:rect l="l" t="t" r="r" b="b"/>
              <a:pathLst>
                <a:path w="323" h="54" extrusionOk="0">
                  <a:moveTo>
                    <a:pt x="295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08" name="Google Shape;2608;p28"/>
            <p:cNvSpPr/>
            <p:nvPr/>
          </p:nvSpPr>
          <p:spPr>
            <a:xfrm>
              <a:off x="2529787" y="3121345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54"/>
                  </a:lnTo>
                  <a:lnTo>
                    <a:pt x="287" y="63"/>
                  </a:lnTo>
                  <a:lnTo>
                    <a:pt x="314" y="63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296" y="18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09" name="Google Shape;2609;p28"/>
            <p:cNvSpPr/>
            <p:nvPr/>
          </p:nvSpPr>
          <p:spPr>
            <a:xfrm>
              <a:off x="2248930" y="3122035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53" y="0"/>
                  </a:moveTo>
                  <a:lnTo>
                    <a:pt x="27" y="9"/>
                  </a:lnTo>
                  <a:lnTo>
                    <a:pt x="1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7" y="54"/>
                  </a:lnTo>
                  <a:lnTo>
                    <a:pt x="161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10" name="Google Shape;2610;p28"/>
            <p:cNvSpPr/>
            <p:nvPr/>
          </p:nvSpPr>
          <p:spPr>
            <a:xfrm>
              <a:off x="2570216" y="3124030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7" y="19"/>
                  </a:lnTo>
                  <a:lnTo>
                    <a:pt x="162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11" name="Google Shape;2611;p28"/>
            <p:cNvSpPr/>
            <p:nvPr/>
          </p:nvSpPr>
          <p:spPr>
            <a:xfrm>
              <a:off x="2208501" y="3124030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62" y="10"/>
                  </a:lnTo>
                  <a:lnTo>
                    <a:pt x="28" y="19"/>
                  </a:lnTo>
                  <a:lnTo>
                    <a:pt x="10" y="28"/>
                  </a:lnTo>
                  <a:lnTo>
                    <a:pt x="1" y="46"/>
                  </a:lnTo>
                  <a:lnTo>
                    <a:pt x="10" y="63"/>
                  </a:lnTo>
                  <a:lnTo>
                    <a:pt x="37" y="63"/>
                  </a:lnTo>
                  <a:lnTo>
                    <a:pt x="162" y="54"/>
                  </a:lnTo>
                  <a:lnTo>
                    <a:pt x="296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12" name="Google Shape;2612;p28"/>
            <p:cNvSpPr/>
            <p:nvPr/>
          </p:nvSpPr>
          <p:spPr>
            <a:xfrm>
              <a:off x="2609954" y="3126791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2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13" name="Google Shape;2613;p28"/>
            <p:cNvSpPr/>
            <p:nvPr/>
          </p:nvSpPr>
          <p:spPr>
            <a:xfrm>
              <a:off x="2168763" y="3126791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53" y="10"/>
                  </a:lnTo>
                  <a:lnTo>
                    <a:pt x="28" y="27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13" y="45"/>
                  </a:lnTo>
                  <a:lnTo>
                    <a:pt x="313" y="1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14" name="Google Shape;2614;p28"/>
            <p:cNvSpPr/>
            <p:nvPr/>
          </p:nvSpPr>
          <p:spPr>
            <a:xfrm>
              <a:off x="2649693" y="3130244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36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45"/>
                  </a:lnTo>
                  <a:lnTo>
                    <a:pt x="161" y="63"/>
                  </a:lnTo>
                  <a:lnTo>
                    <a:pt x="286" y="81"/>
                  </a:lnTo>
                  <a:lnTo>
                    <a:pt x="295" y="81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15" name="Google Shape;2615;p28"/>
            <p:cNvSpPr/>
            <p:nvPr/>
          </p:nvSpPr>
          <p:spPr>
            <a:xfrm>
              <a:off x="2129024" y="3130244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8" y="81"/>
                  </a:lnTo>
                  <a:lnTo>
                    <a:pt x="153" y="63"/>
                  </a:lnTo>
                  <a:lnTo>
                    <a:pt x="287" y="54"/>
                  </a:lnTo>
                  <a:lnTo>
                    <a:pt x="305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16" name="Google Shape;2616;p28"/>
            <p:cNvSpPr/>
            <p:nvPr/>
          </p:nvSpPr>
          <p:spPr>
            <a:xfrm>
              <a:off x="2690122" y="3135000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1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81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8"/>
                  </a:lnTo>
                  <a:lnTo>
                    <a:pt x="161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17" name="Google Shape;2617;p28"/>
            <p:cNvSpPr/>
            <p:nvPr/>
          </p:nvSpPr>
          <p:spPr>
            <a:xfrm>
              <a:off x="2089362" y="3135000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extrusionOk="0">
                  <a:moveTo>
                    <a:pt x="277" y="1"/>
                  </a:moveTo>
                  <a:lnTo>
                    <a:pt x="143" y="19"/>
                  </a:lnTo>
                  <a:lnTo>
                    <a:pt x="18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18" name="Google Shape;2618;p28"/>
            <p:cNvSpPr/>
            <p:nvPr/>
          </p:nvSpPr>
          <p:spPr>
            <a:xfrm>
              <a:off x="2729861" y="3140523"/>
              <a:ext cx="23399" cy="6214"/>
            </a:xfrm>
            <a:custGeom>
              <a:avLst/>
              <a:gdLst/>
              <a:ahLst/>
              <a:cxnLst/>
              <a:rect l="l" t="t" r="r" b="b"/>
              <a:pathLst>
                <a:path w="305" h="81" extrusionOk="0">
                  <a:moveTo>
                    <a:pt x="9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81"/>
                  </a:lnTo>
                  <a:lnTo>
                    <a:pt x="295" y="81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19" name="Google Shape;2619;p28"/>
            <p:cNvSpPr/>
            <p:nvPr/>
          </p:nvSpPr>
          <p:spPr>
            <a:xfrm>
              <a:off x="2049623" y="3140523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89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20" name="Google Shape;2620;p28"/>
            <p:cNvSpPr/>
            <p:nvPr/>
          </p:nvSpPr>
          <p:spPr>
            <a:xfrm>
              <a:off x="2768909" y="3146661"/>
              <a:ext cx="24089" cy="7595"/>
            </a:xfrm>
            <a:custGeom>
              <a:avLst/>
              <a:gdLst/>
              <a:ahLst/>
              <a:cxnLst/>
              <a:rect l="l" t="t" r="r" b="b"/>
              <a:pathLst>
                <a:path w="314" h="99" extrusionOk="0">
                  <a:moveTo>
                    <a:pt x="9" y="1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52" y="72"/>
                  </a:lnTo>
                  <a:lnTo>
                    <a:pt x="277" y="99"/>
                  </a:lnTo>
                  <a:lnTo>
                    <a:pt x="286" y="99"/>
                  </a:lnTo>
                  <a:lnTo>
                    <a:pt x="304" y="90"/>
                  </a:lnTo>
                  <a:lnTo>
                    <a:pt x="313" y="81"/>
                  </a:lnTo>
                  <a:lnTo>
                    <a:pt x="313" y="54"/>
                  </a:lnTo>
                  <a:lnTo>
                    <a:pt x="295" y="45"/>
                  </a:lnTo>
                  <a:lnTo>
                    <a:pt x="161" y="2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21" name="Google Shape;2621;p28"/>
            <p:cNvSpPr/>
            <p:nvPr/>
          </p:nvSpPr>
          <p:spPr>
            <a:xfrm>
              <a:off x="2009884" y="3146661"/>
              <a:ext cx="24013" cy="7595"/>
            </a:xfrm>
            <a:custGeom>
              <a:avLst/>
              <a:gdLst/>
              <a:ahLst/>
              <a:cxnLst/>
              <a:rect l="l" t="t" r="r" b="b"/>
              <a:pathLst>
                <a:path w="313" h="99" extrusionOk="0">
                  <a:moveTo>
                    <a:pt x="277" y="1"/>
                  </a:moveTo>
                  <a:lnTo>
                    <a:pt x="152" y="27"/>
                  </a:lnTo>
                  <a:lnTo>
                    <a:pt x="27" y="54"/>
                  </a:lnTo>
                  <a:lnTo>
                    <a:pt x="9" y="63"/>
                  </a:lnTo>
                  <a:lnTo>
                    <a:pt x="0" y="81"/>
                  </a:lnTo>
                  <a:lnTo>
                    <a:pt x="9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18"/>
                  </a:lnTo>
                  <a:lnTo>
                    <a:pt x="304" y="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22" name="Google Shape;2622;p28"/>
            <p:cNvSpPr/>
            <p:nvPr/>
          </p:nvSpPr>
          <p:spPr>
            <a:xfrm>
              <a:off x="2808648" y="3154179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" y="1"/>
                  </a:moveTo>
                  <a:lnTo>
                    <a:pt x="9" y="10"/>
                  </a:lnTo>
                  <a:lnTo>
                    <a:pt x="0" y="19"/>
                  </a:lnTo>
                  <a:lnTo>
                    <a:pt x="0" y="36"/>
                  </a:lnTo>
                  <a:lnTo>
                    <a:pt x="18" y="54"/>
                  </a:lnTo>
                  <a:lnTo>
                    <a:pt x="143" y="81"/>
                  </a:lnTo>
                  <a:lnTo>
                    <a:pt x="268" y="108"/>
                  </a:lnTo>
                  <a:lnTo>
                    <a:pt x="295" y="108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23" name="Google Shape;2623;p28"/>
            <p:cNvSpPr/>
            <p:nvPr/>
          </p:nvSpPr>
          <p:spPr>
            <a:xfrm>
              <a:off x="1971527" y="3154869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68" y="1"/>
                  </a:moveTo>
                  <a:lnTo>
                    <a:pt x="134" y="27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0" y="99"/>
                  </a:lnTo>
                  <a:lnTo>
                    <a:pt x="18" y="108"/>
                  </a:lnTo>
                  <a:lnTo>
                    <a:pt x="27" y="108"/>
                  </a:lnTo>
                  <a:lnTo>
                    <a:pt x="152" y="72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24" name="Google Shape;2624;p28"/>
            <p:cNvSpPr/>
            <p:nvPr/>
          </p:nvSpPr>
          <p:spPr>
            <a:xfrm>
              <a:off x="2847006" y="3163768"/>
              <a:ext cx="23399" cy="9666"/>
            </a:xfrm>
            <a:custGeom>
              <a:avLst/>
              <a:gdLst/>
              <a:ahLst/>
              <a:cxnLst/>
              <a:rect l="l" t="t" r="r" b="b"/>
              <a:pathLst>
                <a:path w="305" h="126" extrusionOk="0">
                  <a:moveTo>
                    <a:pt x="9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8" y="54"/>
                  </a:lnTo>
                  <a:lnTo>
                    <a:pt x="152" y="90"/>
                  </a:lnTo>
                  <a:lnTo>
                    <a:pt x="268" y="126"/>
                  </a:lnTo>
                  <a:lnTo>
                    <a:pt x="295" y="126"/>
                  </a:lnTo>
                  <a:lnTo>
                    <a:pt x="304" y="108"/>
                  </a:lnTo>
                  <a:lnTo>
                    <a:pt x="304" y="90"/>
                  </a:lnTo>
                  <a:lnTo>
                    <a:pt x="286" y="81"/>
                  </a:lnTo>
                  <a:lnTo>
                    <a:pt x="161" y="45"/>
                  </a:lnTo>
                  <a:lnTo>
                    <a:pt x="36" y="1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25" name="Google Shape;2625;p28"/>
            <p:cNvSpPr/>
            <p:nvPr/>
          </p:nvSpPr>
          <p:spPr>
            <a:xfrm>
              <a:off x="1933092" y="3164459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260" y="1"/>
                  </a:moveTo>
                  <a:lnTo>
                    <a:pt x="135" y="36"/>
                  </a:lnTo>
                  <a:lnTo>
                    <a:pt x="10" y="81"/>
                  </a:lnTo>
                  <a:lnTo>
                    <a:pt x="1" y="90"/>
                  </a:lnTo>
                  <a:lnTo>
                    <a:pt x="1" y="108"/>
                  </a:lnTo>
                  <a:lnTo>
                    <a:pt x="10" y="117"/>
                  </a:lnTo>
                  <a:lnTo>
                    <a:pt x="28" y="126"/>
                  </a:lnTo>
                  <a:lnTo>
                    <a:pt x="37" y="126"/>
                  </a:lnTo>
                  <a:lnTo>
                    <a:pt x="153" y="81"/>
                  </a:lnTo>
                  <a:lnTo>
                    <a:pt x="278" y="45"/>
                  </a:lnTo>
                  <a:lnTo>
                    <a:pt x="296" y="36"/>
                  </a:lnTo>
                  <a:lnTo>
                    <a:pt x="296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26" name="Google Shape;2626;p28"/>
            <p:cNvSpPr/>
            <p:nvPr/>
          </p:nvSpPr>
          <p:spPr>
            <a:xfrm>
              <a:off x="2884673" y="3176119"/>
              <a:ext cx="22708" cy="11737"/>
            </a:xfrm>
            <a:custGeom>
              <a:avLst/>
              <a:gdLst/>
              <a:ahLst/>
              <a:cxnLst/>
              <a:rect l="l" t="t" r="r" b="b"/>
              <a:pathLst>
                <a:path w="296" h="153" extrusionOk="0">
                  <a:moveTo>
                    <a:pt x="19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54"/>
                  </a:lnTo>
                  <a:lnTo>
                    <a:pt x="144" y="99"/>
                  </a:lnTo>
                  <a:lnTo>
                    <a:pt x="251" y="152"/>
                  </a:lnTo>
                  <a:lnTo>
                    <a:pt x="278" y="152"/>
                  </a:lnTo>
                  <a:lnTo>
                    <a:pt x="286" y="143"/>
                  </a:lnTo>
                  <a:lnTo>
                    <a:pt x="295" y="126"/>
                  </a:lnTo>
                  <a:lnTo>
                    <a:pt x="278" y="108"/>
                  </a:lnTo>
                  <a:lnTo>
                    <a:pt x="161" y="54"/>
                  </a:lnTo>
                  <a:lnTo>
                    <a:pt x="36" y="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27" name="Google Shape;2627;p28"/>
            <p:cNvSpPr/>
            <p:nvPr/>
          </p:nvSpPr>
          <p:spPr>
            <a:xfrm>
              <a:off x="1896115" y="3176810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251" y="0"/>
                  </a:moveTo>
                  <a:lnTo>
                    <a:pt x="126" y="54"/>
                  </a:lnTo>
                  <a:lnTo>
                    <a:pt x="19" y="108"/>
                  </a:lnTo>
                  <a:lnTo>
                    <a:pt x="1" y="125"/>
                  </a:lnTo>
                  <a:lnTo>
                    <a:pt x="1" y="143"/>
                  </a:lnTo>
                  <a:lnTo>
                    <a:pt x="10" y="152"/>
                  </a:lnTo>
                  <a:lnTo>
                    <a:pt x="36" y="152"/>
                  </a:lnTo>
                  <a:lnTo>
                    <a:pt x="153" y="99"/>
                  </a:lnTo>
                  <a:lnTo>
                    <a:pt x="269" y="45"/>
                  </a:lnTo>
                  <a:lnTo>
                    <a:pt x="287" y="36"/>
                  </a:lnTo>
                  <a:lnTo>
                    <a:pt x="287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28" name="Google Shape;2628;p28"/>
            <p:cNvSpPr/>
            <p:nvPr/>
          </p:nvSpPr>
          <p:spPr>
            <a:xfrm>
              <a:off x="2919656" y="3193227"/>
              <a:ext cx="19256" cy="16570"/>
            </a:xfrm>
            <a:custGeom>
              <a:avLst/>
              <a:gdLst/>
              <a:ahLst/>
              <a:cxnLst/>
              <a:rect l="l" t="t" r="r" b="b"/>
              <a:pathLst>
                <a:path w="251" h="216" extrusionOk="0">
                  <a:moveTo>
                    <a:pt x="27" y="1"/>
                  </a:moveTo>
                  <a:lnTo>
                    <a:pt x="9" y="19"/>
                  </a:lnTo>
                  <a:lnTo>
                    <a:pt x="0" y="36"/>
                  </a:lnTo>
                  <a:lnTo>
                    <a:pt x="9" y="45"/>
                  </a:lnTo>
                  <a:lnTo>
                    <a:pt x="125" y="126"/>
                  </a:lnTo>
                  <a:lnTo>
                    <a:pt x="197" y="206"/>
                  </a:lnTo>
                  <a:lnTo>
                    <a:pt x="206" y="215"/>
                  </a:lnTo>
                  <a:lnTo>
                    <a:pt x="223" y="215"/>
                  </a:lnTo>
                  <a:lnTo>
                    <a:pt x="232" y="206"/>
                  </a:lnTo>
                  <a:lnTo>
                    <a:pt x="250" y="197"/>
                  </a:lnTo>
                  <a:lnTo>
                    <a:pt x="241" y="179"/>
                  </a:lnTo>
                  <a:lnTo>
                    <a:pt x="161" y="90"/>
                  </a:lnTo>
                  <a:lnTo>
                    <a:pt x="45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29" name="Google Shape;2629;p28"/>
            <p:cNvSpPr/>
            <p:nvPr/>
          </p:nvSpPr>
          <p:spPr>
            <a:xfrm>
              <a:off x="1864585" y="3194608"/>
              <a:ext cx="19333" cy="15880"/>
            </a:xfrm>
            <a:custGeom>
              <a:avLst/>
              <a:gdLst/>
              <a:ahLst/>
              <a:cxnLst/>
              <a:rect l="l" t="t" r="r" b="b"/>
              <a:pathLst>
                <a:path w="252" h="207" extrusionOk="0">
                  <a:moveTo>
                    <a:pt x="206" y="1"/>
                  </a:moveTo>
                  <a:lnTo>
                    <a:pt x="90" y="90"/>
                  </a:lnTo>
                  <a:lnTo>
                    <a:pt x="10" y="170"/>
                  </a:lnTo>
                  <a:lnTo>
                    <a:pt x="1" y="188"/>
                  </a:lnTo>
                  <a:lnTo>
                    <a:pt x="19" y="206"/>
                  </a:lnTo>
                  <a:lnTo>
                    <a:pt x="46" y="206"/>
                  </a:lnTo>
                  <a:lnTo>
                    <a:pt x="55" y="197"/>
                  </a:lnTo>
                  <a:lnTo>
                    <a:pt x="126" y="117"/>
                  </a:lnTo>
                  <a:lnTo>
                    <a:pt x="233" y="45"/>
                  </a:lnTo>
                  <a:lnTo>
                    <a:pt x="251" y="27"/>
                  </a:lnTo>
                  <a:lnTo>
                    <a:pt x="242" y="10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30" name="Google Shape;2630;p28"/>
            <p:cNvSpPr/>
            <p:nvPr/>
          </p:nvSpPr>
          <p:spPr>
            <a:xfrm>
              <a:off x="2934692" y="3221995"/>
              <a:ext cx="11047" cy="21327"/>
            </a:xfrm>
            <a:custGeom>
              <a:avLst/>
              <a:gdLst/>
              <a:ahLst/>
              <a:cxnLst/>
              <a:rect l="l" t="t" r="r" b="b"/>
              <a:pathLst>
                <a:path w="144" h="278" extrusionOk="0">
                  <a:moveTo>
                    <a:pt x="117" y="1"/>
                  </a:moveTo>
                  <a:lnTo>
                    <a:pt x="99" y="10"/>
                  </a:lnTo>
                  <a:lnTo>
                    <a:pt x="90" y="28"/>
                  </a:lnTo>
                  <a:lnTo>
                    <a:pt x="90" y="37"/>
                  </a:lnTo>
                  <a:lnTo>
                    <a:pt x="72" y="135"/>
                  </a:lnTo>
                  <a:lnTo>
                    <a:pt x="10" y="242"/>
                  </a:lnTo>
                  <a:lnTo>
                    <a:pt x="1" y="260"/>
                  </a:lnTo>
                  <a:lnTo>
                    <a:pt x="18" y="269"/>
                  </a:lnTo>
                  <a:lnTo>
                    <a:pt x="18" y="278"/>
                  </a:lnTo>
                  <a:lnTo>
                    <a:pt x="45" y="278"/>
                  </a:lnTo>
                  <a:lnTo>
                    <a:pt x="54" y="269"/>
                  </a:lnTo>
                  <a:lnTo>
                    <a:pt x="90" y="206"/>
                  </a:lnTo>
                  <a:lnTo>
                    <a:pt x="135" y="99"/>
                  </a:lnTo>
                  <a:lnTo>
                    <a:pt x="143" y="37"/>
                  </a:lnTo>
                  <a:lnTo>
                    <a:pt x="143" y="28"/>
                  </a:lnTo>
                  <a:lnTo>
                    <a:pt x="135" y="1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31" name="Google Shape;2631;p28"/>
            <p:cNvSpPr/>
            <p:nvPr/>
          </p:nvSpPr>
          <p:spPr>
            <a:xfrm>
              <a:off x="1858448" y="3223376"/>
              <a:ext cx="11738" cy="19946"/>
            </a:xfrm>
            <a:custGeom>
              <a:avLst/>
              <a:gdLst/>
              <a:ahLst/>
              <a:cxnLst/>
              <a:rect l="l" t="t" r="r" b="b"/>
              <a:pathLst>
                <a:path w="153" h="260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81"/>
                  </a:lnTo>
                  <a:lnTo>
                    <a:pt x="54" y="197"/>
                  </a:lnTo>
                  <a:lnTo>
                    <a:pt x="99" y="251"/>
                  </a:lnTo>
                  <a:lnTo>
                    <a:pt x="108" y="260"/>
                  </a:lnTo>
                  <a:lnTo>
                    <a:pt x="135" y="260"/>
                  </a:lnTo>
                  <a:lnTo>
                    <a:pt x="152" y="242"/>
                  </a:lnTo>
                  <a:lnTo>
                    <a:pt x="143" y="224"/>
                  </a:lnTo>
                  <a:lnTo>
                    <a:pt x="72" y="126"/>
                  </a:lnTo>
                  <a:lnTo>
                    <a:pt x="54" y="27"/>
                  </a:lnTo>
                  <a:lnTo>
                    <a:pt x="54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32" name="Google Shape;2632;p28"/>
            <p:cNvSpPr/>
            <p:nvPr/>
          </p:nvSpPr>
          <p:spPr>
            <a:xfrm>
              <a:off x="2903852" y="3251454"/>
              <a:ext cx="21327" cy="13809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251" y="1"/>
                  </a:moveTo>
                  <a:lnTo>
                    <a:pt x="233" y="10"/>
                  </a:lnTo>
                  <a:lnTo>
                    <a:pt x="135" y="72"/>
                  </a:lnTo>
                  <a:lnTo>
                    <a:pt x="10" y="135"/>
                  </a:lnTo>
                  <a:lnTo>
                    <a:pt x="1" y="153"/>
                  </a:lnTo>
                  <a:lnTo>
                    <a:pt x="1" y="170"/>
                  </a:lnTo>
                  <a:lnTo>
                    <a:pt x="10" y="179"/>
                  </a:lnTo>
                  <a:lnTo>
                    <a:pt x="36" y="179"/>
                  </a:lnTo>
                  <a:lnTo>
                    <a:pt x="161" y="117"/>
                  </a:lnTo>
                  <a:lnTo>
                    <a:pt x="260" y="45"/>
                  </a:lnTo>
                  <a:lnTo>
                    <a:pt x="278" y="37"/>
                  </a:lnTo>
                  <a:lnTo>
                    <a:pt x="269" y="1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33" name="Google Shape;2633;p28"/>
            <p:cNvSpPr/>
            <p:nvPr/>
          </p:nvSpPr>
          <p:spPr>
            <a:xfrm>
              <a:off x="1879698" y="3252144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18" y="45"/>
                  </a:lnTo>
                  <a:lnTo>
                    <a:pt x="117" y="108"/>
                  </a:lnTo>
                  <a:lnTo>
                    <a:pt x="242" y="170"/>
                  </a:lnTo>
                  <a:lnTo>
                    <a:pt x="268" y="170"/>
                  </a:lnTo>
                  <a:lnTo>
                    <a:pt x="277" y="161"/>
                  </a:lnTo>
                  <a:lnTo>
                    <a:pt x="277" y="144"/>
                  </a:lnTo>
                  <a:lnTo>
                    <a:pt x="268" y="126"/>
                  </a:lnTo>
                  <a:lnTo>
                    <a:pt x="143" y="72"/>
                  </a:lnTo>
                  <a:lnTo>
                    <a:pt x="45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34" name="Google Shape;2634;p28"/>
            <p:cNvSpPr/>
            <p:nvPr/>
          </p:nvSpPr>
          <p:spPr>
            <a:xfrm>
              <a:off x="2866875" y="3269328"/>
              <a:ext cx="22708" cy="10280"/>
            </a:xfrm>
            <a:custGeom>
              <a:avLst/>
              <a:gdLst/>
              <a:ahLst/>
              <a:cxnLst/>
              <a:rect l="l" t="t" r="r" b="b"/>
              <a:pathLst>
                <a:path w="296" h="134" extrusionOk="0">
                  <a:moveTo>
                    <a:pt x="259" y="0"/>
                  </a:moveTo>
                  <a:lnTo>
                    <a:pt x="143" y="45"/>
                  </a:lnTo>
                  <a:lnTo>
                    <a:pt x="18" y="89"/>
                  </a:lnTo>
                  <a:lnTo>
                    <a:pt x="1" y="98"/>
                  </a:lnTo>
                  <a:lnTo>
                    <a:pt x="1" y="116"/>
                  </a:lnTo>
                  <a:lnTo>
                    <a:pt x="9" y="134"/>
                  </a:lnTo>
                  <a:lnTo>
                    <a:pt x="36" y="134"/>
                  </a:lnTo>
                  <a:lnTo>
                    <a:pt x="170" y="89"/>
                  </a:lnTo>
                  <a:lnTo>
                    <a:pt x="286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35" name="Google Shape;2635;p28"/>
            <p:cNvSpPr/>
            <p:nvPr/>
          </p:nvSpPr>
          <p:spPr>
            <a:xfrm>
              <a:off x="1915294" y="3269328"/>
              <a:ext cx="22708" cy="10280"/>
            </a:xfrm>
            <a:custGeom>
              <a:avLst/>
              <a:gdLst/>
              <a:ahLst/>
              <a:cxnLst/>
              <a:rect l="l" t="t" r="r" b="b"/>
              <a:pathLst>
                <a:path w="296" h="134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26" y="89"/>
                  </a:lnTo>
                  <a:lnTo>
                    <a:pt x="260" y="134"/>
                  </a:lnTo>
                  <a:lnTo>
                    <a:pt x="287" y="134"/>
                  </a:lnTo>
                  <a:lnTo>
                    <a:pt x="295" y="125"/>
                  </a:lnTo>
                  <a:lnTo>
                    <a:pt x="295" y="107"/>
                  </a:lnTo>
                  <a:lnTo>
                    <a:pt x="278" y="89"/>
                  </a:lnTo>
                  <a:lnTo>
                    <a:pt x="153" y="45"/>
                  </a:lnTo>
                  <a:lnTo>
                    <a:pt x="37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36" name="Google Shape;2636;p28"/>
            <p:cNvSpPr/>
            <p:nvPr/>
          </p:nvSpPr>
          <p:spPr>
            <a:xfrm>
              <a:off x="2828517" y="3281603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268" y="1"/>
                  </a:moveTo>
                  <a:lnTo>
                    <a:pt x="152" y="36"/>
                  </a:lnTo>
                  <a:lnTo>
                    <a:pt x="18" y="72"/>
                  </a:lnTo>
                  <a:lnTo>
                    <a:pt x="0" y="81"/>
                  </a:lnTo>
                  <a:lnTo>
                    <a:pt x="0" y="99"/>
                  </a:lnTo>
                  <a:lnTo>
                    <a:pt x="9" y="117"/>
                  </a:lnTo>
                  <a:lnTo>
                    <a:pt x="36" y="117"/>
                  </a:lnTo>
                  <a:lnTo>
                    <a:pt x="170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37" name="Google Shape;2637;p28"/>
            <p:cNvSpPr/>
            <p:nvPr/>
          </p:nvSpPr>
          <p:spPr>
            <a:xfrm>
              <a:off x="1952961" y="3282293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1"/>
                  </a:moveTo>
                  <a:lnTo>
                    <a:pt x="1" y="10"/>
                  </a:lnTo>
                  <a:lnTo>
                    <a:pt x="1" y="27"/>
                  </a:lnTo>
                  <a:lnTo>
                    <a:pt x="19" y="45"/>
                  </a:lnTo>
                  <a:lnTo>
                    <a:pt x="144" y="72"/>
                  </a:lnTo>
                  <a:lnTo>
                    <a:pt x="269" y="108"/>
                  </a:lnTo>
                  <a:lnTo>
                    <a:pt x="296" y="108"/>
                  </a:lnTo>
                  <a:lnTo>
                    <a:pt x="305" y="90"/>
                  </a:lnTo>
                  <a:lnTo>
                    <a:pt x="305" y="72"/>
                  </a:lnTo>
                  <a:lnTo>
                    <a:pt x="287" y="63"/>
                  </a:lnTo>
                  <a:lnTo>
                    <a:pt x="153" y="2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38" name="Google Shape;2638;p28"/>
            <p:cNvSpPr/>
            <p:nvPr/>
          </p:nvSpPr>
          <p:spPr>
            <a:xfrm>
              <a:off x="2789469" y="3291883"/>
              <a:ext cx="24013" cy="7595"/>
            </a:xfrm>
            <a:custGeom>
              <a:avLst/>
              <a:gdLst/>
              <a:ahLst/>
              <a:cxnLst/>
              <a:rect l="l" t="t" r="r" b="b"/>
              <a:pathLst>
                <a:path w="313" h="99" extrusionOk="0">
                  <a:moveTo>
                    <a:pt x="277" y="1"/>
                  </a:moveTo>
                  <a:lnTo>
                    <a:pt x="152" y="27"/>
                  </a:lnTo>
                  <a:lnTo>
                    <a:pt x="27" y="54"/>
                  </a:lnTo>
                  <a:lnTo>
                    <a:pt x="9" y="63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7" y="99"/>
                  </a:lnTo>
                  <a:lnTo>
                    <a:pt x="36" y="99"/>
                  </a:lnTo>
                  <a:lnTo>
                    <a:pt x="170" y="72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0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39" name="Google Shape;2639;p28"/>
            <p:cNvSpPr/>
            <p:nvPr/>
          </p:nvSpPr>
          <p:spPr>
            <a:xfrm>
              <a:off x="1991396" y="3291883"/>
              <a:ext cx="24013" cy="7595"/>
            </a:xfrm>
            <a:custGeom>
              <a:avLst/>
              <a:gdLst/>
              <a:ahLst/>
              <a:cxnLst/>
              <a:rect l="l" t="t" r="r" b="b"/>
              <a:pathLst>
                <a:path w="313" h="99" extrusionOk="0">
                  <a:moveTo>
                    <a:pt x="9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86" y="99"/>
                  </a:lnTo>
                  <a:lnTo>
                    <a:pt x="304" y="90"/>
                  </a:lnTo>
                  <a:lnTo>
                    <a:pt x="313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40" name="Google Shape;2640;p28"/>
            <p:cNvSpPr/>
            <p:nvPr/>
          </p:nvSpPr>
          <p:spPr>
            <a:xfrm>
              <a:off x="2750421" y="3299401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77" y="1"/>
                  </a:moveTo>
                  <a:lnTo>
                    <a:pt x="152" y="28"/>
                  </a:lnTo>
                  <a:lnTo>
                    <a:pt x="18" y="46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41" name="Google Shape;2641;p28"/>
            <p:cNvSpPr/>
            <p:nvPr/>
          </p:nvSpPr>
          <p:spPr>
            <a:xfrm>
              <a:off x="2030444" y="3299401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6"/>
                  </a:lnTo>
                  <a:lnTo>
                    <a:pt x="152" y="72"/>
                  </a:lnTo>
                  <a:lnTo>
                    <a:pt x="286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95" y="46"/>
                  </a:lnTo>
                  <a:lnTo>
                    <a:pt x="161" y="2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42" name="Google Shape;2642;p28"/>
            <p:cNvSpPr/>
            <p:nvPr/>
          </p:nvSpPr>
          <p:spPr>
            <a:xfrm>
              <a:off x="2710682" y="3305615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277" y="0"/>
                  </a:moveTo>
                  <a:lnTo>
                    <a:pt x="152" y="27"/>
                  </a:lnTo>
                  <a:lnTo>
                    <a:pt x="27" y="45"/>
                  </a:lnTo>
                  <a:lnTo>
                    <a:pt x="0" y="45"/>
                  </a:lnTo>
                  <a:lnTo>
                    <a:pt x="0" y="72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43" name="Google Shape;2643;p28"/>
            <p:cNvSpPr/>
            <p:nvPr/>
          </p:nvSpPr>
          <p:spPr>
            <a:xfrm>
              <a:off x="2070106" y="3306305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72"/>
                  </a:lnTo>
                  <a:lnTo>
                    <a:pt x="314" y="63"/>
                  </a:lnTo>
                  <a:lnTo>
                    <a:pt x="314" y="45"/>
                  </a:lnTo>
                  <a:lnTo>
                    <a:pt x="287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44" name="Google Shape;2644;p28"/>
            <p:cNvSpPr/>
            <p:nvPr/>
          </p:nvSpPr>
          <p:spPr>
            <a:xfrm>
              <a:off x="2670943" y="3311062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45" name="Google Shape;2645;p28"/>
            <p:cNvSpPr/>
            <p:nvPr/>
          </p:nvSpPr>
          <p:spPr>
            <a:xfrm>
              <a:off x="2109845" y="3311062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45"/>
                  </a:lnTo>
                  <a:lnTo>
                    <a:pt x="28" y="54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87" y="36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46" name="Google Shape;2646;p28"/>
            <p:cNvSpPr/>
            <p:nvPr/>
          </p:nvSpPr>
          <p:spPr>
            <a:xfrm>
              <a:off x="2631205" y="3315895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77" y="0"/>
                  </a:moveTo>
                  <a:lnTo>
                    <a:pt x="152" y="9"/>
                  </a:lnTo>
                  <a:lnTo>
                    <a:pt x="18" y="27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7" y="72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47" name="Google Shape;2647;p28"/>
            <p:cNvSpPr/>
            <p:nvPr/>
          </p:nvSpPr>
          <p:spPr>
            <a:xfrm>
              <a:off x="2149584" y="3315895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fill="none" extrusionOk="0">
                  <a:moveTo>
                    <a:pt x="287" y="72"/>
                  </a:moveTo>
                  <a:lnTo>
                    <a:pt x="287" y="72"/>
                  </a:lnTo>
                  <a:lnTo>
                    <a:pt x="287" y="72"/>
                  </a:lnTo>
                  <a:lnTo>
                    <a:pt x="153" y="63"/>
                  </a:lnTo>
                  <a:lnTo>
                    <a:pt x="28" y="45"/>
                  </a:lnTo>
                  <a:lnTo>
                    <a:pt x="10" y="36"/>
                  </a:lnTo>
                  <a:lnTo>
                    <a:pt x="1" y="18"/>
                  </a:lnTo>
                  <a:lnTo>
                    <a:pt x="10" y="0"/>
                  </a:lnTo>
                  <a:lnTo>
                    <a:pt x="37" y="0"/>
                  </a:lnTo>
                  <a:lnTo>
                    <a:pt x="162" y="9"/>
                  </a:lnTo>
                  <a:lnTo>
                    <a:pt x="296" y="27"/>
                  </a:lnTo>
                  <a:lnTo>
                    <a:pt x="313" y="27"/>
                  </a:lnTo>
                  <a:lnTo>
                    <a:pt x="313" y="54"/>
                  </a:lnTo>
                  <a:lnTo>
                    <a:pt x="304" y="63"/>
                  </a:lnTo>
                  <a:lnTo>
                    <a:pt x="287" y="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48" name="Google Shape;2648;p28"/>
            <p:cNvSpPr/>
            <p:nvPr/>
          </p:nvSpPr>
          <p:spPr>
            <a:xfrm>
              <a:off x="2590775" y="3319270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61" y="10"/>
                  </a:lnTo>
                  <a:lnTo>
                    <a:pt x="28" y="19"/>
                  </a:lnTo>
                  <a:lnTo>
                    <a:pt x="10" y="28"/>
                  </a:lnTo>
                  <a:lnTo>
                    <a:pt x="1" y="46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36" y="72"/>
                  </a:lnTo>
                  <a:lnTo>
                    <a:pt x="161" y="63"/>
                  </a:lnTo>
                  <a:lnTo>
                    <a:pt x="295" y="46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49" name="Google Shape;2649;p28"/>
            <p:cNvSpPr/>
            <p:nvPr/>
          </p:nvSpPr>
          <p:spPr>
            <a:xfrm>
              <a:off x="2190013" y="3319270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" y="1"/>
                  </a:moveTo>
                  <a:lnTo>
                    <a:pt x="1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19" y="46"/>
                  </a:lnTo>
                  <a:lnTo>
                    <a:pt x="153" y="63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19"/>
                  </a:lnTo>
                  <a:lnTo>
                    <a:pt x="153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50" name="Google Shape;2650;p28"/>
            <p:cNvSpPr/>
            <p:nvPr/>
          </p:nvSpPr>
          <p:spPr>
            <a:xfrm>
              <a:off x="2551037" y="3322032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53" y="10"/>
                  </a:lnTo>
                  <a:lnTo>
                    <a:pt x="28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162" y="63"/>
                  </a:lnTo>
                  <a:lnTo>
                    <a:pt x="287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51" name="Google Shape;2651;p28"/>
            <p:cNvSpPr/>
            <p:nvPr/>
          </p:nvSpPr>
          <p:spPr>
            <a:xfrm>
              <a:off x="2229752" y="3322032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152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86" y="1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52" name="Google Shape;2652;p28"/>
            <p:cNvSpPr/>
            <p:nvPr/>
          </p:nvSpPr>
          <p:spPr>
            <a:xfrm>
              <a:off x="2510608" y="3324794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62" y="0"/>
                  </a:moveTo>
                  <a:lnTo>
                    <a:pt x="28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53" name="Google Shape;2653;p28"/>
            <p:cNvSpPr/>
            <p:nvPr/>
          </p:nvSpPr>
          <p:spPr>
            <a:xfrm>
              <a:off x="2270181" y="3324794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54" name="Google Shape;2654;p28"/>
            <p:cNvSpPr/>
            <p:nvPr/>
          </p:nvSpPr>
          <p:spPr>
            <a:xfrm>
              <a:off x="2470946" y="3326175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52" y="0"/>
                  </a:moveTo>
                  <a:lnTo>
                    <a:pt x="27" y="9"/>
                  </a:lnTo>
                  <a:lnTo>
                    <a:pt x="0" y="9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55" name="Google Shape;2655;p28"/>
            <p:cNvSpPr/>
            <p:nvPr/>
          </p:nvSpPr>
          <p:spPr>
            <a:xfrm>
              <a:off x="2309919" y="3326175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9" y="0"/>
                  </a:move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5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56" name="Google Shape;2656;p28"/>
            <p:cNvSpPr/>
            <p:nvPr/>
          </p:nvSpPr>
          <p:spPr>
            <a:xfrm>
              <a:off x="2430516" y="3326865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86" y="0"/>
                  </a:moveTo>
                  <a:lnTo>
                    <a:pt x="161" y="9"/>
                  </a:lnTo>
                  <a:lnTo>
                    <a:pt x="9" y="9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57" name="Google Shape;2657;p28"/>
            <p:cNvSpPr/>
            <p:nvPr/>
          </p:nvSpPr>
          <p:spPr>
            <a:xfrm>
              <a:off x="2350349" y="3326865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9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58" name="Google Shape;2658;p28"/>
            <p:cNvSpPr/>
            <p:nvPr/>
          </p:nvSpPr>
          <p:spPr>
            <a:xfrm>
              <a:off x="2390087" y="3327555"/>
              <a:ext cx="24703" cy="3452"/>
            </a:xfrm>
            <a:custGeom>
              <a:avLst/>
              <a:gdLst/>
              <a:ahLst/>
              <a:cxnLst/>
              <a:rect l="l" t="t" r="r" b="b"/>
              <a:pathLst>
                <a:path w="322" h="45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59" name="Google Shape;2659;p28"/>
            <p:cNvSpPr/>
            <p:nvPr/>
          </p:nvSpPr>
          <p:spPr>
            <a:xfrm>
              <a:off x="1904324" y="3138452"/>
              <a:ext cx="995563" cy="173376"/>
            </a:xfrm>
            <a:custGeom>
              <a:avLst/>
              <a:gdLst/>
              <a:ahLst/>
              <a:cxnLst/>
              <a:rect l="l" t="t" r="r" b="b"/>
              <a:pathLst>
                <a:path w="12977" h="2260" extrusionOk="0">
                  <a:moveTo>
                    <a:pt x="5823" y="0"/>
                  </a:moveTo>
                  <a:lnTo>
                    <a:pt x="4555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74" y="411"/>
                  </a:lnTo>
                  <a:lnTo>
                    <a:pt x="778" y="590"/>
                  </a:lnTo>
                  <a:lnTo>
                    <a:pt x="287" y="795"/>
                  </a:lnTo>
                  <a:lnTo>
                    <a:pt x="72" y="956"/>
                  </a:lnTo>
                  <a:lnTo>
                    <a:pt x="10" y="1072"/>
                  </a:lnTo>
                  <a:lnTo>
                    <a:pt x="1" y="1126"/>
                  </a:lnTo>
                  <a:lnTo>
                    <a:pt x="10" y="1188"/>
                  </a:lnTo>
                  <a:lnTo>
                    <a:pt x="72" y="1295"/>
                  </a:lnTo>
                  <a:lnTo>
                    <a:pt x="287" y="1465"/>
                  </a:lnTo>
                  <a:lnTo>
                    <a:pt x="778" y="1670"/>
                  </a:lnTo>
                  <a:lnTo>
                    <a:pt x="1474" y="1849"/>
                  </a:lnTo>
                  <a:lnTo>
                    <a:pt x="2358" y="2001"/>
                  </a:lnTo>
                  <a:lnTo>
                    <a:pt x="3394" y="2126"/>
                  </a:lnTo>
                  <a:lnTo>
                    <a:pt x="4555" y="2206"/>
                  </a:lnTo>
                  <a:lnTo>
                    <a:pt x="5823" y="2251"/>
                  </a:lnTo>
                  <a:lnTo>
                    <a:pt x="6493" y="2260"/>
                  </a:lnTo>
                  <a:lnTo>
                    <a:pt x="7154" y="2251"/>
                  </a:lnTo>
                  <a:lnTo>
                    <a:pt x="8422" y="2206"/>
                  </a:lnTo>
                  <a:lnTo>
                    <a:pt x="9592" y="2126"/>
                  </a:lnTo>
                  <a:lnTo>
                    <a:pt x="10628" y="2001"/>
                  </a:lnTo>
                  <a:lnTo>
                    <a:pt x="11503" y="1849"/>
                  </a:lnTo>
                  <a:lnTo>
                    <a:pt x="12208" y="1670"/>
                  </a:lnTo>
                  <a:lnTo>
                    <a:pt x="12699" y="1465"/>
                  </a:lnTo>
                  <a:lnTo>
                    <a:pt x="12905" y="1295"/>
                  </a:lnTo>
                  <a:lnTo>
                    <a:pt x="12976" y="1188"/>
                  </a:lnTo>
                  <a:lnTo>
                    <a:pt x="12976" y="1126"/>
                  </a:lnTo>
                  <a:lnTo>
                    <a:pt x="12976" y="1072"/>
                  </a:lnTo>
                  <a:lnTo>
                    <a:pt x="12905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03" y="411"/>
                  </a:lnTo>
                  <a:lnTo>
                    <a:pt x="10628" y="259"/>
                  </a:lnTo>
                  <a:lnTo>
                    <a:pt x="9592" y="134"/>
                  </a:lnTo>
                  <a:lnTo>
                    <a:pt x="8422" y="45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60" name="Google Shape;2660;p28"/>
            <p:cNvSpPr/>
            <p:nvPr/>
          </p:nvSpPr>
          <p:spPr>
            <a:xfrm>
              <a:off x="1904324" y="3138452"/>
              <a:ext cx="995563" cy="104179"/>
            </a:xfrm>
            <a:custGeom>
              <a:avLst/>
              <a:gdLst/>
              <a:ahLst/>
              <a:cxnLst/>
              <a:rect l="l" t="t" r="r" b="b"/>
              <a:pathLst>
                <a:path w="12977" h="1358" extrusionOk="0">
                  <a:moveTo>
                    <a:pt x="5823" y="0"/>
                  </a:moveTo>
                  <a:lnTo>
                    <a:pt x="4555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74" y="411"/>
                  </a:lnTo>
                  <a:lnTo>
                    <a:pt x="778" y="590"/>
                  </a:lnTo>
                  <a:lnTo>
                    <a:pt x="287" y="795"/>
                  </a:lnTo>
                  <a:lnTo>
                    <a:pt x="72" y="956"/>
                  </a:lnTo>
                  <a:lnTo>
                    <a:pt x="10" y="1072"/>
                  </a:lnTo>
                  <a:lnTo>
                    <a:pt x="1" y="1126"/>
                  </a:lnTo>
                  <a:lnTo>
                    <a:pt x="10" y="1188"/>
                  </a:lnTo>
                  <a:lnTo>
                    <a:pt x="72" y="1295"/>
                  </a:lnTo>
                  <a:lnTo>
                    <a:pt x="135" y="1358"/>
                  </a:lnTo>
                  <a:lnTo>
                    <a:pt x="260" y="1260"/>
                  </a:lnTo>
                  <a:lnTo>
                    <a:pt x="671" y="1081"/>
                  </a:lnTo>
                  <a:lnTo>
                    <a:pt x="1242" y="920"/>
                  </a:lnTo>
                  <a:lnTo>
                    <a:pt x="1948" y="777"/>
                  </a:lnTo>
                  <a:lnTo>
                    <a:pt x="3242" y="599"/>
                  </a:lnTo>
                  <a:lnTo>
                    <a:pt x="5332" y="465"/>
                  </a:lnTo>
                  <a:lnTo>
                    <a:pt x="6493" y="456"/>
                  </a:lnTo>
                  <a:lnTo>
                    <a:pt x="7645" y="465"/>
                  </a:lnTo>
                  <a:lnTo>
                    <a:pt x="9735" y="599"/>
                  </a:lnTo>
                  <a:lnTo>
                    <a:pt x="11029" y="777"/>
                  </a:lnTo>
                  <a:lnTo>
                    <a:pt x="11744" y="920"/>
                  </a:lnTo>
                  <a:lnTo>
                    <a:pt x="12306" y="1081"/>
                  </a:lnTo>
                  <a:lnTo>
                    <a:pt x="12717" y="1260"/>
                  </a:lnTo>
                  <a:lnTo>
                    <a:pt x="12851" y="1358"/>
                  </a:lnTo>
                  <a:lnTo>
                    <a:pt x="12905" y="1295"/>
                  </a:lnTo>
                  <a:lnTo>
                    <a:pt x="12976" y="1188"/>
                  </a:lnTo>
                  <a:lnTo>
                    <a:pt x="12976" y="1126"/>
                  </a:lnTo>
                  <a:lnTo>
                    <a:pt x="12976" y="1072"/>
                  </a:lnTo>
                  <a:lnTo>
                    <a:pt x="12905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03" y="411"/>
                  </a:lnTo>
                  <a:lnTo>
                    <a:pt x="10628" y="259"/>
                  </a:lnTo>
                  <a:lnTo>
                    <a:pt x="9592" y="134"/>
                  </a:lnTo>
                  <a:lnTo>
                    <a:pt x="8422" y="45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61" name="Google Shape;2661;p28"/>
            <p:cNvSpPr/>
            <p:nvPr/>
          </p:nvSpPr>
          <p:spPr>
            <a:xfrm>
              <a:off x="2131095" y="3211025"/>
              <a:ext cx="542009" cy="66589"/>
            </a:xfrm>
            <a:custGeom>
              <a:avLst/>
              <a:gdLst/>
              <a:ahLst/>
              <a:cxnLst/>
              <a:rect l="l" t="t" r="r" b="b"/>
              <a:pathLst>
                <a:path w="7065" h="868" extrusionOk="0">
                  <a:moveTo>
                    <a:pt x="1644" y="1"/>
                  </a:moveTo>
                  <a:lnTo>
                    <a:pt x="1528" y="10"/>
                  </a:lnTo>
                  <a:lnTo>
                    <a:pt x="1430" y="28"/>
                  </a:lnTo>
                  <a:lnTo>
                    <a:pt x="1340" y="55"/>
                  </a:lnTo>
                  <a:lnTo>
                    <a:pt x="1162" y="117"/>
                  </a:lnTo>
                  <a:lnTo>
                    <a:pt x="921" y="260"/>
                  </a:lnTo>
                  <a:lnTo>
                    <a:pt x="858" y="340"/>
                  </a:lnTo>
                  <a:lnTo>
                    <a:pt x="304" y="340"/>
                  </a:lnTo>
                  <a:lnTo>
                    <a:pt x="144" y="367"/>
                  </a:lnTo>
                  <a:lnTo>
                    <a:pt x="28" y="403"/>
                  </a:lnTo>
                  <a:lnTo>
                    <a:pt x="1" y="447"/>
                  </a:lnTo>
                  <a:lnTo>
                    <a:pt x="28" y="492"/>
                  </a:lnTo>
                  <a:lnTo>
                    <a:pt x="144" y="519"/>
                  </a:lnTo>
                  <a:lnTo>
                    <a:pt x="304" y="546"/>
                  </a:lnTo>
                  <a:lnTo>
                    <a:pt x="519" y="555"/>
                  </a:lnTo>
                  <a:lnTo>
                    <a:pt x="885" y="555"/>
                  </a:lnTo>
                  <a:lnTo>
                    <a:pt x="965" y="617"/>
                  </a:lnTo>
                  <a:lnTo>
                    <a:pt x="1242" y="733"/>
                  </a:lnTo>
                  <a:lnTo>
                    <a:pt x="1447" y="778"/>
                  </a:lnTo>
                  <a:lnTo>
                    <a:pt x="1671" y="823"/>
                  </a:lnTo>
                  <a:lnTo>
                    <a:pt x="2180" y="858"/>
                  </a:lnTo>
                  <a:lnTo>
                    <a:pt x="2474" y="867"/>
                  </a:lnTo>
                  <a:lnTo>
                    <a:pt x="2974" y="858"/>
                  </a:lnTo>
                  <a:lnTo>
                    <a:pt x="3323" y="814"/>
                  </a:lnTo>
                  <a:lnTo>
                    <a:pt x="3608" y="760"/>
                  </a:lnTo>
                  <a:lnTo>
                    <a:pt x="3778" y="689"/>
                  </a:lnTo>
                  <a:lnTo>
                    <a:pt x="3921" y="608"/>
                  </a:lnTo>
                  <a:lnTo>
                    <a:pt x="4046" y="501"/>
                  </a:lnTo>
                  <a:lnTo>
                    <a:pt x="4171" y="403"/>
                  </a:lnTo>
                  <a:lnTo>
                    <a:pt x="4287" y="349"/>
                  </a:lnTo>
                  <a:lnTo>
                    <a:pt x="4430" y="305"/>
                  </a:lnTo>
                  <a:lnTo>
                    <a:pt x="4644" y="296"/>
                  </a:lnTo>
                  <a:lnTo>
                    <a:pt x="4877" y="305"/>
                  </a:lnTo>
                  <a:lnTo>
                    <a:pt x="5037" y="340"/>
                  </a:lnTo>
                  <a:lnTo>
                    <a:pt x="5109" y="367"/>
                  </a:lnTo>
                  <a:lnTo>
                    <a:pt x="5180" y="421"/>
                  </a:lnTo>
                  <a:lnTo>
                    <a:pt x="5180" y="456"/>
                  </a:lnTo>
                  <a:lnTo>
                    <a:pt x="5171" y="501"/>
                  </a:lnTo>
                  <a:lnTo>
                    <a:pt x="5127" y="546"/>
                  </a:lnTo>
                  <a:lnTo>
                    <a:pt x="5064" y="581"/>
                  </a:lnTo>
                  <a:lnTo>
                    <a:pt x="4975" y="617"/>
                  </a:lnTo>
                  <a:lnTo>
                    <a:pt x="4894" y="653"/>
                  </a:lnTo>
                  <a:lnTo>
                    <a:pt x="4859" y="671"/>
                  </a:lnTo>
                  <a:lnTo>
                    <a:pt x="4778" y="697"/>
                  </a:lnTo>
                  <a:lnTo>
                    <a:pt x="4743" y="715"/>
                  </a:lnTo>
                  <a:lnTo>
                    <a:pt x="4716" y="733"/>
                  </a:lnTo>
                  <a:lnTo>
                    <a:pt x="4716" y="751"/>
                  </a:lnTo>
                  <a:lnTo>
                    <a:pt x="4743" y="787"/>
                  </a:lnTo>
                  <a:lnTo>
                    <a:pt x="4877" y="814"/>
                  </a:lnTo>
                  <a:lnTo>
                    <a:pt x="5055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6" y="814"/>
                  </a:lnTo>
                  <a:lnTo>
                    <a:pt x="5734" y="796"/>
                  </a:lnTo>
                  <a:lnTo>
                    <a:pt x="5903" y="733"/>
                  </a:lnTo>
                  <a:lnTo>
                    <a:pt x="6145" y="608"/>
                  </a:lnTo>
                  <a:lnTo>
                    <a:pt x="6198" y="546"/>
                  </a:lnTo>
                  <a:lnTo>
                    <a:pt x="6770" y="546"/>
                  </a:lnTo>
                  <a:lnTo>
                    <a:pt x="6930" y="519"/>
                  </a:lnTo>
                  <a:lnTo>
                    <a:pt x="7046" y="483"/>
                  </a:lnTo>
                  <a:lnTo>
                    <a:pt x="7064" y="439"/>
                  </a:lnTo>
                  <a:lnTo>
                    <a:pt x="7046" y="394"/>
                  </a:lnTo>
                  <a:lnTo>
                    <a:pt x="6921" y="367"/>
                  </a:lnTo>
                  <a:lnTo>
                    <a:pt x="6761" y="340"/>
                  </a:lnTo>
                  <a:lnTo>
                    <a:pt x="6555" y="331"/>
                  </a:lnTo>
                  <a:lnTo>
                    <a:pt x="6180" y="331"/>
                  </a:lnTo>
                  <a:lnTo>
                    <a:pt x="6091" y="269"/>
                  </a:lnTo>
                  <a:lnTo>
                    <a:pt x="5805" y="153"/>
                  </a:lnTo>
                  <a:lnTo>
                    <a:pt x="5600" y="108"/>
                  </a:lnTo>
                  <a:lnTo>
                    <a:pt x="5368" y="72"/>
                  </a:lnTo>
                  <a:lnTo>
                    <a:pt x="4850" y="28"/>
                  </a:lnTo>
                  <a:lnTo>
                    <a:pt x="4555" y="28"/>
                  </a:lnTo>
                  <a:lnTo>
                    <a:pt x="4073" y="37"/>
                  </a:lnTo>
                  <a:lnTo>
                    <a:pt x="3725" y="72"/>
                  </a:lnTo>
                  <a:lnTo>
                    <a:pt x="3439" y="135"/>
                  </a:lnTo>
                  <a:lnTo>
                    <a:pt x="3269" y="206"/>
                  </a:lnTo>
                  <a:lnTo>
                    <a:pt x="3126" y="287"/>
                  </a:lnTo>
                  <a:lnTo>
                    <a:pt x="2983" y="394"/>
                  </a:lnTo>
                  <a:lnTo>
                    <a:pt x="2894" y="456"/>
                  </a:lnTo>
                  <a:lnTo>
                    <a:pt x="2832" y="501"/>
                  </a:lnTo>
                  <a:lnTo>
                    <a:pt x="2760" y="537"/>
                  </a:lnTo>
                  <a:lnTo>
                    <a:pt x="2671" y="564"/>
                  </a:lnTo>
                  <a:lnTo>
                    <a:pt x="2555" y="581"/>
                  </a:lnTo>
                  <a:lnTo>
                    <a:pt x="2171" y="581"/>
                  </a:lnTo>
                  <a:lnTo>
                    <a:pt x="2019" y="546"/>
                  </a:lnTo>
                  <a:lnTo>
                    <a:pt x="1956" y="519"/>
                  </a:lnTo>
                  <a:lnTo>
                    <a:pt x="1894" y="456"/>
                  </a:lnTo>
                  <a:lnTo>
                    <a:pt x="1885" y="421"/>
                  </a:lnTo>
                  <a:lnTo>
                    <a:pt x="1903" y="358"/>
                  </a:lnTo>
                  <a:lnTo>
                    <a:pt x="1965" y="296"/>
                  </a:lnTo>
                  <a:lnTo>
                    <a:pt x="2055" y="242"/>
                  </a:lnTo>
                  <a:lnTo>
                    <a:pt x="2215" y="171"/>
                  </a:lnTo>
                  <a:lnTo>
                    <a:pt x="2287" y="144"/>
                  </a:lnTo>
                  <a:lnTo>
                    <a:pt x="2331" y="126"/>
                  </a:lnTo>
                  <a:lnTo>
                    <a:pt x="2358" y="108"/>
                  </a:lnTo>
                  <a:lnTo>
                    <a:pt x="2358" y="90"/>
                  </a:lnTo>
                  <a:lnTo>
                    <a:pt x="2331" y="55"/>
                  </a:lnTo>
                  <a:lnTo>
                    <a:pt x="2198" y="2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62" name="Google Shape;2662;p28"/>
            <p:cNvSpPr/>
            <p:nvPr/>
          </p:nvSpPr>
          <p:spPr>
            <a:xfrm>
              <a:off x="2870327" y="3295335"/>
              <a:ext cx="11661" cy="111697"/>
            </a:xfrm>
            <a:custGeom>
              <a:avLst/>
              <a:gdLst/>
              <a:ahLst/>
              <a:cxnLst/>
              <a:rect l="l" t="t" r="r" b="b"/>
              <a:pathLst>
                <a:path w="152" h="1456" extrusionOk="0">
                  <a:moveTo>
                    <a:pt x="152" y="0"/>
                  </a:moveTo>
                  <a:lnTo>
                    <a:pt x="72" y="27"/>
                  </a:lnTo>
                  <a:lnTo>
                    <a:pt x="0" y="45"/>
                  </a:lnTo>
                  <a:lnTo>
                    <a:pt x="0" y="1456"/>
                  </a:lnTo>
                  <a:lnTo>
                    <a:pt x="72" y="1429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63" name="Google Shape;2663;p28"/>
            <p:cNvSpPr/>
            <p:nvPr/>
          </p:nvSpPr>
          <p:spPr>
            <a:xfrm>
              <a:off x="2751802" y="3320651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1"/>
                  </a:moveTo>
                  <a:lnTo>
                    <a:pt x="72" y="10"/>
                  </a:lnTo>
                  <a:lnTo>
                    <a:pt x="0" y="19"/>
                  </a:lnTo>
                  <a:lnTo>
                    <a:pt x="0" y="1430"/>
                  </a:lnTo>
                  <a:lnTo>
                    <a:pt x="72" y="1412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64" name="Google Shape;2664;p28"/>
            <p:cNvSpPr/>
            <p:nvPr/>
          </p:nvSpPr>
          <p:spPr>
            <a:xfrm>
              <a:off x="2633276" y="3335073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72" y="0"/>
                  </a:moveTo>
                  <a:lnTo>
                    <a:pt x="0" y="9"/>
                  </a:lnTo>
                  <a:lnTo>
                    <a:pt x="0" y="1420"/>
                  </a:lnTo>
                  <a:lnTo>
                    <a:pt x="72" y="1411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65" name="Google Shape;2665;p28"/>
            <p:cNvSpPr/>
            <p:nvPr/>
          </p:nvSpPr>
          <p:spPr>
            <a:xfrm>
              <a:off x="2514750" y="3342592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81" y="1"/>
                  </a:moveTo>
                  <a:lnTo>
                    <a:pt x="1" y="9"/>
                  </a:lnTo>
                  <a:lnTo>
                    <a:pt x="1" y="1411"/>
                  </a:lnTo>
                  <a:lnTo>
                    <a:pt x="152" y="141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66" name="Google Shape;2666;p28"/>
            <p:cNvSpPr/>
            <p:nvPr/>
          </p:nvSpPr>
          <p:spPr>
            <a:xfrm>
              <a:off x="2396225" y="3345353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67" name="Google Shape;2667;p28"/>
            <p:cNvSpPr/>
            <p:nvPr/>
          </p:nvSpPr>
          <p:spPr>
            <a:xfrm>
              <a:off x="2277699" y="3342592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53" y="1411"/>
                  </a:lnTo>
                  <a:lnTo>
                    <a:pt x="153" y="9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68" name="Google Shape;2668;p28"/>
            <p:cNvSpPr/>
            <p:nvPr/>
          </p:nvSpPr>
          <p:spPr>
            <a:xfrm>
              <a:off x="2159173" y="3335073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" y="0"/>
                  </a:moveTo>
                  <a:lnTo>
                    <a:pt x="1" y="1402"/>
                  </a:lnTo>
                  <a:lnTo>
                    <a:pt x="81" y="1411"/>
                  </a:lnTo>
                  <a:lnTo>
                    <a:pt x="153" y="1420"/>
                  </a:lnTo>
                  <a:lnTo>
                    <a:pt x="153" y="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69" name="Google Shape;2669;p28"/>
            <p:cNvSpPr/>
            <p:nvPr/>
          </p:nvSpPr>
          <p:spPr>
            <a:xfrm>
              <a:off x="2040647" y="3320651"/>
              <a:ext cx="12428" cy="109702"/>
            </a:xfrm>
            <a:custGeom>
              <a:avLst/>
              <a:gdLst/>
              <a:ahLst/>
              <a:cxnLst/>
              <a:rect l="l" t="t" r="r" b="b"/>
              <a:pathLst>
                <a:path w="162" h="1430" extrusionOk="0">
                  <a:moveTo>
                    <a:pt x="1" y="1"/>
                  </a:moveTo>
                  <a:lnTo>
                    <a:pt x="1" y="1403"/>
                  </a:lnTo>
                  <a:lnTo>
                    <a:pt x="81" y="1412"/>
                  </a:lnTo>
                  <a:lnTo>
                    <a:pt x="162" y="1430"/>
                  </a:lnTo>
                  <a:lnTo>
                    <a:pt x="162" y="19"/>
                  </a:lnTo>
                  <a:lnTo>
                    <a:pt x="8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70" name="Google Shape;2670;p28"/>
            <p:cNvSpPr/>
            <p:nvPr/>
          </p:nvSpPr>
          <p:spPr>
            <a:xfrm>
              <a:off x="1922889" y="3295335"/>
              <a:ext cx="11661" cy="111697"/>
            </a:xfrm>
            <a:custGeom>
              <a:avLst/>
              <a:gdLst/>
              <a:ahLst/>
              <a:cxnLst/>
              <a:rect l="l" t="t" r="r" b="b"/>
              <a:pathLst>
                <a:path w="152" h="1456" extrusionOk="0">
                  <a:moveTo>
                    <a:pt x="0" y="0"/>
                  </a:moveTo>
                  <a:lnTo>
                    <a:pt x="0" y="1411"/>
                  </a:lnTo>
                  <a:lnTo>
                    <a:pt x="71" y="1429"/>
                  </a:lnTo>
                  <a:lnTo>
                    <a:pt x="152" y="1456"/>
                  </a:lnTo>
                  <a:lnTo>
                    <a:pt x="152" y="45"/>
                  </a:lnTo>
                  <a:lnTo>
                    <a:pt x="71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71" name="Google Shape;2671;p28"/>
            <p:cNvSpPr/>
            <p:nvPr/>
          </p:nvSpPr>
          <p:spPr>
            <a:xfrm>
              <a:off x="1738541" y="3106922"/>
              <a:ext cx="1184595" cy="228227"/>
            </a:xfrm>
            <a:custGeom>
              <a:avLst/>
              <a:gdLst/>
              <a:ahLst/>
              <a:cxnLst/>
              <a:rect l="l" t="t" r="r" b="b"/>
              <a:pathLst>
                <a:path w="15441" h="2975" extrusionOk="0">
                  <a:moveTo>
                    <a:pt x="1" y="1"/>
                  </a:moveTo>
                  <a:lnTo>
                    <a:pt x="1" y="1412"/>
                  </a:lnTo>
                  <a:lnTo>
                    <a:pt x="1" y="1492"/>
                  </a:lnTo>
                  <a:lnTo>
                    <a:pt x="81" y="1644"/>
                  </a:lnTo>
                  <a:lnTo>
                    <a:pt x="242" y="1796"/>
                  </a:lnTo>
                  <a:lnTo>
                    <a:pt x="465" y="1947"/>
                  </a:lnTo>
                  <a:lnTo>
                    <a:pt x="921" y="2153"/>
                  </a:lnTo>
                  <a:lnTo>
                    <a:pt x="1751" y="2412"/>
                  </a:lnTo>
                  <a:lnTo>
                    <a:pt x="2796" y="2617"/>
                  </a:lnTo>
                  <a:lnTo>
                    <a:pt x="4028" y="2787"/>
                  </a:lnTo>
                  <a:lnTo>
                    <a:pt x="5421" y="2912"/>
                  </a:lnTo>
                  <a:lnTo>
                    <a:pt x="6922" y="2974"/>
                  </a:lnTo>
                  <a:lnTo>
                    <a:pt x="8511" y="2974"/>
                  </a:lnTo>
                  <a:lnTo>
                    <a:pt x="10020" y="2912"/>
                  </a:lnTo>
                  <a:lnTo>
                    <a:pt x="11404" y="2787"/>
                  </a:lnTo>
                  <a:lnTo>
                    <a:pt x="12637" y="2617"/>
                  </a:lnTo>
                  <a:lnTo>
                    <a:pt x="13682" y="2412"/>
                  </a:lnTo>
                  <a:lnTo>
                    <a:pt x="14512" y="2153"/>
                  </a:lnTo>
                  <a:lnTo>
                    <a:pt x="14967" y="1947"/>
                  </a:lnTo>
                  <a:lnTo>
                    <a:pt x="15200" y="1796"/>
                  </a:lnTo>
                  <a:lnTo>
                    <a:pt x="15351" y="1644"/>
                  </a:lnTo>
                  <a:lnTo>
                    <a:pt x="15432" y="1492"/>
                  </a:lnTo>
                  <a:lnTo>
                    <a:pt x="15441" y="141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72" name="Google Shape;2672;p28"/>
            <p:cNvSpPr/>
            <p:nvPr/>
          </p:nvSpPr>
          <p:spPr>
            <a:xfrm>
              <a:off x="1738541" y="2986326"/>
              <a:ext cx="1184595" cy="241269"/>
            </a:xfrm>
            <a:custGeom>
              <a:avLst/>
              <a:gdLst/>
              <a:ahLst/>
              <a:cxnLst/>
              <a:rect l="l" t="t" r="r" b="b"/>
              <a:pathLst>
                <a:path w="15441" h="3145" extrusionOk="0">
                  <a:moveTo>
                    <a:pt x="7716" y="1"/>
                  </a:moveTo>
                  <a:lnTo>
                    <a:pt x="6922" y="10"/>
                  </a:lnTo>
                  <a:lnTo>
                    <a:pt x="5421" y="72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72"/>
                  </a:lnTo>
                  <a:lnTo>
                    <a:pt x="921" y="822"/>
                  </a:lnTo>
                  <a:lnTo>
                    <a:pt x="465" y="1028"/>
                  </a:lnTo>
                  <a:lnTo>
                    <a:pt x="242" y="1180"/>
                  </a:lnTo>
                  <a:lnTo>
                    <a:pt x="81" y="1331"/>
                  </a:lnTo>
                  <a:lnTo>
                    <a:pt x="1" y="1492"/>
                  </a:lnTo>
                  <a:lnTo>
                    <a:pt x="1" y="1573"/>
                  </a:lnTo>
                  <a:lnTo>
                    <a:pt x="1" y="1653"/>
                  </a:lnTo>
                  <a:lnTo>
                    <a:pt x="81" y="1814"/>
                  </a:lnTo>
                  <a:lnTo>
                    <a:pt x="242" y="1966"/>
                  </a:lnTo>
                  <a:lnTo>
                    <a:pt x="465" y="2108"/>
                  </a:lnTo>
                  <a:lnTo>
                    <a:pt x="921" y="2323"/>
                  </a:lnTo>
                  <a:lnTo>
                    <a:pt x="1751" y="2573"/>
                  </a:lnTo>
                  <a:lnTo>
                    <a:pt x="2796" y="2787"/>
                  </a:lnTo>
                  <a:lnTo>
                    <a:pt x="4028" y="2957"/>
                  </a:lnTo>
                  <a:lnTo>
                    <a:pt x="5421" y="3073"/>
                  </a:lnTo>
                  <a:lnTo>
                    <a:pt x="6922" y="3135"/>
                  </a:lnTo>
                  <a:lnTo>
                    <a:pt x="7716" y="3144"/>
                  </a:lnTo>
                  <a:lnTo>
                    <a:pt x="8511" y="3135"/>
                  </a:lnTo>
                  <a:lnTo>
                    <a:pt x="10020" y="3073"/>
                  </a:lnTo>
                  <a:lnTo>
                    <a:pt x="11404" y="2957"/>
                  </a:lnTo>
                  <a:lnTo>
                    <a:pt x="12637" y="2787"/>
                  </a:lnTo>
                  <a:lnTo>
                    <a:pt x="13682" y="2573"/>
                  </a:lnTo>
                  <a:lnTo>
                    <a:pt x="14512" y="2323"/>
                  </a:lnTo>
                  <a:lnTo>
                    <a:pt x="14967" y="2108"/>
                  </a:lnTo>
                  <a:lnTo>
                    <a:pt x="15200" y="1966"/>
                  </a:lnTo>
                  <a:lnTo>
                    <a:pt x="15351" y="1814"/>
                  </a:lnTo>
                  <a:lnTo>
                    <a:pt x="15432" y="1653"/>
                  </a:lnTo>
                  <a:lnTo>
                    <a:pt x="15441" y="1573"/>
                  </a:lnTo>
                  <a:lnTo>
                    <a:pt x="15432" y="1492"/>
                  </a:lnTo>
                  <a:lnTo>
                    <a:pt x="15351" y="1331"/>
                  </a:lnTo>
                  <a:lnTo>
                    <a:pt x="15200" y="1180"/>
                  </a:lnTo>
                  <a:lnTo>
                    <a:pt x="14967" y="1028"/>
                  </a:lnTo>
                  <a:lnTo>
                    <a:pt x="14512" y="822"/>
                  </a:lnTo>
                  <a:lnTo>
                    <a:pt x="13682" y="572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10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73" name="Google Shape;2673;p28"/>
            <p:cNvSpPr/>
            <p:nvPr/>
          </p:nvSpPr>
          <p:spPr>
            <a:xfrm>
              <a:off x="2337997" y="3000748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7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74" name="Google Shape;2674;p28"/>
            <p:cNvSpPr/>
            <p:nvPr/>
          </p:nvSpPr>
          <p:spPr>
            <a:xfrm>
              <a:off x="2297568" y="3000748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75" name="Google Shape;2675;p28"/>
            <p:cNvSpPr/>
            <p:nvPr/>
          </p:nvSpPr>
          <p:spPr>
            <a:xfrm>
              <a:off x="2377736" y="3000748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27" y="0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313" y="54"/>
                  </a:lnTo>
                  <a:lnTo>
                    <a:pt x="322" y="36"/>
                  </a:lnTo>
                  <a:lnTo>
                    <a:pt x="313" y="18"/>
                  </a:lnTo>
                  <a:lnTo>
                    <a:pt x="295" y="9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76" name="Google Shape;2676;p28"/>
            <p:cNvSpPr/>
            <p:nvPr/>
          </p:nvSpPr>
          <p:spPr>
            <a:xfrm>
              <a:off x="2257829" y="3000748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7" y="0"/>
                  </a:moveTo>
                  <a:lnTo>
                    <a:pt x="153" y="9"/>
                  </a:lnTo>
                  <a:lnTo>
                    <a:pt x="19" y="9"/>
                  </a:lnTo>
                  <a:lnTo>
                    <a:pt x="1" y="18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287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77" name="Google Shape;2677;p28"/>
            <p:cNvSpPr/>
            <p:nvPr/>
          </p:nvSpPr>
          <p:spPr>
            <a:xfrm>
              <a:off x="2418165" y="3002129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78" name="Google Shape;2678;p28"/>
            <p:cNvSpPr/>
            <p:nvPr/>
          </p:nvSpPr>
          <p:spPr>
            <a:xfrm>
              <a:off x="2217400" y="300212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53" y="0"/>
                  </a:moveTo>
                  <a:lnTo>
                    <a:pt x="28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2" y="54"/>
                  </a:lnTo>
                  <a:lnTo>
                    <a:pt x="287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79" name="Google Shape;2679;p28"/>
            <p:cNvSpPr/>
            <p:nvPr/>
          </p:nvSpPr>
          <p:spPr>
            <a:xfrm>
              <a:off x="2458594" y="3003510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18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80" name="Google Shape;2680;p28"/>
            <p:cNvSpPr/>
            <p:nvPr/>
          </p:nvSpPr>
          <p:spPr>
            <a:xfrm>
              <a:off x="2177048" y="3003510"/>
              <a:ext cx="24703" cy="4833"/>
            </a:xfrm>
            <a:custGeom>
              <a:avLst/>
              <a:gdLst/>
              <a:ahLst/>
              <a:cxnLst/>
              <a:rect l="l" t="t" r="r" b="b"/>
              <a:pathLst>
                <a:path w="322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81" name="Google Shape;2681;p28"/>
            <p:cNvSpPr/>
            <p:nvPr/>
          </p:nvSpPr>
          <p:spPr>
            <a:xfrm>
              <a:off x="2498333" y="3005505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55"/>
                  </a:lnTo>
                  <a:lnTo>
                    <a:pt x="161" y="63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82" name="Google Shape;2682;p28"/>
            <p:cNvSpPr/>
            <p:nvPr/>
          </p:nvSpPr>
          <p:spPr>
            <a:xfrm>
              <a:off x="2137309" y="300619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83" name="Google Shape;2683;p28"/>
            <p:cNvSpPr/>
            <p:nvPr/>
          </p:nvSpPr>
          <p:spPr>
            <a:xfrm>
              <a:off x="2538762" y="3008957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77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84" name="Google Shape;2684;p28"/>
            <p:cNvSpPr/>
            <p:nvPr/>
          </p:nvSpPr>
          <p:spPr>
            <a:xfrm>
              <a:off x="2097570" y="3008957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77" y="1"/>
                  </a:moveTo>
                  <a:lnTo>
                    <a:pt x="152" y="10"/>
                  </a:lnTo>
                  <a:lnTo>
                    <a:pt x="18" y="18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18" y="72"/>
                  </a:lnTo>
                  <a:lnTo>
                    <a:pt x="27" y="72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85" name="Google Shape;2685;p28"/>
            <p:cNvSpPr/>
            <p:nvPr/>
          </p:nvSpPr>
          <p:spPr>
            <a:xfrm>
              <a:off x="2578501" y="3012409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86" y="27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86" name="Google Shape;2686;p28"/>
            <p:cNvSpPr/>
            <p:nvPr/>
          </p:nvSpPr>
          <p:spPr>
            <a:xfrm>
              <a:off x="2057141" y="3012409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36" y="72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13" y="18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87" name="Google Shape;2687;p28"/>
            <p:cNvSpPr/>
            <p:nvPr/>
          </p:nvSpPr>
          <p:spPr>
            <a:xfrm>
              <a:off x="2618163" y="3016475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6"/>
                  </a:lnTo>
                  <a:lnTo>
                    <a:pt x="28" y="54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81"/>
                  </a:lnTo>
                  <a:lnTo>
                    <a:pt x="313" y="63"/>
                  </a:lnTo>
                  <a:lnTo>
                    <a:pt x="313" y="46"/>
                  </a:lnTo>
                  <a:lnTo>
                    <a:pt x="296" y="37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88" name="Google Shape;2688;p28"/>
            <p:cNvSpPr/>
            <p:nvPr/>
          </p:nvSpPr>
          <p:spPr>
            <a:xfrm>
              <a:off x="2017403" y="3017165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28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89" name="Google Shape;2689;p28"/>
            <p:cNvSpPr/>
            <p:nvPr/>
          </p:nvSpPr>
          <p:spPr>
            <a:xfrm>
              <a:off x="2657902" y="3021998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37" y="0"/>
                  </a:moveTo>
                  <a:lnTo>
                    <a:pt x="10" y="9"/>
                  </a:lnTo>
                  <a:lnTo>
                    <a:pt x="1" y="18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72"/>
                  </a:lnTo>
                  <a:lnTo>
                    <a:pt x="278" y="90"/>
                  </a:lnTo>
                  <a:lnTo>
                    <a:pt x="305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87" y="45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90" name="Google Shape;2690;p28"/>
            <p:cNvSpPr/>
            <p:nvPr/>
          </p:nvSpPr>
          <p:spPr>
            <a:xfrm>
              <a:off x="1977664" y="3022689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9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91" name="Google Shape;2691;p28"/>
            <p:cNvSpPr/>
            <p:nvPr/>
          </p:nvSpPr>
          <p:spPr>
            <a:xfrm>
              <a:off x="2697640" y="3028826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0"/>
                  </a:lnTo>
                  <a:lnTo>
                    <a:pt x="296" y="90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7" y="45"/>
                  </a:lnTo>
                  <a:lnTo>
                    <a:pt x="162" y="1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92" name="Google Shape;2692;p28"/>
            <p:cNvSpPr/>
            <p:nvPr/>
          </p:nvSpPr>
          <p:spPr>
            <a:xfrm>
              <a:off x="1938616" y="3028826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1"/>
                  </a:moveTo>
                  <a:lnTo>
                    <a:pt x="143" y="27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7" y="99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93" name="Google Shape;2693;p28"/>
            <p:cNvSpPr/>
            <p:nvPr/>
          </p:nvSpPr>
          <p:spPr>
            <a:xfrm>
              <a:off x="2736689" y="3036344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5"/>
                  </a:lnTo>
                  <a:lnTo>
                    <a:pt x="153" y="81"/>
                  </a:lnTo>
                  <a:lnTo>
                    <a:pt x="278" y="108"/>
                  </a:lnTo>
                  <a:lnTo>
                    <a:pt x="296" y="108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7" y="63"/>
                  </a:lnTo>
                  <a:lnTo>
                    <a:pt x="162" y="2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94" name="Google Shape;2694;p28"/>
            <p:cNvSpPr/>
            <p:nvPr/>
          </p:nvSpPr>
          <p:spPr>
            <a:xfrm>
              <a:off x="1899567" y="3037035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7" y="1"/>
                  </a:moveTo>
                  <a:lnTo>
                    <a:pt x="143" y="28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90"/>
                  </a:lnTo>
                  <a:lnTo>
                    <a:pt x="9" y="99"/>
                  </a:lnTo>
                  <a:lnTo>
                    <a:pt x="27" y="108"/>
                  </a:lnTo>
                  <a:lnTo>
                    <a:pt x="27" y="99"/>
                  </a:lnTo>
                  <a:lnTo>
                    <a:pt x="36" y="99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95" name="Google Shape;2695;p28"/>
            <p:cNvSpPr/>
            <p:nvPr/>
          </p:nvSpPr>
          <p:spPr>
            <a:xfrm>
              <a:off x="2775737" y="3045933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26"/>
                  </a:lnTo>
                  <a:lnTo>
                    <a:pt x="287" y="126"/>
                  </a:lnTo>
                  <a:lnTo>
                    <a:pt x="296" y="108"/>
                  </a:lnTo>
                  <a:lnTo>
                    <a:pt x="296" y="90"/>
                  </a:lnTo>
                  <a:lnTo>
                    <a:pt x="278" y="81"/>
                  </a:lnTo>
                  <a:lnTo>
                    <a:pt x="162" y="37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96" name="Google Shape;2696;p28"/>
            <p:cNvSpPr/>
            <p:nvPr/>
          </p:nvSpPr>
          <p:spPr>
            <a:xfrm>
              <a:off x="1861209" y="3046624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268" y="1"/>
                  </a:moveTo>
                  <a:lnTo>
                    <a:pt x="134" y="36"/>
                  </a:lnTo>
                  <a:lnTo>
                    <a:pt x="18" y="72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9" y="117"/>
                  </a:lnTo>
                  <a:lnTo>
                    <a:pt x="27" y="126"/>
                  </a:lnTo>
                  <a:lnTo>
                    <a:pt x="36" y="117"/>
                  </a:lnTo>
                  <a:lnTo>
                    <a:pt x="152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97" name="Google Shape;2697;p28"/>
            <p:cNvSpPr/>
            <p:nvPr/>
          </p:nvSpPr>
          <p:spPr>
            <a:xfrm>
              <a:off x="2813404" y="3058285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35" y="99"/>
                  </a:lnTo>
                  <a:lnTo>
                    <a:pt x="251" y="143"/>
                  </a:lnTo>
                  <a:lnTo>
                    <a:pt x="251" y="152"/>
                  </a:lnTo>
                  <a:lnTo>
                    <a:pt x="269" y="152"/>
                  </a:lnTo>
                  <a:lnTo>
                    <a:pt x="287" y="135"/>
                  </a:lnTo>
                  <a:lnTo>
                    <a:pt x="287" y="117"/>
                  </a:lnTo>
                  <a:lnTo>
                    <a:pt x="269" y="108"/>
                  </a:lnTo>
                  <a:lnTo>
                    <a:pt x="162" y="54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98" name="Google Shape;2698;p28"/>
            <p:cNvSpPr/>
            <p:nvPr/>
          </p:nvSpPr>
          <p:spPr>
            <a:xfrm>
              <a:off x="1824232" y="3058975"/>
              <a:ext cx="22632" cy="11737"/>
            </a:xfrm>
            <a:custGeom>
              <a:avLst/>
              <a:gdLst/>
              <a:ahLst/>
              <a:cxnLst/>
              <a:rect l="l" t="t" r="r" b="b"/>
              <a:pathLst>
                <a:path w="295" h="153" extrusionOk="0">
                  <a:moveTo>
                    <a:pt x="259" y="1"/>
                  </a:moveTo>
                  <a:lnTo>
                    <a:pt x="134" y="54"/>
                  </a:lnTo>
                  <a:lnTo>
                    <a:pt x="18" y="108"/>
                  </a:lnTo>
                  <a:lnTo>
                    <a:pt x="0" y="117"/>
                  </a:lnTo>
                  <a:lnTo>
                    <a:pt x="9" y="134"/>
                  </a:lnTo>
                  <a:lnTo>
                    <a:pt x="18" y="143"/>
                  </a:lnTo>
                  <a:lnTo>
                    <a:pt x="27" y="152"/>
                  </a:lnTo>
                  <a:lnTo>
                    <a:pt x="36" y="152"/>
                  </a:lnTo>
                  <a:lnTo>
                    <a:pt x="45" y="143"/>
                  </a:lnTo>
                  <a:lnTo>
                    <a:pt x="152" y="99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99" name="Google Shape;2699;p28"/>
            <p:cNvSpPr/>
            <p:nvPr/>
          </p:nvSpPr>
          <p:spPr>
            <a:xfrm>
              <a:off x="2848387" y="3075392"/>
              <a:ext cx="18566" cy="16570"/>
            </a:xfrm>
            <a:custGeom>
              <a:avLst/>
              <a:gdLst/>
              <a:ahLst/>
              <a:cxnLst/>
              <a:rect l="l" t="t" r="r" b="b"/>
              <a:pathLst>
                <a:path w="242" h="216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117" y="126"/>
                  </a:lnTo>
                  <a:lnTo>
                    <a:pt x="197" y="206"/>
                  </a:lnTo>
                  <a:lnTo>
                    <a:pt x="206" y="206"/>
                  </a:lnTo>
                  <a:lnTo>
                    <a:pt x="215" y="215"/>
                  </a:lnTo>
                  <a:lnTo>
                    <a:pt x="224" y="215"/>
                  </a:lnTo>
                  <a:lnTo>
                    <a:pt x="233" y="206"/>
                  </a:lnTo>
                  <a:lnTo>
                    <a:pt x="242" y="188"/>
                  </a:lnTo>
                  <a:lnTo>
                    <a:pt x="233" y="170"/>
                  </a:lnTo>
                  <a:lnTo>
                    <a:pt x="152" y="90"/>
                  </a:lnTo>
                  <a:lnTo>
                    <a:pt x="45" y="1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00" name="Google Shape;2700;p28"/>
            <p:cNvSpPr/>
            <p:nvPr/>
          </p:nvSpPr>
          <p:spPr>
            <a:xfrm>
              <a:off x="1793393" y="3076083"/>
              <a:ext cx="18566" cy="16570"/>
            </a:xfrm>
            <a:custGeom>
              <a:avLst/>
              <a:gdLst/>
              <a:ahLst/>
              <a:cxnLst/>
              <a:rect l="l" t="t" r="r" b="b"/>
              <a:pathLst>
                <a:path w="242" h="216" extrusionOk="0">
                  <a:moveTo>
                    <a:pt x="215" y="1"/>
                  </a:moveTo>
                  <a:lnTo>
                    <a:pt x="197" y="10"/>
                  </a:lnTo>
                  <a:lnTo>
                    <a:pt x="81" y="90"/>
                  </a:lnTo>
                  <a:lnTo>
                    <a:pt x="9" y="179"/>
                  </a:lnTo>
                  <a:lnTo>
                    <a:pt x="0" y="197"/>
                  </a:lnTo>
                  <a:lnTo>
                    <a:pt x="9" y="215"/>
                  </a:lnTo>
                  <a:lnTo>
                    <a:pt x="45" y="215"/>
                  </a:lnTo>
                  <a:lnTo>
                    <a:pt x="54" y="206"/>
                  </a:lnTo>
                  <a:lnTo>
                    <a:pt x="125" y="126"/>
                  </a:lnTo>
                  <a:lnTo>
                    <a:pt x="232" y="45"/>
                  </a:lnTo>
                  <a:lnTo>
                    <a:pt x="241" y="36"/>
                  </a:lnTo>
                  <a:lnTo>
                    <a:pt x="232" y="19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01" name="Google Shape;2701;p28"/>
            <p:cNvSpPr/>
            <p:nvPr/>
          </p:nvSpPr>
          <p:spPr>
            <a:xfrm>
              <a:off x="2863423" y="3104160"/>
              <a:ext cx="10357" cy="21327"/>
            </a:xfrm>
            <a:custGeom>
              <a:avLst/>
              <a:gdLst/>
              <a:ahLst/>
              <a:cxnLst/>
              <a:rect l="l" t="t" r="r" b="b"/>
              <a:pathLst>
                <a:path w="135" h="278" extrusionOk="0">
                  <a:moveTo>
                    <a:pt x="108" y="1"/>
                  </a:moveTo>
                  <a:lnTo>
                    <a:pt x="90" y="10"/>
                  </a:lnTo>
                  <a:lnTo>
                    <a:pt x="81" y="28"/>
                  </a:lnTo>
                  <a:lnTo>
                    <a:pt x="90" y="28"/>
                  </a:lnTo>
                  <a:lnTo>
                    <a:pt x="81" y="37"/>
                  </a:lnTo>
                  <a:lnTo>
                    <a:pt x="72" y="135"/>
                  </a:lnTo>
                  <a:lnTo>
                    <a:pt x="1" y="233"/>
                  </a:lnTo>
                  <a:lnTo>
                    <a:pt x="1" y="251"/>
                  </a:lnTo>
                  <a:lnTo>
                    <a:pt x="10" y="269"/>
                  </a:lnTo>
                  <a:lnTo>
                    <a:pt x="19" y="269"/>
                  </a:lnTo>
                  <a:lnTo>
                    <a:pt x="28" y="278"/>
                  </a:lnTo>
                  <a:lnTo>
                    <a:pt x="37" y="269"/>
                  </a:lnTo>
                  <a:lnTo>
                    <a:pt x="46" y="260"/>
                  </a:lnTo>
                  <a:lnTo>
                    <a:pt x="90" y="206"/>
                  </a:lnTo>
                  <a:lnTo>
                    <a:pt x="135" y="90"/>
                  </a:lnTo>
                  <a:lnTo>
                    <a:pt x="135" y="37"/>
                  </a:lnTo>
                  <a:lnTo>
                    <a:pt x="135" y="28"/>
                  </a:lnTo>
                  <a:lnTo>
                    <a:pt x="135" y="1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02" name="Google Shape;2702;p28"/>
            <p:cNvSpPr/>
            <p:nvPr/>
          </p:nvSpPr>
          <p:spPr>
            <a:xfrm>
              <a:off x="1787179" y="3105541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81"/>
                  </a:lnTo>
                  <a:lnTo>
                    <a:pt x="54" y="197"/>
                  </a:lnTo>
                  <a:lnTo>
                    <a:pt x="99" y="251"/>
                  </a:lnTo>
                  <a:lnTo>
                    <a:pt x="108" y="260"/>
                  </a:lnTo>
                  <a:lnTo>
                    <a:pt x="135" y="260"/>
                  </a:lnTo>
                  <a:lnTo>
                    <a:pt x="144" y="242"/>
                  </a:lnTo>
                  <a:lnTo>
                    <a:pt x="135" y="224"/>
                  </a:lnTo>
                  <a:lnTo>
                    <a:pt x="72" y="126"/>
                  </a:lnTo>
                  <a:lnTo>
                    <a:pt x="54" y="28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03" name="Google Shape;2703;p28"/>
            <p:cNvSpPr/>
            <p:nvPr/>
          </p:nvSpPr>
          <p:spPr>
            <a:xfrm>
              <a:off x="2831970" y="3133619"/>
              <a:ext cx="21251" cy="13809"/>
            </a:xfrm>
            <a:custGeom>
              <a:avLst/>
              <a:gdLst/>
              <a:ahLst/>
              <a:cxnLst/>
              <a:rect l="l" t="t" r="r" b="b"/>
              <a:pathLst>
                <a:path w="277" h="180" extrusionOk="0">
                  <a:moveTo>
                    <a:pt x="250" y="1"/>
                  </a:moveTo>
                  <a:lnTo>
                    <a:pt x="232" y="10"/>
                  </a:lnTo>
                  <a:lnTo>
                    <a:pt x="134" y="72"/>
                  </a:lnTo>
                  <a:lnTo>
                    <a:pt x="18" y="135"/>
                  </a:lnTo>
                  <a:lnTo>
                    <a:pt x="0" y="144"/>
                  </a:lnTo>
                  <a:lnTo>
                    <a:pt x="9" y="162"/>
                  </a:lnTo>
                  <a:lnTo>
                    <a:pt x="18" y="171"/>
                  </a:lnTo>
                  <a:lnTo>
                    <a:pt x="27" y="179"/>
                  </a:lnTo>
                  <a:lnTo>
                    <a:pt x="36" y="179"/>
                  </a:lnTo>
                  <a:lnTo>
                    <a:pt x="45" y="171"/>
                  </a:lnTo>
                  <a:lnTo>
                    <a:pt x="161" y="108"/>
                  </a:lnTo>
                  <a:lnTo>
                    <a:pt x="268" y="46"/>
                  </a:lnTo>
                  <a:lnTo>
                    <a:pt x="277" y="28"/>
                  </a:lnTo>
                  <a:lnTo>
                    <a:pt x="268" y="1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04" name="Google Shape;2704;p28"/>
            <p:cNvSpPr/>
            <p:nvPr/>
          </p:nvSpPr>
          <p:spPr>
            <a:xfrm>
              <a:off x="1808429" y="3134310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117" y="108"/>
                  </a:lnTo>
                  <a:lnTo>
                    <a:pt x="233" y="170"/>
                  </a:lnTo>
                  <a:lnTo>
                    <a:pt x="260" y="170"/>
                  </a:lnTo>
                  <a:lnTo>
                    <a:pt x="269" y="162"/>
                  </a:lnTo>
                  <a:lnTo>
                    <a:pt x="278" y="144"/>
                  </a:lnTo>
                  <a:lnTo>
                    <a:pt x="260" y="126"/>
                  </a:lnTo>
                  <a:lnTo>
                    <a:pt x="144" y="6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05" name="Google Shape;2705;p28"/>
            <p:cNvSpPr/>
            <p:nvPr/>
          </p:nvSpPr>
          <p:spPr>
            <a:xfrm>
              <a:off x="2795606" y="3151494"/>
              <a:ext cx="22708" cy="10280"/>
            </a:xfrm>
            <a:custGeom>
              <a:avLst/>
              <a:gdLst/>
              <a:ahLst/>
              <a:cxnLst/>
              <a:rect l="l" t="t" r="r" b="b"/>
              <a:pathLst>
                <a:path w="296" h="134" extrusionOk="0">
                  <a:moveTo>
                    <a:pt x="260" y="0"/>
                  </a:moveTo>
                  <a:lnTo>
                    <a:pt x="144" y="45"/>
                  </a:lnTo>
                  <a:lnTo>
                    <a:pt x="19" y="89"/>
                  </a:lnTo>
                  <a:lnTo>
                    <a:pt x="1" y="98"/>
                  </a:lnTo>
                  <a:lnTo>
                    <a:pt x="1" y="116"/>
                  </a:lnTo>
                  <a:lnTo>
                    <a:pt x="10" y="134"/>
                  </a:lnTo>
                  <a:lnTo>
                    <a:pt x="37" y="134"/>
                  </a:lnTo>
                  <a:lnTo>
                    <a:pt x="162" y="89"/>
                  </a:lnTo>
                  <a:lnTo>
                    <a:pt x="278" y="45"/>
                  </a:lnTo>
                  <a:lnTo>
                    <a:pt x="295" y="36"/>
                  </a:lnTo>
                  <a:lnTo>
                    <a:pt x="295" y="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06" name="Google Shape;2706;p28"/>
            <p:cNvSpPr/>
            <p:nvPr/>
          </p:nvSpPr>
          <p:spPr>
            <a:xfrm>
              <a:off x="1843411" y="3151494"/>
              <a:ext cx="22632" cy="10280"/>
            </a:xfrm>
            <a:custGeom>
              <a:avLst/>
              <a:gdLst/>
              <a:ahLst/>
              <a:cxnLst/>
              <a:rect l="l" t="t" r="r" b="b"/>
              <a:pathLst>
                <a:path w="295" h="134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34" y="89"/>
                  </a:lnTo>
                  <a:lnTo>
                    <a:pt x="259" y="134"/>
                  </a:lnTo>
                  <a:lnTo>
                    <a:pt x="286" y="134"/>
                  </a:lnTo>
                  <a:lnTo>
                    <a:pt x="295" y="116"/>
                  </a:lnTo>
                  <a:lnTo>
                    <a:pt x="295" y="98"/>
                  </a:lnTo>
                  <a:lnTo>
                    <a:pt x="277" y="89"/>
                  </a:lnTo>
                  <a:lnTo>
                    <a:pt x="152" y="4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07" name="Google Shape;2707;p28"/>
            <p:cNvSpPr/>
            <p:nvPr/>
          </p:nvSpPr>
          <p:spPr>
            <a:xfrm>
              <a:off x="2757249" y="3163768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269" y="1"/>
                  </a:moveTo>
                  <a:lnTo>
                    <a:pt x="144" y="37"/>
                  </a:lnTo>
                  <a:lnTo>
                    <a:pt x="19" y="72"/>
                  </a:lnTo>
                  <a:lnTo>
                    <a:pt x="1" y="81"/>
                  </a:lnTo>
                  <a:lnTo>
                    <a:pt x="1" y="99"/>
                  </a:lnTo>
                  <a:lnTo>
                    <a:pt x="10" y="108"/>
                  </a:lnTo>
                  <a:lnTo>
                    <a:pt x="28" y="117"/>
                  </a:lnTo>
                  <a:lnTo>
                    <a:pt x="36" y="117"/>
                  </a:lnTo>
                  <a:lnTo>
                    <a:pt x="161" y="81"/>
                  </a:lnTo>
                  <a:lnTo>
                    <a:pt x="286" y="45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08" name="Google Shape;2708;p28"/>
            <p:cNvSpPr/>
            <p:nvPr/>
          </p:nvSpPr>
          <p:spPr>
            <a:xfrm>
              <a:off x="1881079" y="3163768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18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68" y="117"/>
                  </a:lnTo>
                  <a:lnTo>
                    <a:pt x="295" y="117"/>
                  </a:lnTo>
                  <a:lnTo>
                    <a:pt x="304" y="99"/>
                  </a:lnTo>
                  <a:lnTo>
                    <a:pt x="304" y="81"/>
                  </a:lnTo>
                  <a:lnTo>
                    <a:pt x="286" y="72"/>
                  </a:lnTo>
                  <a:lnTo>
                    <a:pt x="161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09" name="Google Shape;2709;p28"/>
            <p:cNvSpPr/>
            <p:nvPr/>
          </p:nvSpPr>
          <p:spPr>
            <a:xfrm>
              <a:off x="2718200" y="3173358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8" y="1"/>
                  </a:moveTo>
                  <a:lnTo>
                    <a:pt x="153" y="28"/>
                  </a:lnTo>
                  <a:lnTo>
                    <a:pt x="19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28" y="108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10" name="Google Shape;2710;p28"/>
            <p:cNvSpPr/>
            <p:nvPr/>
          </p:nvSpPr>
          <p:spPr>
            <a:xfrm>
              <a:off x="1920127" y="3173358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7" y="1"/>
                  </a:moveTo>
                  <a:lnTo>
                    <a:pt x="9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8" y="54"/>
                  </a:lnTo>
                  <a:lnTo>
                    <a:pt x="143" y="81"/>
                  </a:lnTo>
                  <a:lnTo>
                    <a:pt x="277" y="108"/>
                  </a:lnTo>
                  <a:lnTo>
                    <a:pt x="295" y="99"/>
                  </a:lnTo>
                  <a:lnTo>
                    <a:pt x="304" y="90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3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11" name="Google Shape;2711;p28"/>
            <p:cNvSpPr/>
            <p:nvPr/>
          </p:nvSpPr>
          <p:spPr>
            <a:xfrm>
              <a:off x="2679152" y="3181566"/>
              <a:ext cx="23399" cy="6981"/>
            </a:xfrm>
            <a:custGeom>
              <a:avLst/>
              <a:gdLst/>
              <a:ahLst/>
              <a:cxnLst/>
              <a:rect l="l" t="t" r="r" b="b"/>
              <a:pathLst>
                <a:path w="305" h="91" extrusionOk="0">
                  <a:moveTo>
                    <a:pt x="278" y="1"/>
                  </a:moveTo>
                  <a:lnTo>
                    <a:pt x="144" y="19"/>
                  </a:lnTo>
                  <a:lnTo>
                    <a:pt x="19" y="46"/>
                  </a:lnTo>
                  <a:lnTo>
                    <a:pt x="1" y="55"/>
                  </a:lnTo>
                  <a:lnTo>
                    <a:pt x="1" y="72"/>
                  </a:lnTo>
                  <a:lnTo>
                    <a:pt x="1" y="81"/>
                  </a:lnTo>
                  <a:lnTo>
                    <a:pt x="19" y="90"/>
                  </a:lnTo>
                  <a:lnTo>
                    <a:pt x="28" y="90"/>
                  </a:lnTo>
                  <a:lnTo>
                    <a:pt x="161" y="63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12" name="Google Shape;2712;p28"/>
            <p:cNvSpPr/>
            <p:nvPr/>
          </p:nvSpPr>
          <p:spPr>
            <a:xfrm>
              <a:off x="1959175" y="3181566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5"/>
                  </a:lnTo>
                  <a:lnTo>
                    <a:pt x="286" y="46"/>
                  </a:lnTo>
                  <a:lnTo>
                    <a:pt x="161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13" name="Google Shape;2713;p28"/>
            <p:cNvSpPr/>
            <p:nvPr/>
          </p:nvSpPr>
          <p:spPr>
            <a:xfrm>
              <a:off x="2639413" y="3187780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28" y="90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14" name="Google Shape;2714;p28"/>
            <p:cNvSpPr/>
            <p:nvPr/>
          </p:nvSpPr>
          <p:spPr>
            <a:xfrm>
              <a:off x="1998914" y="3187780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" y="0"/>
                  </a:moveTo>
                  <a:lnTo>
                    <a:pt x="9" y="9"/>
                  </a:lnTo>
                  <a:lnTo>
                    <a:pt x="0" y="18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43" y="72"/>
                  </a:lnTo>
                  <a:lnTo>
                    <a:pt x="277" y="90"/>
                  </a:lnTo>
                  <a:lnTo>
                    <a:pt x="286" y="90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15" name="Google Shape;2715;p28"/>
            <p:cNvSpPr/>
            <p:nvPr/>
          </p:nvSpPr>
          <p:spPr>
            <a:xfrm>
              <a:off x="2599675" y="3193227"/>
              <a:ext cx="23399" cy="6291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278" y="1"/>
                  </a:moveTo>
                  <a:lnTo>
                    <a:pt x="153" y="19"/>
                  </a:lnTo>
                  <a:lnTo>
                    <a:pt x="19" y="28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9" y="81"/>
                  </a:lnTo>
                  <a:lnTo>
                    <a:pt x="28" y="81"/>
                  </a:lnTo>
                  <a:lnTo>
                    <a:pt x="153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16" name="Google Shape;2716;p28"/>
            <p:cNvSpPr/>
            <p:nvPr/>
          </p:nvSpPr>
          <p:spPr>
            <a:xfrm>
              <a:off x="2038653" y="3193227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fill="none" extrusionOk="0">
                  <a:moveTo>
                    <a:pt x="286" y="81"/>
                  </a:moveTo>
                  <a:lnTo>
                    <a:pt x="277" y="81"/>
                  </a:lnTo>
                  <a:lnTo>
                    <a:pt x="277" y="81"/>
                  </a:lnTo>
                  <a:lnTo>
                    <a:pt x="152" y="63"/>
                  </a:lnTo>
                  <a:lnTo>
                    <a:pt x="18" y="45"/>
                  </a:lnTo>
                  <a:lnTo>
                    <a:pt x="0" y="45"/>
                  </a:lnTo>
                  <a:lnTo>
                    <a:pt x="0" y="19"/>
                  </a:lnTo>
                  <a:lnTo>
                    <a:pt x="9" y="1"/>
                  </a:lnTo>
                  <a:lnTo>
                    <a:pt x="27" y="1"/>
                  </a:lnTo>
                  <a:lnTo>
                    <a:pt x="152" y="19"/>
                  </a:lnTo>
                  <a:lnTo>
                    <a:pt x="286" y="36"/>
                  </a:lnTo>
                  <a:lnTo>
                    <a:pt x="304" y="36"/>
                  </a:lnTo>
                  <a:lnTo>
                    <a:pt x="313" y="54"/>
                  </a:lnTo>
                  <a:lnTo>
                    <a:pt x="304" y="72"/>
                  </a:lnTo>
                  <a:lnTo>
                    <a:pt x="286" y="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17" name="Google Shape;2717;p28"/>
            <p:cNvSpPr/>
            <p:nvPr/>
          </p:nvSpPr>
          <p:spPr>
            <a:xfrm>
              <a:off x="2559245" y="3198060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0"/>
                  </a:moveTo>
                  <a:lnTo>
                    <a:pt x="162" y="9"/>
                  </a:lnTo>
                  <a:lnTo>
                    <a:pt x="28" y="18"/>
                  </a:lnTo>
                  <a:lnTo>
                    <a:pt x="10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4" y="36"/>
                  </a:lnTo>
                  <a:lnTo>
                    <a:pt x="314" y="1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18" name="Google Shape;2718;p28"/>
            <p:cNvSpPr/>
            <p:nvPr/>
          </p:nvSpPr>
          <p:spPr>
            <a:xfrm>
              <a:off x="2078392" y="3198060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19" name="Google Shape;2719;p28"/>
            <p:cNvSpPr/>
            <p:nvPr/>
          </p:nvSpPr>
          <p:spPr>
            <a:xfrm>
              <a:off x="2519583" y="320143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9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5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20" name="Google Shape;2720;p28"/>
            <p:cNvSpPr/>
            <p:nvPr/>
          </p:nvSpPr>
          <p:spPr>
            <a:xfrm>
              <a:off x="2118130" y="320143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6"/>
                  </a:lnTo>
                  <a:lnTo>
                    <a:pt x="152" y="55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21" name="Google Shape;2721;p28"/>
            <p:cNvSpPr/>
            <p:nvPr/>
          </p:nvSpPr>
          <p:spPr>
            <a:xfrm>
              <a:off x="2479154" y="3204197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9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22" name="Google Shape;2722;p28"/>
            <p:cNvSpPr/>
            <p:nvPr/>
          </p:nvSpPr>
          <p:spPr>
            <a:xfrm>
              <a:off x="2158483" y="3204197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1" y="1"/>
                  </a:moveTo>
                  <a:lnTo>
                    <a:pt x="1" y="27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63"/>
                  </a:lnTo>
                  <a:lnTo>
                    <a:pt x="313" y="45"/>
                  </a:lnTo>
                  <a:lnTo>
                    <a:pt x="305" y="27"/>
                  </a:lnTo>
                  <a:lnTo>
                    <a:pt x="287" y="19"/>
                  </a:lnTo>
                  <a:lnTo>
                    <a:pt x="153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23" name="Google Shape;2723;p28"/>
            <p:cNvSpPr/>
            <p:nvPr/>
          </p:nvSpPr>
          <p:spPr>
            <a:xfrm>
              <a:off x="2439415" y="3206268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24" name="Google Shape;2724;p28"/>
            <p:cNvSpPr/>
            <p:nvPr/>
          </p:nvSpPr>
          <p:spPr>
            <a:xfrm>
              <a:off x="2198221" y="320626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18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25" name="Google Shape;2725;p28"/>
            <p:cNvSpPr/>
            <p:nvPr/>
          </p:nvSpPr>
          <p:spPr>
            <a:xfrm>
              <a:off x="2398986" y="3208340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61" y="0"/>
                  </a:moveTo>
                  <a:lnTo>
                    <a:pt x="27" y="9"/>
                  </a:ln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45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26" name="Google Shape;2726;p28"/>
            <p:cNvSpPr/>
            <p:nvPr/>
          </p:nvSpPr>
          <p:spPr>
            <a:xfrm>
              <a:off x="2238651" y="3208340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fill="none" extrusionOk="0">
                  <a:moveTo>
                    <a:pt x="287" y="54"/>
                  </a:moveTo>
                  <a:lnTo>
                    <a:pt x="287" y="54"/>
                  </a:lnTo>
                  <a:lnTo>
                    <a:pt x="153" y="45"/>
                  </a:lnTo>
                  <a:lnTo>
                    <a:pt x="28" y="45"/>
                  </a:lnTo>
                  <a:lnTo>
                    <a:pt x="1" y="36"/>
                  </a:lnTo>
                  <a:lnTo>
                    <a:pt x="1" y="18"/>
                  </a:lnTo>
                  <a:lnTo>
                    <a:pt x="1" y="0"/>
                  </a:lnTo>
                  <a:lnTo>
                    <a:pt x="28" y="0"/>
                  </a:lnTo>
                  <a:lnTo>
                    <a:pt x="153" y="0"/>
                  </a:lnTo>
                  <a:lnTo>
                    <a:pt x="287" y="9"/>
                  </a:lnTo>
                  <a:lnTo>
                    <a:pt x="304" y="9"/>
                  </a:lnTo>
                  <a:lnTo>
                    <a:pt x="313" y="27"/>
                  </a:lnTo>
                  <a:lnTo>
                    <a:pt x="304" y="45"/>
                  </a:lnTo>
                  <a:lnTo>
                    <a:pt x="287" y="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27" name="Google Shape;2727;p28"/>
            <p:cNvSpPr/>
            <p:nvPr/>
          </p:nvSpPr>
          <p:spPr>
            <a:xfrm>
              <a:off x="2359248" y="3209030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52" y="0"/>
                  </a:moveTo>
                  <a:lnTo>
                    <a:pt x="18" y="9"/>
                  </a:ln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28" name="Google Shape;2728;p28"/>
            <p:cNvSpPr/>
            <p:nvPr/>
          </p:nvSpPr>
          <p:spPr>
            <a:xfrm>
              <a:off x="2278389" y="3209030"/>
              <a:ext cx="24780" cy="4143"/>
            </a:xfrm>
            <a:custGeom>
              <a:avLst/>
              <a:gdLst/>
              <a:ahLst/>
              <a:cxnLst/>
              <a:rect l="l" t="t" r="r" b="b"/>
              <a:pathLst>
                <a:path w="323" h="54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29" name="Google Shape;2729;p28"/>
            <p:cNvSpPr/>
            <p:nvPr/>
          </p:nvSpPr>
          <p:spPr>
            <a:xfrm>
              <a:off x="2318818" y="3209721"/>
              <a:ext cx="24089" cy="3452"/>
            </a:xfrm>
            <a:custGeom>
              <a:avLst/>
              <a:gdLst/>
              <a:ahLst/>
              <a:cxnLst/>
              <a:rect l="l" t="t" r="r" b="b"/>
              <a:pathLst>
                <a:path w="314" h="45" extrusionOk="0">
                  <a:moveTo>
                    <a:pt x="9" y="0"/>
                  </a:moveTo>
                  <a:lnTo>
                    <a:pt x="1" y="18"/>
                  </a:lnTo>
                  <a:lnTo>
                    <a:pt x="9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30" name="Google Shape;2730;p28"/>
            <p:cNvSpPr/>
            <p:nvPr/>
          </p:nvSpPr>
          <p:spPr>
            <a:xfrm>
              <a:off x="1832441" y="3020617"/>
              <a:ext cx="996177" cy="172685"/>
            </a:xfrm>
            <a:custGeom>
              <a:avLst/>
              <a:gdLst/>
              <a:ahLst/>
              <a:cxnLst/>
              <a:rect l="l" t="t" r="r" b="b"/>
              <a:pathLst>
                <a:path w="12985" h="2251" extrusionOk="0">
                  <a:moveTo>
                    <a:pt x="5823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0"/>
                  </a:lnTo>
                  <a:lnTo>
                    <a:pt x="1483" y="402"/>
                  </a:lnTo>
                  <a:lnTo>
                    <a:pt x="777" y="590"/>
                  </a:lnTo>
                  <a:lnTo>
                    <a:pt x="286" y="786"/>
                  </a:lnTo>
                  <a:lnTo>
                    <a:pt x="81" y="956"/>
                  </a:lnTo>
                  <a:lnTo>
                    <a:pt x="9" y="1063"/>
                  </a:lnTo>
                  <a:lnTo>
                    <a:pt x="0" y="1126"/>
                  </a:lnTo>
                  <a:lnTo>
                    <a:pt x="9" y="1179"/>
                  </a:lnTo>
                  <a:lnTo>
                    <a:pt x="81" y="1295"/>
                  </a:lnTo>
                  <a:lnTo>
                    <a:pt x="286" y="1465"/>
                  </a:lnTo>
                  <a:lnTo>
                    <a:pt x="777" y="1661"/>
                  </a:lnTo>
                  <a:lnTo>
                    <a:pt x="1483" y="1840"/>
                  </a:lnTo>
                  <a:lnTo>
                    <a:pt x="2358" y="2001"/>
                  </a:lnTo>
                  <a:lnTo>
                    <a:pt x="3394" y="2117"/>
                  </a:lnTo>
                  <a:lnTo>
                    <a:pt x="4563" y="2206"/>
                  </a:lnTo>
                  <a:lnTo>
                    <a:pt x="5823" y="2251"/>
                  </a:lnTo>
                  <a:lnTo>
                    <a:pt x="7162" y="2251"/>
                  </a:lnTo>
                  <a:lnTo>
                    <a:pt x="8430" y="2206"/>
                  </a:lnTo>
                  <a:lnTo>
                    <a:pt x="9591" y="2117"/>
                  </a:lnTo>
                  <a:lnTo>
                    <a:pt x="10627" y="2001"/>
                  </a:lnTo>
                  <a:lnTo>
                    <a:pt x="11511" y="1840"/>
                  </a:lnTo>
                  <a:lnTo>
                    <a:pt x="12208" y="1661"/>
                  </a:lnTo>
                  <a:lnTo>
                    <a:pt x="12699" y="1465"/>
                  </a:lnTo>
                  <a:lnTo>
                    <a:pt x="12913" y="1295"/>
                  </a:lnTo>
                  <a:lnTo>
                    <a:pt x="12976" y="1179"/>
                  </a:lnTo>
                  <a:lnTo>
                    <a:pt x="12984" y="1126"/>
                  </a:lnTo>
                  <a:lnTo>
                    <a:pt x="12976" y="1063"/>
                  </a:lnTo>
                  <a:lnTo>
                    <a:pt x="12913" y="956"/>
                  </a:lnTo>
                  <a:lnTo>
                    <a:pt x="12699" y="786"/>
                  </a:lnTo>
                  <a:lnTo>
                    <a:pt x="12208" y="590"/>
                  </a:lnTo>
                  <a:lnTo>
                    <a:pt x="11511" y="402"/>
                  </a:lnTo>
                  <a:lnTo>
                    <a:pt x="10627" y="250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31" name="Google Shape;2731;p28"/>
            <p:cNvSpPr/>
            <p:nvPr/>
          </p:nvSpPr>
          <p:spPr>
            <a:xfrm>
              <a:off x="1832441" y="3020617"/>
              <a:ext cx="996177" cy="103489"/>
            </a:xfrm>
            <a:custGeom>
              <a:avLst/>
              <a:gdLst/>
              <a:ahLst/>
              <a:cxnLst/>
              <a:rect l="l" t="t" r="r" b="b"/>
              <a:pathLst>
                <a:path w="12985" h="1349" extrusionOk="0">
                  <a:moveTo>
                    <a:pt x="5823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0"/>
                  </a:lnTo>
                  <a:lnTo>
                    <a:pt x="1483" y="402"/>
                  </a:lnTo>
                  <a:lnTo>
                    <a:pt x="777" y="590"/>
                  </a:lnTo>
                  <a:lnTo>
                    <a:pt x="286" y="786"/>
                  </a:lnTo>
                  <a:lnTo>
                    <a:pt x="81" y="956"/>
                  </a:lnTo>
                  <a:lnTo>
                    <a:pt x="9" y="1063"/>
                  </a:lnTo>
                  <a:lnTo>
                    <a:pt x="0" y="1126"/>
                  </a:lnTo>
                  <a:lnTo>
                    <a:pt x="9" y="1179"/>
                  </a:lnTo>
                  <a:lnTo>
                    <a:pt x="81" y="1295"/>
                  </a:lnTo>
                  <a:lnTo>
                    <a:pt x="134" y="1349"/>
                  </a:lnTo>
                  <a:lnTo>
                    <a:pt x="268" y="1260"/>
                  </a:lnTo>
                  <a:lnTo>
                    <a:pt x="670" y="1081"/>
                  </a:lnTo>
                  <a:lnTo>
                    <a:pt x="1242" y="911"/>
                  </a:lnTo>
                  <a:lnTo>
                    <a:pt x="1956" y="768"/>
                  </a:lnTo>
                  <a:lnTo>
                    <a:pt x="3251" y="599"/>
                  </a:lnTo>
                  <a:lnTo>
                    <a:pt x="5331" y="465"/>
                  </a:lnTo>
                  <a:lnTo>
                    <a:pt x="6492" y="456"/>
                  </a:lnTo>
                  <a:lnTo>
                    <a:pt x="7653" y="465"/>
                  </a:lnTo>
                  <a:lnTo>
                    <a:pt x="9743" y="599"/>
                  </a:lnTo>
                  <a:lnTo>
                    <a:pt x="11029" y="768"/>
                  </a:lnTo>
                  <a:lnTo>
                    <a:pt x="11743" y="911"/>
                  </a:lnTo>
                  <a:lnTo>
                    <a:pt x="12315" y="1081"/>
                  </a:lnTo>
                  <a:lnTo>
                    <a:pt x="12725" y="1260"/>
                  </a:lnTo>
                  <a:lnTo>
                    <a:pt x="12850" y="1349"/>
                  </a:lnTo>
                  <a:lnTo>
                    <a:pt x="12913" y="1295"/>
                  </a:lnTo>
                  <a:lnTo>
                    <a:pt x="12976" y="1179"/>
                  </a:lnTo>
                  <a:lnTo>
                    <a:pt x="12984" y="1126"/>
                  </a:lnTo>
                  <a:lnTo>
                    <a:pt x="12976" y="1063"/>
                  </a:lnTo>
                  <a:lnTo>
                    <a:pt x="12913" y="956"/>
                  </a:lnTo>
                  <a:lnTo>
                    <a:pt x="12699" y="786"/>
                  </a:lnTo>
                  <a:lnTo>
                    <a:pt x="12208" y="590"/>
                  </a:lnTo>
                  <a:lnTo>
                    <a:pt x="11511" y="402"/>
                  </a:lnTo>
                  <a:lnTo>
                    <a:pt x="10627" y="250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32" name="Google Shape;2732;p28"/>
            <p:cNvSpPr/>
            <p:nvPr/>
          </p:nvSpPr>
          <p:spPr>
            <a:xfrm>
              <a:off x="2059903" y="3093267"/>
              <a:ext cx="541932" cy="65821"/>
            </a:xfrm>
            <a:custGeom>
              <a:avLst/>
              <a:gdLst/>
              <a:ahLst/>
              <a:cxnLst/>
              <a:rect l="l" t="t" r="r" b="b"/>
              <a:pathLst>
                <a:path w="7064" h="858" extrusionOk="0">
                  <a:moveTo>
                    <a:pt x="1643" y="0"/>
                  </a:moveTo>
                  <a:lnTo>
                    <a:pt x="1527" y="9"/>
                  </a:lnTo>
                  <a:lnTo>
                    <a:pt x="1420" y="27"/>
                  </a:lnTo>
                  <a:lnTo>
                    <a:pt x="1340" y="45"/>
                  </a:lnTo>
                  <a:lnTo>
                    <a:pt x="1161" y="107"/>
                  </a:lnTo>
                  <a:lnTo>
                    <a:pt x="911" y="250"/>
                  </a:lnTo>
                  <a:lnTo>
                    <a:pt x="848" y="339"/>
                  </a:lnTo>
                  <a:lnTo>
                    <a:pt x="295" y="339"/>
                  </a:lnTo>
                  <a:lnTo>
                    <a:pt x="143" y="366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1"/>
                  </a:lnTo>
                  <a:lnTo>
                    <a:pt x="143" y="518"/>
                  </a:lnTo>
                  <a:lnTo>
                    <a:pt x="295" y="545"/>
                  </a:lnTo>
                  <a:lnTo>
                    <a:pt x="884" y="545"/>
                  </a:lnTo>
                  <a:lnTo>
                    <a:pt x="964" y="616"/>
                  </a:lnTo>
                  <a:lnTo>
                    <a:pt x="1241" y="732"/>
                  </a:lnTo>
                  <a:lnTo>
                    <a:pt x="1438" y="777"/>
                  </a:lnTo>
                  <a:lnTo>
                    <a:pt x="1661" y="813"/>
                  </a:lnTo>
                  <a:lnTo>
                    <a:pt x="2179" y="857"/>
                  </a:lnTo>
                  <a:lnTo>
                    <a:pt x="2474" y="857"/>
                  </a:lnTo>
                  <a:lnTo>
                    <a:pt x="2965" y="848"/>
                  </a:lnTo>
                  <a:lnTo>
                    <a:pt x="3322" y="804"/>
                  </a:lnTo>
                  <a:lnTo>
                    <a:pt x="3608" y="750"/>
                  </a:lnTo>
                  <a:lnTo>
                    <a:pt x="3777" y="688"/>
                  </a:lnTo>
                  <a:lnTo>
                    <a:pt x="3911" y="607"/>
                  </a:lnTo>
                  <a:lnTo>
                    <a:pt x="4045" y="500"/>
                  </a:lnTo>
                  <a:lnTo>
                    <a:pt x="4161" y="402"/>
                  </a:lnTo>
                  <a:lnTo>
                    <a:pt x="4286" y="348"/>
                  </a:lnTo>
                  <a:lnTo>
                    <a:pt x="4420" y="304"/>
                  </a:lnTo>
                  <a:lnTo>
                    <a:pt x="4644" y="295"/>
                  </a:lnTo>
                  <a:lnTo>
                    <a:pt x="4867" y="304"/>
                  </a:lnTo>
                  <a:lnTo>
                    <a:pt x="5037" y="339"/>
                  </a:lnTo>
                  <a:lnTo>
                    <a:pt x="5099" y="366"/>
                  </a:lnTo>
                  <a:lnTo>
                    <a:pt x="5170" y="420"/>
                  </a:lnTo>
                  <a:lnTo>
                    <a:pt x="5179" y="447"/>
                  </a:lnTo>
                  <a:lnTo>
                    <a:pt x="5170" y="500"/>
                  </a:lnTo>
                  <a:lnTo>
                    <a:pt x="5126" y="536"/>
                  </a:lnTo>
                  <a:lnTo>
                    <a:pt x="5063" y="580"/>
                  </a:lnTo>
                  <a:lnTo>
                    <a:pt x="4974" y="616"/>
                  </a:lnTo>
                  <a:lnTo>
                    <a:pt x="4894" y="652"/>
                  </a:lnTo>
                  <a:lnTo>
                    <a:pt x="4849" y="661"/>
                  </a:lnTo>
                  <a:lnTo>
                    <a:pt x="4778" y="697"/>
                  </a:lnTo>
                  <a:lnTo>
                    <a:pt x="4742" y="714"/>
                  </a:lnTo>
                  <a:lnTo>
                    <a:pt x="4715" y="732"/>
                  </a:lnTo>
                  <a:lnTo>
                    <a:pt x="4706" y="750"/>
                  </a:lnTo>
                  <a:lnTo>
                    <a:pt x="4733" y="786"/>
                  </a:lnTo>
                  <a:lnTo>
                    <a:pt x="4876" y="813"/>
                  </a:lnTo>
                  <a:lnTo>
                    <a:pt x="5045" y="830"/>
                  </a:lnTo>
                  <a:lnTo>
                    <a:pt x="5260" y="839"/>
                  </a:lnTo>
                  <a:lnTo>
                    <a:pt x="5412" y="839"/>
                  </a:lnTo>
                  <a:lnTo>
                    <a:pt x="5528" y="830"/>
                  </a:lnTo>
                  <a:lnTo>
                    <a:pt x="5635" y="813"/>
                  </a:lnTo>
                  <a:lnTo>
                    <a:pt x="5724" y="786"/>
                  </a:lnTo>
                  <a:lnTo>
                    <a:pt x="5903" y="732"/>
                  </a:lnTo>
                  <a:lnTo>
                    <a:pt x="6135" y="607"/>
                  </a:lnTo>
                  <a:lnTo>
                    <a:pt x="6197" y="545"/>
                  </a:lnTo>
                  <a:lnTo>
                    <a:pt x="6546" y="545"/>
                  </a:lnTo>
                  <a:lnTo>
                    <a:pt x="6760" y="536"/>
                  </a:lnTo>
                  <a:lnTo>
                    <a:pt x="6921" y="509"/>
                  </a:lnTo>
                  <a:lnTo>
                    <a:pt x="7037" y="482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57"/>
                  </a:lnTo>
                  <a:lnTo>
                    <a:pt x="6760" y="339"/>
                  </a:lnTo>
                  <a:lnTo>
                    <a:pt x="6546" y="330"/>
                  </a:lnTo>
                  <a:lnTo>
                    <a:pt x="6171" y="330"/>
                  </a:lnTo>
                  <a:lnTo>
                    <a:pt x="6090" y="259"/>
                  </a:lnTo>
                  <a:lnTo>
                    <a:pt x="5796" y="152"/>
                  </a:lnTo>
                  <a:lnTo>
                    <a:pt x="5590" y="107"/>
                  </a:lnTo>
                  <a:lnTo>
                    <a:pt x="5367" y="63"/>
                  </a:lnTo>
                  <a:lnTo>
                    <a:pt x="4840" y="27"/>
                  </a:lnTo>
                  <a:lnTo>
                    <a:pt x="4554" y="18"/>
                  </a:lnTo>
                  <a:lnTo>
                    <a:pt x="4063" y="27"/>
                  </a:lnTo>
                  <a:lnTo>
                    <a:pt x="3715" y="71"/>
                  </a:lnTo>
                  <a:lnTo>
                    <a:pt x="3438" y="134"/>
                  </a:lnTo>
                  <a:lnTo>
                    <a:pt x="3259" y="196"/>
                  </a:lnTo>
                  <a:lnTo>
                    <a:pt x="3117" y="277"/>
                  </a:lnTo>
                  <a:lnTo>
                    <a:pt x="2974" y="384"/>
                  </a:lnTo>
                  <a:lnTo>
                    <a:pt x="2893" y="455"/>
                  </a:lnTo>
                  <a:lnTo>
                    <a:pt x="2822" y="491"/>
                  </a:lnTo>
                  <a:lnTo>
                    <a:pt x="2759" y="527"/>
                  </a:lnTo>
                  <a:lnTo>
                    <a:pt x="2661" y="554"/>
                  </a:lnTo>
                  <a:lnTo>
                    <a:pt x="2554" y="580"/>
                  </a:lnTo>
                  <a:lnTo>
                    <a:pt x="2402" y="580"/>
                  </a:lnTo>
                  <a:lnTo>
                    <a:pt x="2170" y="572"/>
                  </a:lnTo>
                  <a:lnTo>
                    <a:pt x="2009" y="545"/>
                  </a:lnTo>
                  <a:lnTo>
                    <a:pt x="1956" y="518"/>
                  </a:lnTo>
                  <a:lnTo>
                    <a:pt x="1884" y="455"/>
                  </a:lnTo>
                  <a:lnTo>
                    <a:pt x="1884" y="420"/>
                  </a:lnTo>
                  <a:lnTo>
                    <a:pt x="1893" y="357"/>
                  </a:lnTo>
                  <a:lnTo>
                    <a:pt x="1956" y="295"/>
                  </a:lnTo>
                  <a:lnTo>
                    <a:pt x="2054" y="232"/>
                  </a:lnTo>
                  <a:lnTo>
                    <a:pt x="2215" y="170"/>
                  </a:lnTo>
                  <a:lnTo>
                    <a:pt x="2286" y="143"/>
                  </a:lnTo>
                  <a:lnTo>
                    <a:pt x="2322" y="125"/>
                  </a:lnTo>
                  <a:lnTo>
                    <a:pt x="2349" y="107"/>
                  </a:lnTo>
                  <a:lnTo>
                    <a:pt x="2358" y="89"/>
                  </a:lnTo>
                  <a:lnTo>
                    <a:pt x="2331" y="54"/>
                  </a:lnTo>
                  <a:lnTo>
                    <a:pt x="2188" y="27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33" name="Google Shape;2733;p28"/>
            <p:cNvSpPr/>
            <p:nvPr/>
          </p:nvSpPr>
          <p:spPr>
            <a:xfrm>
              <a:off x="2798368" y="317750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52" y="0"/>
                  </a:moveTo>
                  <a:lnTo>
                    <a:pt x="81" y="18"/>
                  </a:lnTo>
                  <a:lnTo>
                    <a:pt x="1" y="45"/>
                  </a:lnTo>
                  <a:lnTo>
                    <a:pt x="1" y="1447"/>
                  </a:lnTo>
                  <a:lnTo>
                    <a:pt x="81" y="1429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34" name="Google Shape;2734;p28"/>
            <p:cNvSpPr/>
            <p:nvPr/>
          </p:nvSpPr>
          <p:spPr>
            <a:xfrm>
              <a:off x="2679842" y="3202126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1"/>
                  </a:moveTo>
                  <a:lnTo>
                    <a:pt x="81" y="19"/>
                  </a:lnTo>
                  <a:lnTo>
                    <a:pt x="1" y="28"/>
                  </a:lnTo>
                  <a:lnTo>
                    <a:pt x="1" y="1430"/>
                  </a:lnTo>
                  <a:lnTo>
                    <a:pt x="81" y="1421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35" name="Google Shape;2735;p28"/>
            <p:cNvSpPr/>
            <p:nvPr/>
          </p:nvSpPr>
          <p:spPr>
            <a:xfrm>
              <a:off x="2561317" y="3216548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3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0"/>
                  </a:lnTo>
                  <a:lnTo>
                    <a:pt x="81" y="1420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36" name="Google Shape;2736;p28"/>
            <p:cNvSpPr/>
            <p:nvPr/>
          </p:nvSpPr>
          <p:spPr>
            <a:xfrm>
              <a:off x="2442791" y="3224757"/>
              <a:ext cx="12428" cy="108322"/>
            </a:xfrm>
            <a:custGeom>
              <a:avLst/>
              <a:gdLst/>
              <a:ahLst/>
              <a:cxnLst/>
              <a:rect l="l" t="t" r="r" b="b"/>
              <a:pathLst>
                <a:path w="162" h="1412" extrusionOk="0">
                  <a:moveTo>
                    <a:pt x="81" y="1"/>
                  </a:moveTo>
                  <a:lnTo>
                    <a:pt x="1" y="9"/>
                  </a:lnTo>
                  <a:lnTo>
                    <a:pt x="1" y="1411"/>
                  </a:lnTo>
                  <a:lnTo>
                    <a:pt x="81" y="1411"/>
                  </a:lnTo>
                  <a:lnTo>
                    <a:pt x="162" y="140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37" name="Google Shape;2737;p28"/>
            <p:cNvSpPr/>
            <p:nvPr/>
          </p:nvSpPr>
          <p:spPr>
            <a:xfrm>
              <a:off x="2324956" y="3227519"/>
              <a:ext cx="11738" cy="107631"/>
            </a:xfrm>
            <a:custGeom>
              <a:avLst/>
              <a:gdLst/>
              <a:ahLst/>
              <a:cxnLst/>
              <a:rect l="l" t="t" r="r" b="b"/>
              <a:pathLst>
                <a:path w="153" h="1403" extrusionOk="0">
                  <a:moveTo>
                    <a:pt x="1" y="0"/>
                  </a:moveTo>
                  <a:lnTo>
                    <a:pt x="1" y="1402"/>
                  </a:lnTo>
                  <a:lnTo>
                    <a:pt x="153" y="140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38" name="Google Shape;2738;p28"/>
            <p:cNvSpPr/>
            <p:nvPr/>
          </p:nvSpPr>
          <p:spPr>
            <a:xfrm>
              <a:off x="2206507" y="3224757"/>
              <a:ext cx="11661" cy="108322"/>
            </a:xfrm>
            <a:custGeom>
              <a:avLst/>
              <a:gdLst/>
              <a:ahLst/>
              <a:cxnLst/>
              <a:rect l="l" t="t" r="r" b="b"/>
              <a:pathLst>
                <a:path w="152" h="1412" extrusionOk="0">
                  <a:moveTo>
                    <a:pt x="0" y="1"/>
                  </a:moveTo>
                  <a:lnTo>
                    <a:pt x="0" y="1403"/>
                  </a:lnTo>
                  <a:lnTo>
                    <a:pt x="71" y="1411"/>
                  </a:lnTo>
                  <a:lnTo>
                    <a:pt x="152" y="1411"/>
                  </a:lnTo>
                  <a:lnTo>
                    <a:pt x="152" y="9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39" name="Google Shape;2739;p28"/>
            <p:cNvSpPr/>
            <p:nvPr/>
          </p:nvSpPr>
          <p:spPr>
            <a:xfrm>
              <a:off x="2087981" y="3216548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20"/>
                  </a:lnTo>
                  <a:lnTo>
                    <a:pt x="152" y="1420"/>
                  </a:lnTo>
                  <a:lnTo>
                    <a:pt x="152" y="1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40" name="Google Shape;2740;p28"/>
            <p:cNvSpPr/>
            <p:nvPr/>
          </p:nvSpPr>
          <p:spPr>
            <a:xfrm>
              <a:off x="1969455" y="3202126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0" y="1"/>
                  </a:moveTo>
                  <a:lnTo>
                    <a:pt x="0" y="1412"/>
                  </a:lnTo>
                  <a:lnTo>
                    <a:pt x="72" y="1421"/>
                  </a:lnTo>
                  <a:lnTo>
                    <a:pt x="152" y="1430"/>
                  </a:lnTo>
                  <a:lnTo>
                    <a:pt x="152" y="28"/>
                  </a:lnTo>
                  <a:lnTo>
                    <a:pt x="72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41" name="Google Shape;2741;p28"/>
            <p:cNvSpPr/>
            <p:nvPr/>
          </p:nvSpPr>
          <p:spPr>
            <a:xfrm>
              <a:off x="1850930" y="317750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29"/>
                  </a:lnTo>
                  <a:lnTo>
                    <a:pt x="152" y="1447"/>
                  </a:lnTo>
                  <a:lnTo>
                    <a:pt x="152" y="45"/>
                  </a:lnTo>
                  <a:lnTo>
                    <a:pt x="7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42" name="Google Shape;2742;p28"/>
            <p:cNvSpPr/>
            <p:nvPr/>
          </p:nvSpPr>
          <p:spPr>
            <a:xfrm>
              <a:off x="2097570" y="2365699"/>
              <a:ext cx="541932" cy="654993"/>
            </a:xfrm>
            <a:custGeom>
              <a:avLst/>
              <a:gdLst/>
              <a:ahLst/>
              <a:cxnLst/>
              <a:rect l="l" t="t" r="r" b="b"/>
              <a:pathLst>
                <a:path w="7064" h="8538" extrusionOk="0">
                  <a:moveTo>
                    <a:pt x="2965" y="0"/>
                  </a:moveTo>
                  <a:lnTo>
                    <a:pt x="2920" y="81"/>
                  </a:lnTo>
                  <a:lnTo>
                    <a:pt x="2724" y="206"/>
                  </a:lnTo>
                  <a:lnTo>
                    <a:pt x="2277" y="358"/>
                  </a:lnTo>
                  <a:lnTo>
                    <a:pt x="1742" y="581"/>
                  </a:lnTo>
                  <a:lnTo>
                    <a:pt x="1402" y="822"/>
                  </a:lnTo>
                  <a:lnTo>
                    <a:pt x="1099" y="1179"/>
                  </a:lnTo>
                  <a:lnTo>
                    <a:pt x="884" y="1688"/>
                  </a:lnTo>
                  <a:lnTo>
                    <a:pt x="831" y="2010"/>
                  </a:lnTo>
                  <a:lnTo>
                    <a:pt x="732" y="2590"/>
                  </a:lnTo>
                  <a:lnTo>
                    <a:pt x="500" y="3617"/>
                  </a:lnTo>
                  <a:lnTo>
                    <a:pt x="393" y="4108"/>
                  </a:lnTo>
                  <a:lnTo>
                    <a:pt x="170" y="4939"/>
                  </a:lnTo>
                  <a:lnTo>
                    <a:pt x="0" y="5555"/>
                  </a:lnTo>
                  <a:lnTo>
                    <a:pt x="0" y="5555"/>
                  </a:lnTo>
                  <a:lnTo>
                    <a:pt x="214" y="5457"/>
                  </a:lnTo>
                  <a:lnTo>
                    <a:pt x="214" y="5805"/>
                  </a:lnTo>
                  <a:lnTo>
                    <a:pt x="322" y="6546"/>
                  </a:lnTo>
                  <a:lnTo>
                    <a:pt x="429" y="6948"/>
                  </a:lnTo>
                  <a:lnTo>
                    <a:pt x="482" y="7127"/>
                  </a:lnTo>
                  <a:lnTo>
                    <a:pt x="634" y="7439"/>
                  </a:lnTo>
                  <a:lnTo>
                    <a:pt x="813" y="7698"/>
                  </a:lnTo>
                  <a:lnTo>
                    <a:pt x="1027" y="7912"/>
                  </a:lnTo>
                  <a:lnTo>
                    <a:pt x="1393" y="8171"/>
                  </a:lnTo>
                  <a:lnTo>
                    <a:pt x="1920" y="8386"/>
                  </a:lnTo>
                  <a:lnTo>
                    <a:pt x="2447" y="8502"/>
                  </a:lnTo>
                  <a:lnTo>
                    <a:pt x="2920" y="8537"/>
                  </a:lnTo>
                  <a:lnTo>
                    <a:pt x="3438" y="8520"/>
                  </a:lnTo>
                  <a:lnTo>
                    <a:pt x="3519" y="8511"/>
                  </a:lnTo>
                  <a:lnTo>
                    <a:pt x="3528" y="8466"/>
                  </a:lnTo>
                  <a:lnTo>
                    <a:pt x="3536" y="8511"/>
                  </a:lnTo>
                  <a:lnTo>
                    <a:pt x="3617" y="8520"/>
                  </a:lnTo>
                  <a:lnTo>
                    <a:pt x="4135" y="8537"/>
                  </a:lnTo>
                  <a:lnTo>
                    <a:pt x="4608" y="8502"/>
                  </a:lnTo>
                  <a:lnTo>
                    <a:pt x="5135" y="8386"/>
                  </a:lnTo>
                  <a:lnTo>
                    <a:pt x="5662" y="8171"/>
                  </a:lnTo>
                  <a:lnTo>
                    <a:pt x="6028" y="7912"/>
                  </a:lnTo>
                  <a:lnTo>
                    <a:pt x="6242" y="7698"/>
                  </a:lnTo>
                  <a:lnTo>
                    <a:pt x="6421" y="7439"/>
                  </a:lnTo>
                  <a:lnTo>
                    <a:pt x="6573" y="7127"/>
                  </a:lnTo>
                  <a:lnTo>
                    <a:pt x="6626" y="6948"/>
                  </a:lnTo>
                  <a:lnTo>
                    <a:pt x="6733" y="6546"/>
                  </a:lnTo>
                  <a:lnTo>
                    <a:pt x="6841" y="5796"/>
                  </a:lnTo>
                  <a:lnTo>
                    <a:pt x="6841" y="5448"/>
                  </a:lnTo>
                  <a:lnTo>
                    <a:pt x="7064" y="5555"/>
                  </a:lnTo>
                  <a:lnTo>
                    <a:pt x="6885" y="4939"/>
                  </a:lnTo>
                  <a:lnTo>
                    <a:pt x="6671" y="4108"/>
                  </a:lnTo>
                  <a:lnTo>
                    <a:pt x="6662" y="4108"/>
                  </a:lnTo>
                  <a:lnTo>
                    <a:pt x="6555" y="3617"/>
                  </a:lnTo>
                  <a:lnTo>
                    <a:pt x="6323" y="2581"/>
                  </a:lnTo>
                  <a:lnTo>
                    <a:pt x="6224" y="2010"/>
                  </a:lnTo>
                  <a:lnTo>
                    <a:pt x="6171" y="1688"/>
                  </a:lnTo>
                  <a:lnTo>
                    <a:pt x="5948" y="1179"/>
                  </a:lnTo>
                  <a:lnTo>
                    <a:pt x="5653" y="822"/>
                  </a:lnTo>
                  <a:lnTo>
                    <a:pt x="5305" y="581"/>
                  </a:lnTo>
                  <a:lnTo>
                    <a:pt x="4760" y="358"/>
                  </a:lnTo>
                  <a:lnTo>
                    <a:pt x="4304" y="206"/>
                  </a:lnTo>
                  <a:lnTo>
                    <a:pt x="4108" y="81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43" name="Google Shape;2743;p28"/>
            <p:cNvSpPr/>
            <p:nvPr/>
          </p:nvSpPr>
          <p:spPr>
            <a:xfrm>
              <a:off x="2149584" y="1919753"/>
              <a:ext cx="422790" cy="422700"/>
            </a:xfrm>
            <a:custGeom>
              <a:avLst/>
              <a:gdLst/>
              <a:ahLst/>
              <a:cxnLst/>
              <a:rect l="l" t="t" r="r" b="b"/>
              <a:pathLst>
                <a:path w="5511" h="5510" extrusionOk="0">
                  <a:moveTo>
                    <a:pt x="2769" y="0"/>
                  </a:moveTo>
                  <a:lnTo>
                    <a:pt x="2233" y="89"/>
                  </a:lnTo>
                  <a:lnTo>
                    <a:pt x="1805" y="268"/>
                  </a:lnTo>
                  <a:lnTo>
                    <a:pt x="1510" y="455"/>
                  </a:lnTo>
                  <a:lnTo>
                    <a:pt x="1215" y="697"/>
                  </a:lnTo>
                  <a:lnTo>
                    <a:pt x="921" y="1009"/>
                  </a:lnTo>
                  <a:lnTo>
                    <a:pt x="778" y="1197"/>
                  </a:lnTo>
                  <a:lnTo>
                    <a:pt x="563" y="1491"/>
                  </a:lnTo>
                  <a:lnTo>
                    <a:pt x="260" y="2081"/>
                  </a:lnTo>
                  <a:lnTo>
                    <a:pt x="72" y="2652"/>
                  </a:lnTo>
                  <a:lnTo>
                    <a:pt x="1" y="3197"/>
                  </a:lnTo>
                  <a:lnTo>
                    <a:pt x="19" y="3706"/>
                  </a:lnTo>
                  <a:lnTo>
                    <a:pt x="99" y="4161"/>
                  </a:lnTo>
                  <a:lnTo>
                    <a:pt x="224" y="4563"/>
                  </a:lnTo>
                  <a:lnTo>
                    <a:pt x="376" y="4903"/>
                  </a:lnTo>
                  <a:lnTo>
                    <a:pt x="456" y="5037"/>
                  </a:lnTo>
                  <a:lnTo>
                    <a:pt x="519" y="5126"/>
                  </a:lnTo>
                  <a:lnTo>
                    <a:pt x="715" y="5322"/>
                  </a:lnTo>
                  <a:lnTo>
                    <a:pt x="903" y="5429"/>
                  </a:lnTo>
                  <a:lnTo>
                    <a:pt x="1019" y="5465"/>
                  </a:lnTo>
                  <a:lnTo>
                    <a:pt x="1117" y="5483"/>
                  </a:lnTo>
                  <a:lnTo>
                    <a:pt x="1224" y="5501"/>
                  </a:lnTo>
                  <a:lnTo>
                    <a:pt x="1296" y="5501"/>
                  </a:lnTo>
                  <a:lnTo>
                    <a:pt x="1465" y="5510"/>
                  </a:lnTo>
                  <a:lnTo>
                    <a:pt x="1805" y="5483"/>
                  </a:lnTo>
                  <a:lnTo>
                    <a:pt x="2108" y="5403"/>
                  </a:lnTo>
                  <a:lnTo>
                    <a:pt x="2349" y="5260"/>
                  </a:lnTo>
                  <a:lnTo>
                    <a:pt x="2430" y="5153"/>
                  </a:lnTo>
                  <a:lnTo>
                    <a:pt x="3028" y="5153"/>
                  </a:lnTo>
                  <a:lnTo>
                    <a:pt x="3207" y="5260"/>
                  </a:lnTo>
                  <a:lnTo>
                    <a:pt x="3510" y="5376"/>
                  </a:lnTo>
                  <a:lnTo>
                    <a:pt x="4046" y="5394"/>
                  </a:lnTo>
                  <a:lnTo>
                    <a:pt x="4689" y="5313"/>
                  </a:lnTo>
                  <a:lnTo>
                    <a:pt x="4778" y="5295"/>
                  </a:lnTo>
                  <a:lnTo>
                    <a:pt x="5028" y="5170"/>
                  </a:lnTo>
                  <a:lnTo>
                    <a:pt x="5287" y="4929"/>
                  </a:lnTo>
                  <a:lnTo>
                    <a:pt x="5439" y="4653"/>
                  </a:lnTo>
                  <a:lnTo>
                    <a:pt x="5493" y="4420"/>
                  </a:lnTo>
                  <a:lnTo>
                    <a:pt x="5502" y="4286"/>
                  </a:lnTo>
                  <a:lnTo>
                    <a:pt x="5511" y="3876"/>
                  </a:lnTo>
                  <a:lnTo>
                    <a:pt x="5403" y="2938"/>
                  </a:lnTo>
                  <a:lnTo>
                    <a:pt x="5216" y="2036"/>
                  </a:lnTo>
                  <a:lnTo>
                    <a:pt x="5011" y="1313"/>
                  </a:lnTo>
                  <a:lnTo>
                    <a:pt x="4930" y="1081"/>
                  </a:lnTo>
                  <a:lnTo>
                    <a:pt x="4868" y="938"/>
                  </a:lnTo>
                  <a:lnTo>
                    <a:pt x="4743" y="714"/>
                  </a:lnTo>
                  <a:lnTo>
                    <a:pt x="4528" y="500"/>
                  </a:lnTo>
                  <a:lnTo>
                    <a:pt x="4153" y="366"/>
                  </a:lnTo>
                  <a:lnTo>
                    <a:pt x="4082" y="375"/>
                  </a:lnTo>
                  <a:lnTo>
                    <a:pt x="4028" y="339"/>
                  </a:lnTo>
                  <a:lnTo>
                    <a:pt x="3635" y="152"/>
                  </a:lnTo>
                  <a:lnTo>
                    <a:pt x="3251" y="45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44" name="Google Shape;2744;p28"/>
            <p:cNvSpPr/>
            <p:nvPr/>
          </p:nvSpPr>
          <p:spPr>
            <a:xfrm>
              <a:off x="1842031" y="3113059"/>
              <a:ext cx="170620" cy="87839"/>
            </a:xfrm>
            <a:custGeom>
              <a:avLst/>
              <a:gdLst/>
              <a:ahLst/>
              <a:cxnLst/>
              <a:rect l="l" t="t" r="r" b="b"/>
              <a:pathLst>
                <a:path w="2224" h="1145" extrusionOk="0">
                  <a:moveTo>
                    <a:pt x="2001" y="1"/>
                  </a:moveTo>
                  <a:lnTo>
                    <a:pt x="81" y="992"/>
                  </a:lnTo>
                  <a:lnTo>
                    <a:pt x="27" y="1028"/>
                  </a:lnTo>
                  <a:lnTo>
                    <a:pt x="0" y="1099"/>
                  </a:lnTo>
                  <a:lnTo>
                    <a:pt x="54" y="1135"/>
                  </a:lnTo>
                  <a:lnTo>
                    <a:pt x="125" y="1144"/>
                  </a:lnTo>
                  <a:lnTo>
                    <a:pt x="2224" y="974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3A3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45" name="Google Shape;2745;p28"/>
            <p:cNvSpPr/>
            <p:nvPr/>
          </p:nvSpPr>
          <p:spPr>
            <a:xfrm>
              <a:off x="1965313" y="2789091"/>
              <a:ext cx="879029" cy="398765"/>
            </a:xfrm>
            <a:custGeom>
              <a:avLst/>
              <a:gdLst/>
              <a:ahLst/>
              <a:cxnLst/>
              <a:rect l="l" t="t" r="r" b="b"/>
              <a:pathLst>
                <a:path w="11458" h="5198" extrusionOk="0">
                  <a:moveTo>
                    <a:pt x="10618" y="0"/>
                  </a:moveTo>
                  <a:lnTo>
                    <a:pt x="10038" y="45"/>
                  </a:lnTo>
                  <a:lnTo>
                    <a:pt x="9011" y="304"/>
                  </a:lnTo>
                  <a:lnTo>
                    <a:pt x="7672" y="768"/>
                  </a:lnTo>
                  <a:lnTo>
                    <a:pt x="6028" y="1456"/>
                  </a:lnTo>
                  <a:lnTo>
                    <a:pt x="4073" y="2367"/>
                  </a:lnTo>
                  <a:lnTo>
                    <a:pt x="1787" y="3510"/>
                  </a:lnTo>
                  <a:lnTo>
                    <a:pt x="501" y="4170"/>
                  </a:lnTo>
                  <a:lnTo>
                    <a:pt x="322" y="4251"/>
                  </a:lnTo>
                  <a:lnTo>
                    <a:pt x="63" y="4474"/>
                  </a:lnTo>
                  <a:lnTo>
                    <a:pt x="1" y="4697"/>
                  </a:lnTo>
                  <a:lnTo>
                    <a:pt x="27" y="4849"/>
                  </a:lnTo>
                  <a:lnTo>
                    <a:pt x="63" y="4938"/>
                  </a:lnTo>
                  <a:lnTo>
                    <a:pt x="152" y="5063"/>
                  </a:lnTo>
                  <a:lnTo>
                    <a:pt x="340" y="5179"/>
                  </a:lnTo>
                  <a:lnTo>
                    <a:pt x="724" y="5197"/>
                  </a:lnTo>
                  <a:lnTo>
                    <a:pt x="795" y="5171"/>
                  </a:lnTo>
                  <a:lnTo>
                    <a:pt x="1903" y="4947"/>
                  </a:lnTo>
                  <a:lnTo>
                    <a:pt x="4519" y="4322"/>
                  </a:lnTo>
                  <a:lnTo>
                    <a:pt x="6448" y="3777"/>
                  </a:lnTo>
                  <a:lnTo>
                    <a:pt x="7859" y="3304"/>
                  </a:lnTo>
                  <a:lnTo>
                    <a:pt x="8743" y="2965"/>
                  </a:lnTo>
                  <a:lnTo>
                    <a:pt x="9538" y="2599"/>
                  </a:lnTo>
                  <a:lnTo>
                    <a:pt x="10234" y="2224"/>
                  </a:lnTo>
                  <a:lnTo>
                    <a:pt x="10797" y="1831"/>
                  </a:lnTo>
                  <a:lnTo>
                    <a:pt x="11208" y="1420"/>
                  </a:lnTo>
                  <a:lnTo>
                    <a:pt x="11386" y="1098"/>
                  </a:lnTo>
                  <a:lnTo>
                    <a:pt x="11449" y="884"/>
                  </a:lnTo>
                  <a:lnTo>
                    <a:pt x="11458" y="670"/>
                  </a:lnTo>
                  <a:lnTo>
                    <a:pt x="11404" y="456"/>
                  </a:lnTo>
                  <a:lnTo>
                    <a:pt x="11351" y="339"/>
                  </a:lnTo>
                  <a:lnTo>
                    <a:pt x="11306" y="250"/>
                  </a:lnTo>
                  <a:lnTo>
                    <a:pt x="11145" y="116"/>
                  </a:lnTo>
                  <a:lnTo>
                    <a:pt x="10913" y="36"/>
                  </a:lnTo>
                  <a:lnTo>
                    <a:pt x="106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46" name="Google Shape;2746;p28"/>
            <p:cNvSpPr/>
            <p:nvPr/>
          </p:nvSpPr>
          <p:spPr>
            <a:xfrm>
              <a:off x="2687361" y="3098714"/>
              <a:ext cx="170696" cy="87762"/>
            </a:xfrm>
            <a:custGeom>
              <a:avLst/>
              <a:gdLst/>
              <a:ahLst/>
              <a:cxnLst/>
              <a:rect l="l" t="t" r="r" b="b"/>
              <a:pathLst>
                <a:path w="2225" h="1144" extrusionOk="0">
                  <a:moveTo>
                    <a:pt x="215" y="0"/>
                  </a:moveTo>
                  <a:lnTo>
                    <a:pt x="1" y="983"/>
                  </a:lnTo>
                  <a:lnTo>
                    <a:pt x="2099" y="1143"/>
                  </a:lnTo>
                  <a:lnTo>
                    <a:pt x="2162" y="1143"/>
                  </a:lnTo>
                  <a:lnTo>
                    <a:pt x="2224" y="1108"/>
                  </a:lnTo>
                  <a:lnTo>
                    <a:pt x="2198" y="1036"/>
                  </a:lnTo>
                  <a:lnTo>
                    <a:pt x="2144" y="99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A3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47" name="Google Shape;2747;p28"/>
            <p:cNvSpPr/>
            <p:nvPr/>
          </p:nvSpPr>
          <p:spPr>
            <a:xfrm>
              <a:off x="1855686" y="2775359"/>
              <a:ext cx="879106" cy="398074"/>
            </a:xfrm>
            <a:custGeom>
              <a:avLst/>
              <a:gdLst/>
              <a:ahLst/>
              <a:cxnLst/>
              <a:rect l="l" t="t" r="r" b="b"/>
              <a:pathLst>
                <a:path w="11459" h="5189" extrusionOk="0">
                  <a:moveTo>
                    <a:pt x="840" y="1"/>
                  </a:moveTo>
                  <a:lnTo>
                    <a:pt x="546" y="27"/>
                  </a:lnTo>
                  <a:lnTo>
                    <a:pt x="313" y="117"/>
                  </a:lnTo>
                  <a:lnTo>
                    <a:pt x="153" y="251"/>
                  </a:lnTo>
                  <a:lnTo>
                    <a:pt x="99" y="340"/>
                  </a:lnTo>
                  <a:lnTo>
                    <a:pt x="54" y="447"/>
                  </a:lnTo>
                  <a:lnTo>
                    <a:pt x="1" y="670"/>
                  </a:lnTo>
                  <a:lnTo>
                    <a:pt x="10" y="885"/>
                  </a:lnTo>
                  <a:lnTo>
                    <a:pt x="72" y="1099"/>
                  </a:lnTo>
                  <a:lnTo>
                    <a:pt x="251" y="1411"/>
                  </a:lnTo>
                  <a:lnTo>
                    <a:pt x="662" y="1822"/>
                  </a:lnTo>
                  <a:lnTo>
                    <a:pt x="1224" y="2215"/>
                  </a:lnTo>
                  <a:lnTo>
                    <a:pt x="1921" y="2599"/>
                  </a:lnTo>
                  <a:lnTo>
                    <a:pt x="2716" y="2956"/>
                  </a:lnTo>
                  <a:lnTo>
                    <a:pt x="3600" y="3305"/>
                  </a:lnTo>
                  <a:lnTo>
                    <a:pt x="5011" y="3778"/>
                  </a:lnTo>
                  <a:lnTo>
                    <a:pt x="6939" y="4323"/>
                  </a:lnTo>
                  <a:lnTo>
                    <a:pt x="9556" y="4948"/>
                  </a:lnTo>
                  <a:lnTo>
                    <a:pt x="10663" y="5171"/>
                  </a:lnTo>
                  <a:lnTo>
                    <a:pt x="10735" y="5189"/>
                  </a:lnTo>
                  <a:lnTo>
                    <a:pt x="11119" y="5171"/>
                  </a:lnTo>
                  <a:lnTo>
                    <a:pt x="11297" y="5064"/>
                  </a:lnTo>
                  <a:lnTo>
                    <a:pt x="11396" y="4939"/>
                  </a:lnTo>
                  <a:lnTo>
                    <a:pt x="11422" y="4849"/>
                  </a:lnTo>
                  <a:lnTo>
                    <a:pt x="11458" y="4698"/>
                  </a:lnTo>
                  <a:lnTo>
                    <a:pt x="11396" y="4465"/>
                  </a:lnTo>
                  <a:lnTo>
                    <a:pt x="11137" y="4251"/>
                  </a:lnTo>
                  <a:lnTo>
                    <a:pt x="10958" y="4162"/>
                  </a:lnTo>
                  <a:lnTo>
                    <a:pt x="9672" y="3501"/>
                  </a:lnTo>
                  <a:lnTo>
                    <a:pt x="7386" y="2367"/>
                  </a:lnTo>
                  <a:lnTo>
                    <a:pt x="5421" y="1456"/>
                  </a:lnTo>
                  <a:lnTo>
                    <a:pt x="3778" y="768"/>
                  </a:lnTo>
                  <a:lnTo>
                    <a:pt x="2448" y="295"/>
                  </a:lnTo>
                  <a:lnTo>
                    <a:pt x="1421" y="45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48" name="Google Shape;2748;p28"/>
            <p:cNvSpPr/>
            <p:nvPr/>
          </p:nvSpPr>
          <p:spPr>
            <a:xfrm>
              <a:off x="2320199" y="2443795"/>
              <a:ext cx="95974" cy="179590"/>
            </a:xfrm>
            <a:custGeom>
              <a:avLst/>
              <a:gdLst/>
              <a:ahLst/>
              <a:cxnLst/>
              <a:rect l="l" t="t" r="r" b="b"/>
              <a:pathLst>
                <a:path w="1251" h="2341" extrusionOk="0">
                  <a:moveTo>
                    <a:pt x="286" y="0"/>
                  </a:moveTo>
                  <a:lnTo>
                    <a:pt x="224" y="9"/>
                  </a:lnTo>
                  <a:lnTo>
                    <a:pt x="125" y="54"/>
                  </a:lnTo>
                  <a:lnTo>
                    <a:pt x="45" y="125"/>
                  </a:lnTo>
                  <a:lnTo>
                    <a:pt x="0" y="233"/>
                  </a:lnTo>
                  <a:lnTo>
                    <a:pt x="0" y="286"/>
                  </a:lnTo>
                  <a:lnTo>
                    <a:pt x="0" y="2054"/>
                  </a:lnTo>
                  <a:lnTo>
                    <a:pt x="0" y="2108"/>
                  </a:lnTo>
                  <a:lnTo>
                    <a:pt x="45" y="2215"/>
                  </a:lnTo>
                  <a:lnTo>
                    <a:pt x="125" y="2286"/>
                  </a:lnTo>
                  <a:lnTo>
                    <a:pt x="224" y="2331"/>
                  </a:lnTo>
                  <a:lnTo>
                    <a:pt x="286" y="2340"/>
                  </a:lnTo>
                  <a:lnTo>
                    <a:pt x="965" y="2340"/>
                  </a:lnTo>
                  <a:lnTo>
                    <a:pt x="1027" y="2331"/>
                  </a:lnTo>
                  <a:lnTo>
                    <a:pt x="1126" y="2286"/>
                  </a:lnTo>
                  <a:lnTo>
                    <a:pt x="1206" y="2215"/>
                  </a:lnTo>
                  <a:lnTo>
                    <a:pt x="1251" y="2108"/>
                  </a:lnTo>
                  <a:lnTo>
                    <a:pt x="1251" y="2054"/>
                  </a:lnTo>
                  <a:lnTo>
                    <a:pt x="1251" y="599"/>
                  </a:lnTo>
                  <a:lnTo>
                    <a:pt x="1251" y="286"/>
                  </a:lnTo>
                  <a:lnTo>
                    <a:pt x="1251" y="233"/>
                  </a:lnTo>
                  <a:lnTo>
                    <a:pt x="1206" y="125"/>
                  </a:lnTo>
                  <a:lnTo>
                    <a:pt x="1126" y="54"/>
                  </a:lnTo>
                  <a:lnTo>
                    <a:pt x="1027" y="9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EE3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49" name="Google Shape;2749;p28"/>
            <p:cNvSpPr/>
            <p:nvPr/>
          </p:nvSpPr>
          <p:spPr>
            <a:xfrm>
              <a:off x="2289360" y="2517058"/>
              <a:ext cx="85003" cy="89833"/>
            </a:xfrm>
            <a:custGeom>
              <a:avLst/>
              <a:gdLst/>
              <a:ahLst/>
              <a:cxnLst/>
              <a:rect l="l" t="t" r="r" b="b"/>
              <a:pathLst>
                <a:path w="1108" h="1171" extrusionOk="0">
                  <a:moveTo>
                    <a:pt x="402" y="1"/>
                  </a:moveTo>
                  <a:lnTo>
                    <a:pt x="331" y="28"/>
                  </a:lnTo>
                  <a:lnTo>
                    <a:pt x="179" y="233"/>
                  </a:lnTo>
                  <a:lnTo>
                    <a:pt x="45" y="537"/>
                  </a:lnTo>
                  <a:lnTo>
                    <a:pt x="1" y="849"/>
                  </a:lnTo>
                  <a:lnTo>
                    <a:pt x="27" y="974"/>
                  </a:lnTo>
                  <a:lnTo>
                    <a:pt x="72" y="1081"/>
                  </a:lnTo>
                  <a:lnTo>
                    <a:pt x="170" y="1171"/>
                  </a:lnTo>
                  <a:lnTo>
                    <a:pt x="295" y="1171"/>
                  </a:lnTo>
                  <a:lnTo>
                    <a:pt x="322" y="1153"/>
                  </a:lnTo>
                  <a:lnTo>
                    <a:pt x="402" y="1135"/>
                  </a:lnTo>
                  <a:lnTo>
                    <a:pt x="804" y="983"/>
                  </a:lnTo>
                  <a:lnTo>
                    <a:pt x="983" y="822"/>
                  </a:lnTo>
                  <a:lnTo>
                    <a:pt x="1072" y="680"/>
                  </a:lnTo>
                  <a:lnTo>
                    <a:pt x="1090" y="599"/>
                  </a:lnTo>
                  <a:lnTo>
                    <a:pt x="1108" y="519"/>
                  </a:lnTo>
                  <a:lnTo>
                    <a:pt x="1081" y="394"/>
                  </a:lnTo>
                  <a:lnTo>
                    <a:pt x="965" y="260"/>
                  </a:lnTo>
                  <a:lnTo>
                    <a:pt x="733" y="206"/>
                  </a:lnTo>
                  <a:lnTo>
                    <a:pt x="492" y="278"/>
                  </a:lnTo>
                  <a:lnTo>
                    <a:pt x="411" y="358"/>
                  </a:lnTo>
                  <a:lnTo>
                    <a:pt x="402" y="36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50" name="Google Shape;2750;p28"/>
            <p:cNvSpPr/>
            <p:nvPr/>
          </p:nvSpPr>
          <p:spPr>
            <a:xfrm>
              <a:off x="2092737" y="2569148"/>
              <a:ext cx="228235" cy="288525"/>
            </a:xfrm>
            <a:custGeom>
              <a:avLst/>
              <a:gdLst/>
              <a:ahLst/>
              <a:cxnLst/>
              <a:rect l="l" t="t" r="r" b="b"/>
              <a:pathLst>
                <a:path w="2975" h="3761" extrusionOk="0">
                  <a:moveTo>
                    <a:pt x="2555" y="1"/>
                  </a:moveTo>
                  <a:lnTo>
                    <a:pt x="2439" y="27"/>
                  </a:lnTo>
                  <a:lnTo>
                    <a:pt x="2180" y="179"/>
                  </a:lnTo>
                  <a:lnTo>
                    <a:pt x="1715" y="572"/>
                  </a:lnTo>
                  <a:lnTo>
                    <a:pt x="1197" y="1126"/>
                  </a:lnTo>
                  <a:lnTo>
                    <a:pt x="697" y="1751"/>
                  </a:lnTo>
                  <a:lnTo>
                    <a:pt x="286" y="2403"/>
                  </a:lnTo>
                  <a:lnTo>
                    <a:pt x="81" y="2849"/>
                  </a:lnTo>
                  <a:lnTo>
                    <a:pt x="10" y="3126"/>
                  </a:lnTo>
                  <a:lnTo>
                    <a:pt x="1" y="3367"/>
                  </a:lnTo>
                  <a:lnTo>
                    <a:pt x="63" y="3564"/>
                  </a:lnTo>
                  <a:lnTo>
                    <a:pt x="126" y="3644"/>
                  </a:lnTo>
                  <a:lnTo>
                    <a:pt x="179" y="3689"/>
                  </a:lnTo>
                  <a:lnTo>
                    <a:pt x="358" y="3760"/>
                  </a:lnTo>
                  <a:lnTo>
                    <a:pt x="599" y="3742"/>
                  </a:lnTo>
                  <a:lnTo>
                    <a:pt x="903" y="3617"/>
                  </a:lnTo>
                  <a:lnTo>
                    <a:pt x="1269" y="3331"/>
                  </a:lnTo>
                  <a:lnTo>
                    <a:pt x="1688" y="2849"/>
                  </a:lnTo>
                  <a:lnTo>
                    <a:pt x="2171" y="2135"/>
                  </a:lnTo>
                  <a:lnTo>
                    <a:pt x="2689" y="1135"/>
                  </a:lnTo>
                  <a:lnTo>
                    <a:pt x="2974" y="501"/>
                  </a:lnTo>
                  <a:lnTo>
                    <a:pt x="2965" y="474"/>
                  </a:lnTo>
                  <a:lnTo>
                    <a:pt x="2867" y="286"/>
                  </a:lnTo>
                  <a:lnTo>
                    <a:pt x="2715" y="117"/>
                  </a:lnTo>
                  <a:lnTo>
                    <a:pt x="2590" y="18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51" name="Google Shape;2751;p28"/>
            <p:cNvSpPr/>
            <p:nvPr/>
          </p:nvSpPr>
          <p:spPr>
            <a:xfrm>
              <a:off x="2362700" y="2517058"/>
              <a:ext cx="85003" cy="89833"/>
            </a:xfrm>
            <a:custGeom>
              <a:avLst/>
              <a:gdLst/>
              <a:ahLst/>
              <a:cxnLst/>
              <a:rect l="l" t="t" r="r" b="b"/>
              <a:pathLst>
                <a:path w="1108" h="1171" extrusionOk="0">
                  <a:moveTo>
                    <a:pt x="706" y="1"/>
                  </a:moveTo>
                  <a:lnTo>
                    <a:pt x="706" y="367"/>
                  </a:lnTo>
                  <a:lnTo>
                    <a:pt x="688" y="358"/>
                  </a:lnTo>
                  <a:lnTo>
                    <a:pt x="616" y="278"/>
                  </a:lnTo>
                  <a:lnTo>
                    <a:pt x="375" y="206"/>
                  </a:lnTo>
                  <a:lnTo>
                    <a:pt x="143" y="260"/>
                  </a:lnTo>
                  <a:lnTo>
                    <a:pt x="27" y="394"/>
                  </a:lnTo>
                  <a:lnTo>
                    <a:pt x="0" y="519"/>
                  </a:lnTo>
                  <a:lnTo>
                    <a:pt x="18" y="599"/>
                  </a:lnTo>
                  <a:lnTo>
                    <a:pt x="36" y="680"/>
                  </a:lnTo>
                  <a:lnTo>
                    <a:pt x="125" y="822"/>
                  </a:lnTo>
                  <a:lnTo>
                    <a:pt x="304" y="983"/>
                  </a:lnTo>
                  <a:lnTo>
                    <a:pt x="706" y="1135"/>
                  </a:lnTo>
                  <a:lnTo>
                    <a:pt x="786" y="1153"/>
                  </a:lnTo>
                  <a:lnTo>
                    <a:pt x="813" y="1171"/>
                  </a:lnTo>
                  <a:lnTo>
                    <a:pt x="938" y="1171"/>
                  </a:lnTo>
                  <a:lnTo>
                    <a:pt x="1036" y="1081"/>
                  </a:lnTo>
                  <a:lnTo>
                    <a:pt x="1081" y="974"/>
                  </a:lnTo>
                  <a:lnTo>
                    <a:pt x="1107" y="849"/>
                  </a:lnTo>
                  <a:lnTo>
                    <a:pt x="1054" y="537"/>
                  </a:lnTo>
                  <a:lnTo>
                    <a:pt x="929" y="233"/>
                  </a:lnTo>
                  <a:lnTo>
                    <a:pt x="777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52" name="Google Shape;2752;p28"/>
            <p:cNvSpPr/>
            <p:nvPr/>
          </p:nvSpPr>
          <p:spPr>
            <a:xfrm>
              <a:off x="2416094" y="2569148"/>
              <a:ext cx="228235" cy="288525"/>
            </a:xfrm>
            <a:custGeom>
              <a:avLst/>
              <a:gdLst/>
              <a:ahLst/>
              <a:cxnLst/>
              <a:rect l="l" t="t" r="r" b="b"/>
              <a:pathLst>
                <a:path w="2975" h="3761" extrusionOk="0">
                  <a:moveTo>
                    <a:pt x="420" y="1"/>
                  </a:moveTo>
                  <a:lnTo>
                    <a:pt x="385" y="18"/>
                  </a:lnTo>
                  <a:lnTo>
                    <a:pt x="260" y="117"/>
                  </a:lnTo>
                  <a:lnTo>
                    <a:pt x="108" y="286"/>
                  </a:lnTo>
                  <a:lnTo>
                    <a:pt x="10" y="474"/>
                  </a:lnTo>
                  <a:lnTo>
                    <a:pt x="1" y="501"/>
                  </a:lnTo>
                  <a:lnTo>
                    <a:pt x="286" y="1135"/>
                  </a:lnTo>
                  <a:lnTo>
                    <a:pt x="804" y="2135"/>
                  </a:lnTo>
                  <a:lnTo>
                    <a:pt x="1287" y="2849"/>
                  </a:lnTo>
                  <a:lnTo>
                    <a:pt x="1706" y="3331"/>
                  </a:lnTo>
                  <a:lnTo>
                    <a:pt x="2072" y="3617"/>
                  </a:lnTo>
                  <a:lnTo>
                    <a:pt x="2376" y="3742"/>
                  </a:lnTo>
                  <a:lnTo>
                    <a:pt x="2617" y="3760"/>
                  </a:lnTo>
                  <a:lnTo>
                    <a:pt x="2796" y="3689"/>
                  </a:lnTo>
                  <a:lnTo>
                    <a:pt x="2849" y="3644"/>
                  </a:lnTo>
                  <a:lnTo>
                    <a:pt x="2912" y="3564"/>
                  </a:lnTo>
                  <a:lnTo>
                    <a:pt x="2974" y="3367"/>
                  </a:lnTo>
                  <a:lnTo>
                    <a:pt x="2965" y="3126"/>
                  </a:lnTo>
                  <a:lnTo>
                    <a:pt x="2894" y="2849"/>
                  </a:lnTo>
                  <a:lnTo>
                    <a:pt x="2689" y="2403"/>
                  </a:lnTo>
                  <a:lnTo>
                    <a:pt x="2278" y="1751"/>
                  </a:lnTo>
                  <a:lnTo>
                    <a:pt x="1778" y="1126"/>
                  </a:lnTo>
                  <a:lnTo>
                    <a:pt x="1260" y="572"/>
                  </a:lnTo>
                  <a:lnTo>
                    <a:pt x="795" y="179"/>
                  </a:lnTo>
                  <a:lnTo>
                    <a:pt x="536" y="2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53" name="Google Shape;2753;p28"/>
            <p:cNvSpPr/>
            <p:nvPr/>
          </p:nvSpPr>
          <p:spPr>
            <a:xfrm>
              <a:off x="2209192" y="2021784"/>
              <a:ext cx="316613" cy="397384"/>
            </a:xfrm>
            <a:custGeom>
              <a:avLst/>
              <a:gdLst/>
              <a:ahLst/>
              <a:cxnLst/>
              <a:rect l="l" t="t" r="r" b="b"/>
              <a:pathLst>
                <a:path w="4127" h="5180" extrusionOk="0">
                  <a:moveTo>
                    <a:pt x="2215" y="1"/>
                  </a:moveTo>
                  <a:lnTo>
                    <a:pt x="2001" y="10"/>
                  </a:lnTo>
                  <a:lnTo>
                    <a:pt x="1796" y="18"/>
                  </a:lnTo>
                  <a:lnTo>
                    <a:pt x="1403" y="117"/>
                  </a:lnTo>
                  <a:lnTo>
                    <a:pt x="1046" y="286"/>
                  </a:lnTo>
                  <a:lnTo>
                    <a:pt x="724" y="483"/>
                  </a:lnTo>
                  <a:lnTo>
                    <a:pt x="108" y="1019"/>
                  </a:lnTo>
                  <a:lnTo>
                    <a:pt x="1" y="1161"/>
                  </a:lnTo>
                  <a:lnTo>
                    <a:pt x="1" y="1233"/>
                  </a:lnTo>
                  <a:lnTo>
                    <a:pt x="90" y="1912"/>
                  </a:lnTo>
                  <a:lnTo>
                    <a:pt x="260" y="2617"/>
                  </a:lnTo>
                  <a:lnTo>
                    <a:pt x="438" y="3072"/>
                  </a:lnTo>
                  <a:lnTo>
                    <a:pt x="688" y="3465"/>
                  </a:lnTo>
                  <a:lnTo>
                    <a:pt x="921" y="3680"/>
                  </a:lnTo>
                  <a:lnTo>
                    <a:pt x="1108" y="3778"/>
                  </a:lnTo>
                  <a:lnTo>
                    <a:pt x="1206" y="3805"/>
                  </a:lnTo>
                  <a:lnTo>
                    <a:pt x="1224" y="3805"/>
                  </a:lnTo>
                  <a:lnTo>
                    <a:pt x="1287" y="3823"/>
                  </a:lnTo>
                  <a:lnTo>
                    <a:pt x="1456" y="3921"/>
                  </a:lnTo>
                  <a:lnTo>
                    <a:pt x="1510" y="4001"/>
                  </a:lnTo>
                  <a:lnTo>
                    <a:pt x="1546" y="4090"/>
                  </a:lnTo>
                  <a:lnTo>
                    <a:pt x="1555" y="4332"/>
                  </a:lnTo>
                  <a:lnTo>
                    <a:pt x="1510" y="4483"/>
                  </a:lnTo>
                  <a:lnTo>
                    <a:pt x="1483" y="4546"/>
                  </a:lnTo>
                  <a:lnTo>
                    <a:pt x="1367" y="4635"/>
                  </a:lnTo>
                  <a:lnTo>
                    <a:pt x="1287" y="4680"/>
                  </a:lnTo>
                  <a:lnTo>
                    <a:pt x="1313" y="4716"/>
                  </a:lnTo>
                  <a:lnTo>
                    <a:pt x="1555" y="4983"/>
                  </a:lnTo>
                  <a:lnTo>
                    <a:pt x="1858" y="5144"/>
                  </a:lnTo>
                  <a:lnTo>
                    <a:pt x="2108" y="5180"/>
                  </a:lnTo>
                  <a:lnTo>
                    <a:pt x="2385" y="5100"/>
                  </a:lnTo>
                  <a:lnTo>
                    <a:pt x="2680" y="4867"/>
                  </a:lnTo>
                  <a:lnTo>
                    <a:pt x="2832" y="4680"/>
                  </a:lnTo>
                  <a:lnTo>
                    <a:pt x="2751" y="4635"/>
                  </a:lnTo>
                  <a:lnTo>
                    <a:pt x="2635" y="4537"/>
                  </a:lnTo>
                  <a:lnTo>
                    <a:pt x="2608" y="4483"/>
                  </a:lnTo>
                  <a:lnTo>
                    <a:pt x="2564" y="4332"/>
                  </a:lnTo>
                  <a:lnTo>
                    <a:pt x="2573" y="4090"/>
                  </a:lnTo>
                  <a:lnTo>
                    <a:pt x="2608" y="4001"/>
                  </a:lnTo>
                  <a:lnTo>
                    <a:pt x="2662" y="3921"/>
                  </a:lnTo>
                  <a:lnTo>
                    <a:pt x="2832" y="3823"/>
                  </a:lnTo>
                  <a:lnTo>
                    <a:pt x="2894" y="3805"/>
                  </a:lnTo>
                  <a:lnTo>
                    <a:pt x="2912" y="3805"/>
                  </a:lnTo>
                  <a:lnTo>
                    <a:pt x="3073" y="3751"/>
                  </a:lnTo>
                  <a:lnTo>
                    <a:pt x="3349" y="3546"/>
                  </a:lnTo>
                  <a:lnTo>
                    <a:pt x="3573" y="3260"/>
                  </a:lnTo>
                  <a:lnTo>
                    <a:pt x="3751" y="2912"/>
                  </a:lnTo>
                  <a:lnTo>
                    <a:pt x="3948" y="2331"/>
                  </a:lnTo>
                  <a:lnTo>
                    <a:pt x="4073" y="1626"/>
                  </a:lnTo>
                  <a:lnTo>
                    <a:pt x="4109" y="1367"/>
                  </a:lnTo>
                  <a:lnTo>
                    <a:pt x="4126" y="1269"/>
                  </a:lnTo>
                  <a:lnTo>
                    <a:pt x="4117" y="1161"/>
                  </a:lnTo>
                  <a:lnTo>
                    <a:pt x="4100" y="1028"/>
                  </a:lnTo>
                  <a:lnTo>
                    <a:pt x="3992" y="777"/>
                  </a:lnTo>
                  <a:lnTo>
                    <a:pt x="3814" y="563"/>
                  </a:lnTo>
                  <a:lnTo>
                    <a:pt x="3582" y="376"/>
                  </a:lnTo>
                  <a:lnTo>
                    <a:pt x="3305" y="224"/>
                  </a:lnTo>
                  <a:lnTo>
                    <a:pt x="2974" y="117"/>
                  </a:lnTo>
                  <a:lnTo>
                    <a:pt x="2608" y="36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54" name="Google Shape;2754;p28"/>
            <p:cNvSpPr/>
            <p:nvPr/>
          </p:nvSpPr>
          <p:spPr>
            <a:xfrm>
              <a:off x="2178352" y="1970385"/>
              <a:ext cx="364562" cy="258376"/>
            </a:xfrm>
            <a:custGeom>
              <a:avLst/>
              <a:gdLst/>
              <a:ahLst/>
              <a:cxnLst/>
              <a:rect l="l" t="t" r="r" b="b"/>
              <a:pathLst>
                <a:path w="4752" h="3368" extrusionOk="0">
                  <a:moveTo>
                    <a:pt x="2269" y="1"/>
                  </a:moveTo>
                  <a:lnTo>
                    <a:pt x="1582" y="278"/>
                  </a:lnTo>
                  <a:lnTo>
                    <a:pt x="1215" y="456"/>
                  </a:lnTo>
                  <a:lnTo>
                    <a:pt x="653" y="778"/>
                  </a:lnTo>
                  <a:lnTo>
                    <a:pt x="376" y="1278"/>
                  </a:lnTo>
                  <a:lnTo>
                    <a:pt x="1" y="2117"/>
                  </a:lnTo>
                  <a:lnTo>
                    <a:pt x="278" y="3367"/>
                  </a:lnTo>
                  <a:lnTo>
                    <a:pt x="358" y="3341"/>
                  </a:lnTo>
                  <a:lnTo>
                    <a:pt x="1099" y="2992"/>
                  </a:lnTo>
                  <a:lnTo>
                    <a:pt x="1894" y="2546"/>
                  </a:lnTo>
                  <a:lnTo>
                    <a:pt x="2412" y="2180"/>
                  </a:lnTo>
                  <a:lnTo>
                    <a:pt x="2885" y="1760"/>
                  </a:lnTo>
                  <a:lnTo>
                    <a:pt x="3234" y="1314"/>
                  </a:lnTo>
                  <a:lnTo>
                    <a:pt x="3350" y="1072"/>
                  </a:lnTo>
                  <a:lnTo>
                    <a:pt x="3350" y="1117"/>
                  </a:lnTo>
                  <a:lnTo>
                    <a:pt x="3403" y="1519"/>
                  </a:lnTo>
                  <a:lnTo>
                    <a:pt x="3564" y="1992"/>
                  </a:lnTo>
                  <a:lnTo>
                    <a:pt x="3743" y="2332"/>
                  </a:lnTo>
                  <a:lnTo>
                    <a:pt x="3993" y="2680"/>
                  </a:lnTo>
                  <a:lnTo>
                    <a:pt x="4341" y="3001"/>
                  </a:lnTo>
                  <a:lnTo>
                    <a:pt x="4555" y="3153"/>
                  </a:lnTo>
                  <a:lnTo>
                    <a:pt x="4752" y="1537"/>
                  </a:lnTo>
                  <a:lnTo>
                    <a:pt x="3751" y="474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55" name="Google Shape;2755;p28"/>
            <p:cNvSpPr/>
            <p:nvPr/>
          </p:nvSpPr>
          <p:spPr>
            <a:xfrm>
              <a:off x="1311388" y="2546824"/>
              <a:ext cx="136404" cy="227537"/>
            </a:xfrm>
            <a:custGeom>
              <a:avLst/>
              <a:gdLst/>
              <a:ahLst/>
              <a:cxnLst/>
              <a:rect l="l" t="t" r="r" b="b"/>
              <a:pathLst>
                <a:path w="1778" h="2966" extrusionOk="0">
                  <a:moveTo>
                    <a:pt x="903" y="1"/>
                  </a:moveTo>
                  <a:lnTo>
                    <a:pt x="813" y="10"/>
                  </a:lnTo>
                  <a:lnTo>
                    <a:pt x="742" y="63"/>
                  </a:lnTo>
                  <a:lnTo>
                    <a:pt x="697" y="126"/>
                  </a:lnTo>
                  <a:lnTo>
                    <a:pt x="679" y="215"/>
                  </a:lnTo>
                  <a:lnTo>
                    <a:pt x="679" y="376"/>
                  </a:lnTo>
                  <a:lnTo>
                    <a:pt x="545" y="411"/>
                  </a:lnTo>
                  <a:lnTo>
                    <a:pt x="313" y="536"/>
                  </a:lnTo>
                  <a:lnTo>
                    <a:pt x="215" y="617"/>
                  </a:lnTo>
                  <a:lnTo>
                    <a:pt x="135" y="715"/>
                  </a:lnTo>
                  <a:lnTo>
                    <a:pt x="54" y="929"/>
                  </a:lnTo>
                  <a:lnTo>
                    <a:pt x="45" y="1054"/>
                  </a:lnTo>
                  <a:lnTo>
                    <a:pt x="45" y="1162"/>
                  </a:lnTo>
                  <a:lnTo>
                    <a:pt x="99" y="1340"/>
                  </a:lnTo>
                  <a:lnTo>
                    <a:pt x="152" y="1403"/>
                  </a:lnTo>
                  <a:lnTo>
                    <a:pt x="269" y="1528"/>
                  </a:lnTo>
                  <a:lnTo>
                    <a:pt x="411" y="1599"/>
                  </a:lnTo>
                  <a:lnTo>
                    <a:pt x="581" y="1662"/>
                  </a:lnTo>
                  <a:lnTo>
                    <a:pt x="795" y="1715"/>
                  </a:lnTo>
                  <a:lnTo>
                    <a:pt x="938" y="1751"/>
                  </a:lnTo>
                  <a:lnTo>
                    <a:pt x="1028" y="1778"/>
                  </a:lnTo>
                  <a:lnTo>
                    <a:pt x="1099" y="1805"/>
                  </a:lnTo>
                  <a:lnTo>
                    <a:pt x="1153" y="1849"/>
                  </a:lnTo>
                  <a:lnTo>
                    <a:pt x="1197" y="1894"/>
                  </a:lnTo>
                  <a:lnTo>
                    <a:pt x="1206" y="1956"/>
                  </a:lnTo>
                  <a:lnTo>
                    <a:pt x="1197" y="2010"/>
                  </a:lnTo>
                  <a:lnTo>
                    <a:pt x="1162" y="2090"/>
                  </a:lnTo>
                  <a:lnTo>
                    <a:pt x="1117" y="2117"/>
                  </a:lnTo>
                  <a:lnTo>
                    <a:pt x="1019" y="2162"/>
                  </a:lnTo>
                  <a:lnTo>
                    <a:pt x="867" y="2180"/>
                  </a:lnTo>
                  <a:lnTo>
                    <a:pt x="733" y="2171"/>
                  </a:lnTo>
                  <a:lnTo>
                    <a:pt x="608" y="2144"/>
                  </a:lnTo>
                  <a:lnTo>
                    <a:pt x="492" y="2108"/>
                  </a:lnTo>
                  <a:lnTo>
                    <a:pt x="358" y="2037"/>
                  </a:lnTo>
                  <a:lnTo>
                    <a:pt x="295" y="2010"/>
                  </a:lnTo>
                  <a:lnTo>
                    <a:pt x="260" y="1992"/>
                  </a:lnTo>
                  <a:lnTo>
                    <a:pt x="215" y="1983"/>
                  </a:lnTo>
                  <a:lnTo>
                    <a:pt x="179" y="1974"/>
                  </a:lnTo>
                  <a:lnTo>
                    <a:pt x="108" y="1992"/>
                  </a:lnTo>
                  <a:lnTo>
                    <a:pt x="54" y="2046"/>
                  </a:lnTo>
                  <a:lnTo>
                    <a:pt x="10" y="2117"/>
                  </a:lnTo>
                  <a:lnTo>
                    <a:pt x="1" y="2206"/>
                  </a:lnTo>
                  <a:lnTo>
                    <a:pt x="1" y="2278"/>
                  </a:lnTo>
                  <a:lnTo>
                    <a:pt x="19" y="2322"/>
                  </a:lnTo>
                  <a:lnTo>
                    <a:pt x="45" y="2367"/>
                  </a:lnTo>
                  <a:lnTo>
                    <a:pt x="99" y="2403"/>
                  </a:lnTo>
                  <a:lnTo>
                    <a:pt x="224" y="2483"/>
                  </a:lnTo>
                  <a:lnTo>
                    <a:pt x="528" y="2581"/>
                  </a:lnTo>
                  <a:lnTo>
                    <a:pt x="697" y="2608"/>
                  </a:lnTo>
                  <a:lnTo>
                    <a:pt x="697" y="2751"/>
                  </a:lnTo>
                  <a:lnTo>
                    <a:pt x="706" y="2840"/>
                  </a:lnTo>
                  <a:lnTo>
                    <a:pt x="760" y="2903"/>
                  </a:lnTo>
                  <a:lnTo>
                    <a:pt x="822" y="2957"/>
                  </a:lnTo>
                  <a:lnTo>
                    <a:pt x="912" y="2965"/>
                  </a:lnTo>
                  <a:lnTo>
                    <a:pt x="1010" y="2957"/>
                  </a:lnTo>
                  <a:lnTo>
                    <a:pt x="1072" y="2903"/>
                  </a:lnTo>
                  <a:lnTo>
                    <a:pt x="1126" y="2840"/>
                  </a:lnTo>
                  <a:lnTo>
                    <a:pt x="1135" y="2751"/>
                  </a:lnTo>
                  <a:lnTo>
                    <a:pt x="1135" y="2599"/>
                  </a:lnTo>
                  <a:lnTo>
                    <a:pt x="1278" y="2564"/>
                  </a:lnTo>
                  <a:lnTo>
                    <a:pt x="1510" y="2448"/>
                  </a:lnTo>
                  <a:lnTo>
                    <a:pt x="1608" y="2358"/>
                  </a:lnTo>
                  <a:lnTo>
                    <a:pt x="1680" y="2269"/>
                  </a:lnTo>
                  <a:lnTo>
                    <a:pt x="1769" y="2055"/>
                  </a:lnTo>
                  <a:lnTo>
                    <a:pt x="1778" y="1930"/>
                  </a:lnTo>
                  <a:lnTo>
                    <a:pt x="1769" y="1822"/>
                  </a:lnTo>
                  <a:lnTo>
                    <a:pt x="1715" y="1644"/>
                  </a:lnTo>
                  <a:lnTo>
                    <a:pt x="1671" y="1572"/>
                  </a:lnTo>
                  <a:lnTo>
                    <a:pt x="1554" y="1456"/>
                  </a:lnTo>
                  <a:lnTo>
                    <a:pt x="1412" y="1385"/>
                  </a:lnTo>
                  <a:lnTo>
                    <a:pt x="1251" y="1322"/>
                  </a:lnTo>
                  <a:lnTo>
                    <a:pt x="1028" y="1269"/>
                  </a:lnTo>
                  <a:lnTo>
                    <a:pt x="831" y="1215"/>
                  </a:lnTo>
                  <a:lnTo>
                    <a:pt x="715" y="1171"/>
                  </a:lnTo>
                  <a:lnTo>
                    <a:pt x="670" y="1144"/>
                  </a:lnTo>
                  <a:lnTo>
                    <a:pt x="617" y="1063"/>
                  </a:lnTo>
                  <a:lnTo>
                    <a:pt x="617" y="1019"/>
                  </a:lnTo>
                  <a:lnTo>
                    <a:pt x="617" y="965"/>
                  </a:lnTo>
                  <a:lnTo>
                    <a:pt x="661" y="885"/>
                  </a:lnTo>
                  <a:lnTo>
                    <a:pt x="706" y="858"/>
                  </a:lnTo>
                  <a:lnTo>
                    <a:pt x="795" y="804"/>
                  </a:lnTo>
                  <a:lnTo>
                    <a:pt x="929" y="795"/>
                  </a:lnTo>
                  <a:lnTo>
                    <a:pt x="1028" y="795"/>
                  </a:lnTo>
                  <a:lnTo>
                    <a:pt x="1117" y="813"/>
                  </a:lnTo>
                  <a:lnTo>
                    <a:pt x="1197" y="840"/>
                  </a:lnTo>
                  <a:lnTo>
                    <a:pt x="1278" y="876"/>
                  </a:lnTo>
                  <a:lnTo>
                    <a:pt x="1340" y="912"/>
                  </a:lnTo>
                  <a:lnTo>
                    <a:pt x="1376" y="929"/>
                  </a:lnTo>
                  <a:lnTo>
                    <a:pt x="1429" y="965"/>
                  </a:lnTo>
                  <a:lnTo>
                    <a:pt x="1474" y="974"/>
                  </a:lnTo>
                  <a:lnTo>
                    <a:pt x="1510" y="992"/>
                  </a:lnTo>
                  <a:lnTo>
                    <a:pt x="1546" y="992"/>
                  </a:lnTo>
                  <a:lnTo>
                    <a:pt x="1617" y="983"/>
                  </a:lnTo>
                  <a:lnTo>
                    <a:pt x="1680" y="920"/>
                  </a:lnTo>
                  <a:lnTo>
                    <a:pt x="1724" y="849"/>
                  </a:lnTo>
                  <a:lnTo>
                    <a:pt x="1733" y="760"/>
                  </a:lnTo>
                  <a:lnTo>
                    <a:pt x="1733" y="697"/>
                  </a:lnTo>
                  <a:lnTo>
                    <a:pt x="1706" y="644"/>
                  </a:lnTo>
                  <a:lnTo>
                    <a:pt x="1680" y="599"/>
                  </a:lnTo>
                  <a:lnTo>
                    <a:pt x="1626" y="563"/>
                  </a:lnTo>
                  <a:lnTo>
                    <a:pt x="1510" y="492"/>
                  </a:lnTo>
                  <a:lnTo>
                    <a:pt x="1251" y="394"/>
                  </a:lnTo>
                  <a:lnTo>
                    <a:pt x="1126" y="367"/>
                  </a:lnTo>
                  <a:lnTo>
                    <a:pt x="1126" y="215"/>
                  </a:lnTo>
                  <a:lnTo>
                    <a:pt x="1108" y="126"/>
                  </a:lnTo>
                  <a:lnTo>
                    <a:pt x="1063" y="63"/>
                  </a:lnTo>
                  <a:lnTo>
                    <a:pt x="992" y="1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56" name="Google Shape;2756;p28"/>
            <p:cNvSpPr/>
            <p:nvPr/>
          </p:nvSpPr>
          <p:spPr>
            <a:xfrm>
              <a:off x="2908685" y="1312091"/>
              <a:ext cx="137094" cy="227537"/>
            </a:xfrm>
            <a:custGeom>
              <a:avLst/>
              <a:gdLst/>
              <a:ahLst/>
              <a:cxnLst/>
              <a:rect l="l" t="t" r="r" b="b"/>
              <a:pathLst>
                <a:path w="1787" h="2966" extrusionOk="0">
                  <a:moveTo>
                    <a:pt x="911" y="0"/>
                  </a:moveTo>
                  <a:lnTo>
                    <a:pt x="822" y="9"/>
                  </a:lnTo>
                  <a:lnTo>
                    <a:pt x="751" y="63"/>
                  </a:lnTo>
                  <a:lnTo>
                    <a:pt x="697" y="125"/>
                  </a:lnTo>
                  <a:lnTo>
                    <a:pt x="688" y="215"/>
                  </a:lnTo>
                  <a:lnTo>
                    <a:pt x="688" y="375"/>
                  </a:lnTo>
                  <a:lnTo>
                    <a:pt x="545" y="411"/>
                  </a:lnTo>
                  <a:lnTo>
                    <a:pt x="313" y="527"/>
                  </a:lnTo>
                  <a:lnTo>
                    <a:pt x="224" y="616"/>
                  </a:lnTo>
                  <a:lnTo>
                    <a:pt x="143" y="715"/>
                  </a:lnTo>
                  <a:lnTo>
                    <a:pt x="54" y="929"/>
                  </a:lnTo>
                  <a:lnTo>
                    <a:pt x="45" y="1054"/>
                  </a:lnTo>
                  <a:lnTo>
                    <a:pt x="54" y="1161"/>
                  </a:lnTo>
                  <a:lnTo>
                    <a:pt x="108" y="1331"/>
                  </a:lnTo>
                  <a:lnTo>
                    <a:pt x="161" y="1402"/>
                  </a:lnTo>
                  <a:lnTo>
                    <a:pt x="277" y="1518"/>
                  </a:lnTo>
                  <a:lnTo>
                    <a:pt x="420" y="1599"/>
                  </a:lnTo>
                  <a:lnTo>
                    <a:pt x="581" y="1652"/>
                  </a:lnTo>
                  <a:lnTo>
                    <a:pt x="804" y="1715"/>
                  </a:lnTo>
                  <a:lnTo>
                    <a:pt x="938" y="1751"/>
                  </a:lnTo>
                  <a:lnTo>
                    <a:pt x="1027" y="1777"/>
                  </a:lnTo>
                  <a:lnTo>
                    <a:pt x="1099" y="1804"/>
                  </a:lnTo>
                  <a:lnTo>
                    <a:pt x="1161" y="1849"/>
                  </a:lnTo>
                  <a:lnTo>
                    <a:pt x="1197" y="1893"/>
                  </a:lnTo>
                  <a:lnTo>
                    <a:pt x="1206" y="1956"/>
                  </a:lnTo>
                  <a:lnTo>
                    <a:pt x="1206" y="2010"/>
                  </a:lnTo>
                  <a:lnTo>
                    <a:pt x="1161" y="2090"/>
                  </a:lnTo>
                  <a:lnTo>
                    <a:pt x="1126" y="2117"/>
                  </a:lnTo>
                  <a:lnTo>
                    <a:pt x="1027" y="2161"/>
                  </a:lnTo>
                  <a:lnTo>
                    <a:pt x="867" y="2170"/>
                  </a:lnTo>
                  <a:lnTo>
                    <a:pt x="742" y="2170"/>
                  </a:lnTo>
                  <a:lnTo>
                    <a:pt x="617" y="2143"/>
                  </a:lnTo>
                  <a:lnTo>
                    <a:pt x="492" y="2108"/>
                  </a:lnTo>
                  <a:lnTo>
                    <a:pt x="358" y="2036"/>
                  </a:lnTo>
                  <a:lnTo>
                    <a:pt x="304" y="2010"/>
                  </a:lnTo>
                  <a:lnTo>
                    <a:pt x="259" y="1992"/>
                  </a:lnTo>
                  <a:lnTo>
                    <a:pt x="224" y="1983"/>
                  </a:lnTo>
                  <a:lnTo>
                    <a:pt x="188" y="1974"/>
                  </a:lnTo>
                  <a:lnTo>
                    <a:pt x="117" y="1992"/>
                  </a:lnTo>
                  <a:lnTo>
                    <a:pt x="54" y="2045"/>
                  </a:lnTo>
                  <a:lnTo>
                    <a:pt x="9" y="2117"/>
                  </a:lnTo>
                  <a:lnTo>
                    <a:pt x="0" y="2206"/>
                  </a:lnTo>
                  <a:lnTo>
                    <a:pt x="9" y="2277"/>
                  </a:lnTo>
                  <a:lnTo>
                    <a:pt x="27" y="2322"/>
                  </a:lnTo>
                  <a:lnTo>
                    <a:pt x="54" y="2367"/>
                  </a:lnTo>
                  <a:lnTo>
                    <a:pt x="108" y="2402"/>
                  </a:lnTo>
                  <a:lnTo>
                    <a:pt x="233" y="2474"/>
                  </a:lnTo>
                  <a:lnTo>
                    <a:pt x="527" y="2581"/>
                  </a:lnTo>
                  <a:lnTo>
                    <a:pt x="697" y="2608"/>
                  </a:lnTo>
                  <a:lnTo>
                    <a:pt x="697" y="2751"/>
                  </a:lnTo>
                  <a:lnTo>
                    <a:pt x="715" y="2840"/>
                  </a:lnTo>
                  <a:lnTo>
                    <a:pt x="760" y="2903"/>
                  </a:lnTo>
                  <a:lnTo>
                    <a:pt x="831" y="2956"/>
                  </a:lnTo>
                  <a:lnTo>
                    <a:pt x="920" y="2965"/>
                  </a:lnTo>
                  <a:lnTo>
                    <a:pt x="1010" y="2956"/>
                  </a:lnTo>
                  <a:lnTo>
                    <a:pt x="1081" y="2903"/>
                  </a:lnTo>
                  <a:lnTo>
                    <a:pt x="1126" y="2840"/>
                  </a:lnTo>
                  <a:lnTo>
                    <a:pt x="1144" y="2751"/>
                  </a:lnTo>
                  <a:lnTo>
                    <a:pt x="1144" y="2590"/>
                  </a:lnTo>
                  <a:lnTo>
                    <a:pt x="1286" y="2563"/>
                  </a:lnTo>
                  <a:lnTo>
                    <a:pt x="1519" y="2447"/>
                  </a:lnTo>
                  <a:lnTo>
                    <a:pt x="1608" y="2358"/>
                  </a:lnTo>
                  <a:lnTo>
                    <a:pt x="1688" y="2268"/>
                  </a:lnTo>
                  <a:lnTo>
                    <a:pt x="1778" y="2054"/>
                  </a:lnTo>
                  <a:lnTo>
                    <a:pt x="1786" y="1929"/>
                  </a:lnTo>
                  <a:lnTo>
                    <a:pt x="1778" y="1822"/>
                  </a:lnTo>
                  <a:lnTo>
                    <a:pt x="1724" y="1643"/>
                  </a:lnTo>
                  <a:lnTo>
                    <a:pt x="1670" y="1572"/>
                  </a:lnTo>
                  <a:lnTo>
                    <a:pt x="1563" y="1456"/>
                  </a:lnTo>
                  <a:lnTo>
                    <a:pt x="1420" y="1384"/>
                  </a:lnTo>
                  <a:lnTo>
                    <a:pt x="1251" y="1322"/>
                  </a:lnTo>
                  <a:lnTo>
                    <a:pt x="1036" y="1268"/>
                  </a:lnTo>
                  <a:lnTo>
                    <a:pt x="840" y="1215"/>
                  </a:lnTo>
                  <a:lnTo>
                    <a:pt x="724" y="1170"/>
                  </a:lnTo>
                  <a:lnTo>
                    <a:pt x="670" y="1143"/>
                  </a:lnTo>
                  <a:lnTo>
                    <a:pt x="626" y="1063"/>
                  </a:lnTo>
                  <a:lnTo>
                    <a:pt x="617" y="1018"/>
                  </a:lnTo>
                  <a:lnTo>
                    <a:pt x="626" y="965"/>
                  </a:lnTo>
                  <a:lnTo>
                    <a:pt x="670" y="884"/>
                  </a:lnTo>
                  <a:lnTo>
                    <a:pt x="706" y="849"/>
                  </a:lnTo>
                  <a:lnTo>
                    <a:pt x="804" y="804"/>
                  </a:lnTo>
                  <a:lnTo>
                    <a:pt x="938" y="795"/>
                  </a:lnTo>
                  <a:lnTo>
                    <a:pt x="1027" y="795"/>
                  </a:lnTo>
                  <a:lnTo>
                    <a:pt x="1117" y="813"/>
                  </a:lnTo>
                  <a:lnTo>
                    <a:pt x="1206" y="840"/>
                  </a:lnTo>
                  <a:lnTo>
                    <a:pt x="1277" y="875"/>
                  </a:lnTo>
                  <a:lnTo>
                    <a:pt x="1349" y="911"/>
                  </a:lnTo>
                  <a:lnTo>
                    <a:pt x="1376" y="929"/>
                  </a:lnTo>
                  <a:lnTo>
                    <a:pt x="1438" y="956"/>
                  </a:lnTo>
                  <a:lnTo>
                    <a:pt x="1483" y="974"/>
                  </a:lnTo>
                  <a:lnTo>
                    <a:pt x="1510" y="983"/>
                  </a:lnTo>
                  <a:lnTo>
                    <a:pt x="1554" y="991"/>
                  </a:lnTo>
                  <a:lnTo>
                    <a:pt x="1626" y="974"/>
                  </a:lnTo>
                  <a:lnTo>
                    <a:pt x="1679" y="920"/>
                  </a:lnTo>
                  <a:lnTo>
                    <a:pt x="1733" y="849"/>
                  </a:lnTo>
                  <a:lnTo>
                    <a:pt x="1742" y="759"/>
                  </a:lnTo>
                  <a:lnTo>
                    <a:pt x="1733" y="697"/>
                  </a:lnTo>
                  <a:lnTo>
                    <a:pt x="1715" y="643"/>
                  </a:lnTo>
                  <a:lnTo>
                    <a:pt x="1688" y="599"/>
                  </a:lnTo>
                  <a:lnTo>
                    <a:pt x="1635" y="563"/>
                  </a:lnTo>
                  <a:lnTo>
                    <a:pt x="1510" y="491"/>
                  </a:lnTo>
                  <a:lnTo>
                    <a:pt x="1260" y="393"/>
                  </a:lnTo>
                  <a:lnTo>
                    <a:pt x="1126" y="366"/>
                  </a:lnTo>
                  <a:lnTo>
                    <a:pt x="1126" y="215"/>
                  </a:lnTo>
                  <a:lnTo>
                    <a:pt x="1117" y="125"/>
                  </a:lnTo>
                  <a:lnTo>
                    <a:pt x="1063" y="63"/>
                  </a:lnTo>
                  <a:lnTo>
                    <a:pt x="1001" y="9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57" name="Google Shape;2757;p28"/>
            <p:cNvSpPr/>
            <p:nvPr/>
          </p:nvSpPr>
          <p:spPr>
            <a:xfrm>
              <a:off x="1254925" y="1488152"/>
              <a:ext cx="150750" cy="150745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983" y="0"/>
                  </a:moveTo>
                  <a:lnTo>
                    <a:pt x="893" y="9"/>
                  </a:lnTo>
                  <a:lnTo>
                    <a:pt x="813" y="72"/>
                  </a:lnTo>
                  <a:lnTo>
                    <a:pt x="759" y="143"/>
                  </a:lnTo>
                  <a:lnTo>
                    <a:pt x="750" y="241"/>
                  </a:lnTo>
                  <a:lnTo>
                    <a:pt x="750" y="741"/>
                  </a:lnTo>
                  <a:lnTo>
                    <a:pt x="241" y="741"/>
                  </a:lnTo>
                  <a:lnTo>
                    <a:pt x="143" y="759"/>
                  </a:lnTo>
                  <a:lnTo>
                    <a:pt x="72" y="813"/>
                  </a:lnTo>
                  <a:lnTo>
                    <a:pt x="18" y="884"/>
                  </a:lnTo>
                  <a:lnTo>
                    <a:pt x="0" y="982"/>
                  </a:lnTo>
                  <a:lnTo>
                    <a:pt x="18" y="1081"/>
                  </a:lnTo>
                  <a:lnTo>
                    <a:pt x="72" y="1152"/>
                  </a:lnTo>
                  <a:lnTo>
                    <a:pt x="143" y="1215"/>
                  </a:lnTo>
                  <a:lnTo>
                    <a:pt x="241" y="1224"/>
                  </a:lnTo>
                  <a:lnTo>
                    <a:pt x="750" y="1224"/>
                  </a:lnTo>
                  <a:lnTo>
                    <a:pt x="750" y="1724"/>
                  </a:lnTo>
                  <a:lnTo>
                    <a:pt x="759" y="1822"/>
                  </a:lnTo>
                  <a:lnTo>
                    <a:pt x="813" y="1893"/>
                  </a:lnTo>
                  <a:lnTo>
                    <a:pt x="893" y="1947"/>
                  </a:lnTo>
                  <a:lnTo>
                    <a:pt x="983" y="1965"/>
                  </a:lnTo>
                  <a:lnTo>
                    <a:pt x="1081" y="1947"/>
                  </a:lnTo>
                  <a:lnTo>
                    <a:pt x="1152" y="1893"/>
                  </a:lnTo>
                  <a:lnTo>
                    <a:pt x="1206" y="1822"/>
                  </a:lnTo>
                  <a:lnTo>
                    <a:pt x="1224" y="1724"/>
                  </a:lnTo>
                  <a:lnTo>
                    <a:pt x="1224" y="1224"/>
                  </a:lnTo>
                  <a:lnTo>
                    <a:pt x="1724" y="1224"/>
                  </a:lnTo>
                  <a:lnTo>
                    <a:pt x="1822" y="1215"/>
                  </a:lnTo>
                  <a:lnTo>
                    <a:pt x="1893" y="1152"/>
                  </a:lnTo>
                  <a:lnTo>
                    <a:pt x="1956" y="1081"/>
                  </a:lnTo>
                  <a:lnTo>
                    <a:pt x="1965" y="982"/>
                  </a:lnTo>
                  <a:lnTo>
                    <a:pt x="1956" y="884"/>
                  </a:lnTo>
                  <a:lnTo>
                    <a:pt x="1893" y="813"/>
                  </a:lnTo>
                  <a:lnTo>
                    <a:pt x="1822" y="759"/>
                  </a:lnTo>
                  <a:lnTo>
                    <a:pt x="1724" y="741"/>
                  </a:lnTo>
                  <a:lnTo>
                    <a:pt x="1224" y="741"/>
                  </a:lnTo>
                  <a:lnTo>
                    <a:pt x="1224" y="241"/>
                  </a:lnTo>
                  <a:lnTo>
                    <a:pt x="1206" y="143"/>
                  </a:lnTo>
                  <a:lnTo>
                    <a:pt x="1152" y="72"/>
                  </a:lnTo>
                  <a:lnTo>
                    <a:pt x="1081" y="9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58" name="Google Shape;2758;p28"/>
            <p:cNvSpPr/>
            <p:nvPr/>
          </p:nvSpPr>
          <p:spPr>
            <a:xfrm>
              <a:off x="3371741" y="1797085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59" name="Google Shape;2759;p28"/>
            <p:cNvSpPr/>
            <p:nvPr/>
          </p:nvSpPr>
          <p:spPr>
            <a:xfrm>
              <a:off x="2192775" y="1569624"/>
              <a:ext cx="106254" cy="108322"/>
            </a:xfrm>
            <a:custGeom>
              <a:avLst/>
              <a:gdLst/>
              <a:ahLst/>
              <a:cxnLst/>
              <a:rect l="l" t="t" r="r" b="b"/>
              <a:pathLst>
                <a:path w="1385" h="1412" extrusionOk="0">
                  <a:moveTo>
                    <a:pt x="215" y="1"/>
                  </a:moveTo>
                  <a:lnTo>
                    <a:pt x="143" y="10"/>
                  </a:lnTo>
                  <a:lnTo>
                    <a:pt x="81" y="54"/>
                  </a:lnTo>
                  <a:lnTo>
                    <a:pt x="36" y="117"/>
                  </a:lnTo>
                  <a:lnTo>
                    <a:pt x="27" y="188"/>
                  </a:lnTo>
                  <a:lnTo>
                    <a:pt x="36" y="260"/>
                  </a:lnTo>
                  <a:lnTo>
                    <a:pt x="90" y="322"/>
                  </a:lnTo>
                  <a:lnTo>
                    <a:pt x="438" y="688"/>
                  </a:lnTo>
                  <a:lnTo>
                    <a:pt x="63" y="1081"/>
                  </a:lnTo>
                  <a:lnTo>
                    <a:pt x="9" y="1153"/>
                  </a:lnTo>
                  <a:lnTo>
                    <a:pt x="0" y="1224"/>
                  </a:lnTo>
                  <a:lnTo>
                    <a:pt x="9" y="1296"/>
                  </a:lnTo>
                  <a:lnTo>
                    <a:pt x="54" y="1358"/>
                  </a:lnTo>
                  <a:lnTo>
                    <a:pt x="117" y="1403"/>
                  </a:lnTo>
                  <a:lnTo>
                    <a:pt x="197" y="1412"/>
                  </a:lnTo>
                  <a:lnTo>
                    <a:pt x="268" y="1403"/>
                  </a:lnTo>
                  <a:lnTo>
                    <a:pt x="331" y="1349"/>
                  </a:lnTo>
                  <a:lnTo>
                    <a:pt x="697" y="956"/>
                  </a:lnTo>
                  <a:lnTo>
                    <a:pt x="1054" y="1349"/>
                  </a:lnTo>
                  <a:lnTo>
                    <a:pt x="1117" y="1403"/>
                  </a:lnTo>
                  <a:lnTo>
                    <a:pt x="1197" y="1412"/>
                  </a:lnTo>
                  <a:lnTo>
                    <a:pt x="1268" y="1403"/>
                  </a:lnTo>
                  <a:lnTo>
                    <a:pt x="1331" y="1358"/>
                  </a:lnTo>
                  <a:lnTo>
                    <a:pt x="1376" y="1296"/>
                  </a:lnTo>
                  <a:lnTo>
                    <a:pt x="1385" y="1224"/>
                  </a:lnTo>
                  <a:lnTo>
                    <a:pt x="1376" y="1153"/>
                  </a:lnTo>
                  <a:lnTo>
                    <a:pt x="1322" y="1081"/>
                  </a:lnTo>
                  <a:lnTo>
                    <a:pt x="947" y="688"/>
                  </a:lnTo>
                  <a:lnTo>
                    <a:pt x="1304" y="322"/>
                  </a:lnTo>
                  <a:lnTo>
                    <a:pt x="1349" y="260"/>
                  </a:lnTo>
                  <a:lnTo>
                    <a:pt x="1358" y="188"/>
                  </a:lnTo>
                  <a:lnTo>
                    <a:pt x="1349" y="117"/>
                  </a:lnTo>
                  <a:lnTo>
                    <a:pt x="1304" y="54"/>
                  </a:lnTo>
                  <a:lnTo>
                    <a:pt x="1242" y="10"/>
                  </a:lnTo>
                  <a:lnTo>
                    <a:pt x="1170" y="1"/>
                  </a:lnTo>
                  <a:lnTo>
                    <a:pt x="1099" y="10"/>
                  </a:lnTo>
                  <a:lnTo>
                    <a:pt x="1027" y="63"/>
                  </a:lnTo>
                  <a:lnTo>
                    <a:pt x="697" y="421"/>
                  </a:lnTo>
                  <a:lnTo>
                    <a:pt x="358" y="63"/>
                  </a:lnTo>
                  <a:lnTo>
                    <a:pt x="295" y="1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60" name="Google Shape;2760;p28"/>
            <p:cNvSpPr/>
            <p:nvPr/>
          </p:nvSpPr>
          <p:spPr>
            <a:xfrm>
              <a:off x="2894646" y="2318442"/>
              <a:ext cx="150750" cy="150745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983" y="0"/>
                  </a:moveTo>
                  <a:lnTo>
                    <a:pt x="893" y="9"/>
                  </a:lnTo>
                  <a:lnTo>
                    <a:pt x="813" y="72"/>
                  </a:lnTo>
                  <a:lnTo>
                    <a:pt x="759" y="143"/>
                  </a:lnTo>
                  <a:lnTo>
                    <a:pt x="750" y="241"/>
                  </a:lnTo>
                  <a:lnTo>
                    <a:pt x="750" y="741"/>
                  </a:lnTo>
                  <a:lnTo>
                    <a:pt x="241" y="741"/>
                  </a:lnTo>
                  <a:lnTo>
                    <a:pt x="143" y="759"/>
                  </a:lnTo>
                  <a:lnTo>
                    <a:pt x="72" y="813"/>
                  </a:lnTo>
                  <a:lnTo>
                    <a:pt x="18" y="884"/>
                  </a:lnTo>
                  <a:lnTo>
                    <a:pt x="0" y="982"/>
                  </a:lnTo>
                  <a:lnTo>
                    <a:pt x="18" y="1081"/>
                  </a:lnTo>
                  <a:lnTo>
                    <a:pt x="72" y="1152"/>
                  </a:lnTo>
                  <a:lnTo>
                    <a:pt x="143" y="1215"/>
                  </a:lnTo>
                  <a:lnTo>
                    <a:pt x="241" y="1224"/>
                  </a:lnTo>
                  <a:lnTo>
                    <a:pt x="750" y="1224"/>
                  </a:lnTo>
                  <a:lnTo>
                    <a:pt x="750" y="1724"/>
                  </a:lnTo>
                  <a:lnTo>
                    <a:pt x="759" y="1822"/>
                  </a:lnTo>
                  <a:lnTo>
                    <a:pt x="813" y="1893"/>
                  </a:lnTo>
                  <a:lnTo>
                    <a:pt x="893" y="1947"/>
                  </a:lnTo>
                  <a:lnTo>
                    <a:pt x="983" y="1965"/>
                  </a:lnTo>
                  <a:lnTo>
                    <a:pt x="1081" y="1947"/>
                  </a:lnTo>
                  <a:lnTo>
                    <a:pt x="1152" y="1893"/>
                  </a:lnTo>
                  <a:lnTo>
                    <a:pt x="1206" y="1822"/>
                  </a:lnTo>
                  <a:lnTo>
                    <a:pt x="1224" y="1724"/>
                  </a:lnTo>
                  <a:lnTo>
                    <a:pt x="1224" y="1224"/>
                  </a:lnTo>
                  <a:lnTo>
                    <a:pt x="1724" y="1224"/>
                  </a:lnTo>
                  <a:lnTo>
                    <a:pt x="1822" y="1215"/>
                  </a:lnTo>
                  <a:lnTo>
                    <a:pt x="1893" y="1152"/>
                  </a:lnTo>
                  <a:lnTo>
                    <a:pt x="1956" y="1081"/>
                  </a:lnTo>
                  <a:lnTo>
                    <a:pt x="1965" y="982"/>
                  </a:lnTo>
                  <a:lnTo>
                    <a:pt x="1956" y="884"/>
                  </a:lnTo>
                  <a:lnTo>
                    <a:pt x="1893" y="813"/>
                  </a:lnTo>
                  <a:lnTo>
                    <a:pt x="1822" y="759"/>
                  </a:lnTo>
                  <a:lnTo>
                    <a:pt x="1724" y="741"/>
                  </a:lnTo>
                  <a:lnTo>
                    <a:pt x="1224" y="741"/>
                  </a:lnTo>
                  <a:lnTo>
                    <a:pt x="1224" y="241"/>
                  </a:lnTo>
                  <a:lnTo>
                    <a:pt x="1206" y="143"/>
                  </a:lnTo>
                  <a:lnTo>
                    <a:pt x="1152" y="72"/>
                  </a:lnTo>
                  <a:lnTo>
                    <a:pt x="1081" y="9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61" name="Google Shape;2761;p28"/>
            <p:cNvSpPr/>
            <p:nvPr/>
          </p:nvSpPr>
          <p:spPr>
            <a:xfrm>
              <a:off x="1769726" y="1266905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62" name="Google Shape;2762;p28"/>
            <p:cNvSpPr/>
            <p:nvPr/>
          </p:nvSpPr>
          <p:spPr>
            <a:xfrm>
              <a:off x="1702907" y="1799847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63" name="Google Shape;2763;p28"/>
            <p:cNvSpPr/>
            <p:nvPr/>
          </p:nvSpPr>
          <p:spPr>
            <a:xfrm>
              <a:off x="1702907" y="1873110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64" name="Google Shape;2764;p28"/>
            <p:cNvSpPr/>
            <p:nvPr/>
          </p:nvSpPr>
          <p:spPr>
            <a:xfrm>
              <a:off x="2857247" y="1836900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65" name="Google Shape;2765;p28"/>
            <p:cNvSpPr/>
            <p:nvPr/>
          </p:nvSpPr>
          <p:spPr>
            <a:xfrm>
              <a:off x="2857247" y="1910163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66" name="Google Shape;2766;p28"/>
            <p:cNvSpPr/>
            <p:nvPr/>
          </p:nvSpPr>
          <p:spPr>
            <a:xfrm>
              <a:off x="1602141" y="2135553"/>
              <a:ext cx="191870" cy="158033"/>
            </a:xfrm>
            <a:custGeom>
              <a:avLst/>
              <a:gdLst/>
              <a:ahLst/>
              <a:cxnLst/>
              <a:rect l="l" t="t" r="r" b="b"/>
              <a:pathLst>
                <a:path w="2501" h="2060" extrusionOk="0">
                  <a:moveTo>
                    <a:pt x="512" y="298"/>
                  </a:moveTo>
                  <a:lnTo>
                    <a:pt x="572" y="322"/>
                  </a:lnTo>
                  <a:lnTo>
                    <a:pt x="607" y="381"/>
                  </a:lnTo>
                  <a:lnTo>
                    <a:pt x="631" y="453"/>
                  </a:lnTo>
                  <a:lnTo>
                    <a:pt x="631" y="595"/>
                  </a:lnTo>
                  <a:lnTo>
                    <a:pt x="631" y="750"/>
                  </a:lnTo>
                  <a:lnTo>
                    <a:pt x="607" y="834"/>
                  </a:lnTo>
                  <a:lnTo>
                    <a:pt x="572" y="893"/>
                  </a:lnTo>
                  <a:lnTo>
                    <a:pt x="512" y="917"/>
                  </a:lnTo>
                  <a:lnTo>
                    <a:pt x="452" y="893"/>
                  </a:lnTo>
                  <a:lnTo>
                    <a:pt x="429" y="834"/>
                  </a:lnTo>
                  <a:lnTo>
                    <a:pt x="405" y="750"/>
                  </a:lnTo>
                  <a:lnTo>
                    <a:pt x="393" y="595"/>
                  </a:lnTo>
                  <a:lnTo>
                    <a:pt x="405" y="453"/>
                  </a:lnTo>
                  <a:lnTo>
                    <a:pt x="429" y="381"/>
                  </a:lnTo>
                  <a:lnTo>
                    <a:pt x="452" y="322"/>
                  </a:lnTo>
                  <a:lnTo>
                    <a:pt x="512" y="298"/>
                  </a:lnTo>
                  <a:close/>
                  <a:moveTo>
                    <a:pt x="393" y="24"/>
                  </a:moveTo>
                  <a:lnTo>
                    <a:pt x="202" y="95"/>
                  </a:lnTo>
                  <a:lnTo>
                    <a:pt x="131" y="167"/>
                  </a:lnTo>
                  <a:lnTo>
                    <a:pt x="71" y="250"/>
                  </a:lnTo>
                  <a:lnTo>
                    <a:pt x="0" y="476"/>
                  </a:lnTo>
                  <a:lnTo>
                    <a:pt x="0" y="619"/>
                  </a:lnTo>
                  <a:lnTo>
                    <a:pt x="0" y="750"/>
                  </a:lnTo>
                  <a:lnTo>
                    <a:pt x="71" y="976"/>
                  </a:lnTo>
                  <a:lnTo>
                    <a:pt x="131" y="1060"/>
                  </a:lnTo>
                  <a:lnTo>
                    <a:pt x="202" y="1131"/>
                  </a:lnTo>
                  <a:lnTo>
                    <a:pt x="393" y="1203"/>
                  </a:lnTo>
                  <a:lnTo>
                    <a:pt x="512" y="1215"/>
                  </a:lnTo>
                  <a:lnTo>
                    <a:pt x="631" y="1203"/>
                  </a:lnTo>
                  <a:lnTo>
                    <a:pt x="833" y="1131"/>
                  </a:lnTo>
                  <a:lnTo>
                    <a:pt x="905" y="1060"/>
                  </a:lnTo>
                  <a:lnTo>
                    <a:pt x="964" y="976"/>
                  </a:lnTo>
                  <a:lnTo>
                    <a:pt x="1036" y="750"/>
                  </a:lnTo>
                  <a:lnTo>
                    <a:pt x="1036" y="619"/>
                  </a:lnTo>
                  <a:lnTo>
                    <a:pt x="1036" y="476"/>
                  </a:lnTo>
                  <a:lnTo>
                    <a:pt x="964" y="250"/>
                  </a:lnTo>
                  <a:lnTo>
                    <a:pt x="905" y="167"/>
                  </a:lnTo>
                  <a:lnTo>
                    <a:pt x="833" y="95"/>
                  </a:lnTo>
                  <a:lnTo>
                    <a:pt x="631" y="24"/>
                  </a:lnTo>
                  <a:close/>
                  <a:moveTo>
                    <a:pt x="1977" y="1119"/>
                  </a:moveTo>
                  <a:lnTo>
                    <a:pt x="2036" y="1131"/>
                  </a:lnTo>
                  <a:lnTo>
                    <a:pt x="2060" y="1191"/>
                  </a:lnTo>
                  <a:lnTo>
                    <a:pt x="2084" y="1274"/>
                  </a:lnTo>
                  <a:lnTo>
                    <a:pt x="2096" y="1417"/>
                  </a:lnTo>
                  <a:lnTo>
                    <a:pt x="2084" y="1572"/>
                  </a:lnTo>
                  <a:lnTo>
                    <a:pt x="2060" y="1655"/>
                  </a:lnTo>
                  <a:lnTo>
                    <a:pt x="2036" y="1715"/>
                  </a:lnTo>
                  <a:lnTo>
                    <a:pt x="1977" y="1727"/>
                  </a:lnTo>
                  <a:lnTo>
                    <a:pt x="1917" y="1715"/>
                  </a:lnTo>
                  <a:lnTo>
                    <a:pt x="1881" y="1655"/>
                  </a:lnTo>
                  <a:lnTo>
                    <a:pt x="1857" y="1572"/>
                  </a:lnTo>
                  <a:lnTo>
                    <a:pt x="1857" y="1417"/>
                  </a:lnTo>
                  <a:lnTo>
                    <a:pt x="1857" y="1274"/>
                  </a:lnTo>
                  <a:lnTo>
                    <a:pt x="1881" y="1191"/>
                  </a:lnTo>
                  <a:lnTo>
                    <a:pt x="1917" y="1131"/>
                  </a:lnTo>
                  <a:lnTo>
                    <a:pt x="1977" y="1119"/>
                  </a:lnTo>
                  <a:close/>
                  <a:moveTo>
                    <a:pt x="1857" y="822"/>
                  </a:moveTo>
                  <a:lnTo>
                    <a:pt x="1655" y="905"/>
                  </a:lnTo>
                  <a:lnTo>
                    <a:pt x="1584" y="976"/>
                  </a:lnTo>
                  <a:lnTo>
                    <a:pt x="1524" y="1060"/>
                  </a:lnTo>
                  <a:lnTo>
                    <a:pt x="1453" y="1274"/>
                  </a:lnTo>
                  <a:lnTo>
                    <a:pt x="1453" y="1417"/>
                  </a:lnTo>
                  <a:lnTo>
                    <a:pt x="1453" y="1560"/>
                  </a:lnTo>
                  <a:lnTo>
                    <a:pt x="1524" y="1774"/>
                  </a:lnTo>
                  <a:lnTo>
                    <a:pt x="1584" y="1869"/>
                  </a:lnTo>
                  <a:lnTo>
                    <a:pt x="1667" y="1941"/>
                  </a:lnTo>
                  <a:lnTo>
                    <a:pt x="1857" y="2012"/>
                  </a:lnTo>
                  <a:lnTo>
                    <a:pt x="2096" y="2012"/>
                  </a:lnTo>
                  <a:lnTo>
                    <a:pt x="2286" y="1929"/>
                  </a:lnTo>
                  <a:lnTo>
                    <a:pt x="2358" y="1869"/>
                  </a:lnTo>
                  <a:lnTo>
                    <a:pt x="2417" y="1774"/>
                  </a:lnTo>
                  <a:lnTo>
                    <a:pt x="2489" y="1560"/>
                  </a:lnTo>
                  <a:lnTo>
                    <a:pt x="2500" y="1417"/>
                  </a:lnTo>
                  <a:lnTo>
                    <a:pt x="2489" y="1274"/>
                  </a:lnTo>
                  <a:lnTo>
                    <a:pt x="2417" y="1060"/>
                  </a:lnTo>
                  <a:lnTo>
                    <a:pt x="2358" y="976"/>
                  </a:lnTo>
                  <a:lnTo>
                    <a:pt x="2286" y="905"/>
                  </a:lnTo>
                  <a:lnTo>
                    <a:pt x="2096" y="822"/>
                  </a:lnTo>
                  <a:close/>
                  <a:moveTo>
                    <a:pt x="1762" y="0"/>
                  </a:moveTo>
                  <a:lnTo>
                    <a:pt x="1703" y="12"/>
                  </a:lnTo>
                  <a:lnTo>
                    <a:pt x="1667" y="36"/>
                  </a:lnTo>
                  <a:lnTo>
                    <a:pt x="1619" y="60"/>
                  </a:lnTo>
                  <a:lnTo>
                    <a:pt x="1572" y="119"/>
                  </a:lnTo>
                  <a:lnTo>
                    <a:pt x="619" y="1762"/>
                  </a:lnTo>
                  <a:lnTo>
                    <a:pt x="583" y="1822"/>
                  </a:lnTo>
                  <a:lnTo>
                    <a:pt x="572" y="1893"/>
                  </a:lnTo>
                  <a:lnTo>
                    <a:pt x="583" y="1965"/>
                  </a:lnTo>
                  <a:lnTo>
                    <a:pt x="619" y="2012"/>
                  </a:lnTo>
                  <a:lnTo>
                    <a:pt x="667" y="2048"/>
                  </a:lnTo>
                  <a:lnTo>
                    <a:pt x="738" y="2060"/>
                  </a:lnTo>
                  <a:lnTo>
                    <a:pt x="798" y="2048"/>
                  </a:lnTo>
                  <a:lnTo>
                    <a:pt x="845" y="2024"/>
                  </a:lnTo>
                  <a:lnTo>
                    <a:pt x="893" y="2000"/>
                  </a:lnTo>
                  <a:lnTo>
                    <a:pt x="929" y="1941"/>
                  </a:lnTo>
                  <a:lnTo>
                    <a:pt x="1881" y="298"/>
                  </a:lnTo>
                  <a:lnTo>
                    <a:pt x="1917" y="238"/>
                  </a:lnTo>
                  <a:lnTo>
                    <a:pt x="1929" y="167"/>
                  </a:lnTo>
                  <a:lnTo>
                    <a:pt x="1917" y="95"/>
                  </a:lnTo>
                  <a:lnTo>
                    <a:pt x="1881" y="48"/>
                  </a:lnTo>
                  <a:lnTo>
                    <a:pt x="1834" y="12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67" name="Google Shape;2767;p28"/>
            <p:cNvSpPr/>
            <p:nvPr/>
          </p:nvSpPr>
          <p:spPr>
            <a:xfrm>
              <a:off x="1246448" y="2010622"/>
              <a:ext cx="155353" cy="164477"/>
            </a:xfrm>
            <a:custGeom>
              <a:avLst/>
              <a:gdLst/>
              <a:ahLst/>
              <a:cxnLst/>
              <a:rect l="l" t="t" r="r" b="b"/>
              <a:pathLst>
                <a:path w="2025" h="2144" extrusionOk="0">
                  <a:moveTo>
                    <a:pt x="1000" y="1"/>
                  </a:moveTo>
                  <a:lnTo>
                    <a:pt x="893" y="13"/>
                  </a:lnTo>
                  <a:lnTo>
                    <a:pt x="822" y="72"/>
                  </a:lnTo>
                  <a:lnTo>
                    <a:pt x="762" y="144"/>
                  </a:lnTo>
                  <a:lnTo>
                    <a:pt x="738" y="251"/>
                  </a:lnTo>
                  <a:lnTo>
                    <a:pt x="762" y="358"/>
                  </a:lnTo>
                  <a:lnTo>
                    <a:pt x="822" y="429"/>
                  </a:lnTo>
                  <a:lnTo>
                    <a:pt x="893" y="489"/>
                  </a:lnTo>
                  <a:lnTo>
                    <a:pt x="1000" y="501"/>
                  </a:lnTo>
                  <a:lnTo>
                    <a:pt x="1096" y="489"/>
                  </a:lnTo>
                  <a:lnTo>
                    <a:pt x="1179" y="429"/>
                  </a:lnTo>
                  <a:lnTo>
                    <a:pt x="1239" y="358"/>
                  </a:lnTo>
                  <a:lnTo>
                    <a:pt x="1250" y="251"/>
                  </a:lnTo>
                  <a:lnTo>
                    <a:pt x="1239" y="144"/>
                  </a:lnTo>
                  <a:lnTo>
                    <a:pt x="1179" y="72"/>
                  </a:lnTo>
                  <a:lnTo>
                    <a:pt x="1096" y="13"/>
                  </a:lnTo>
                  <a:lnTo>
                    <a:pt x="1000" y="1"/>
                  </a:lnTo>
                  <a:close/>
                  <a:moveTo>
                    <a:pt x="203" y="858"/>
                  </a:moveTo>
                  <a:lnTo>
                    <a:pt x="119" y="870"/>
                  </a:lnTo>
                  <a:lnTo>
                    <a:pt x="60" y="917"/>
                  </a:lnTo>
                  <a:lnTo>
                    <a:pt x="0" y="977"/>
                  </a:lnTo>
                  <a:lnTo>
                    <a:pt x="0" y="1072"/>
                  </a:lnTo>
                  <a:lnTo>
                    <a:pt x="0" y="1156"/>
                  </a:lnTo>
                  <a:lnTo>
                    <a:pt x="60" y="1215"/>
                  </a:lnTo>
                  <a:lnTo>
                    <a:pt x="119" y="1275"/>
                  </a:lnTo>
                  <a:lnTo>
                    <a:pt x="1810" y="1275"/>
                  </a:lnTo>
                  <a:lnTo>
                    <a:pt x="1893" y="1263"/>
                  </a:lnTo>
                  <a:lnTo>
                    <a:pt x="1965" y="1215"/>
                  </a:lnTo>
                  <a:lnTo>
                    <a:pt x="2012" y="1156"/>
                  </a:lnTo>
                  <a:lnTo>
                    <a:pt x="2024" y="1072"/>
                  </a:lnTo>
                  <a:lnTo>
                    <a:pt x="2012" y="989"/>
                  </a:lnTo>
                  <a:lnTo>
                    <a:pt x="1965" y="917"/>
                  </a:lnTo>
                  <a:lnTo>
                    <a:pt x="1905" y="870"/>
                  </a:lnTo>
                  <a:lnTo>
                    <a:pt x="1810" y="858"/>
                  </a:lnTo>
                  <a:close/>
                  <a:moveTo>
                    <a:pt x="1000" y="1632"/>
                  </a:moveTo>
                  <a:lnTo>
                    <a:pt x="893" y="1656"/>
                  </a:lnTo>
                  <a:lnTo>
                    <a:pt x="822" y="1715"/>
                  </a:lnTo>
                  <a:lnTo>
                    <a:pt x="762" y="1787"/>
                  </a:lnTo>
                  <a:lnTo>
                    <a:pt x="738" y="1894"/>
                  </a:lnTo>
                  <a:lnTo>
                    <a:pt x="762" y="1989"/>
                  </a:lnTo>
                  <a:lnTo>
                    <a:pt x="822" y="2072"/>
                  </a:lnTo>
                  <a:lnTo>
                    <a:pt x="893" y="2120"/>
                  </a:lnTo>
                  <a:lnTo>
                    <a:pt x="1000" y="2144"/>
                  </a:lnTo>
                  <a:lnTo>
                    <a:pt x="1096" y="2132"/>
                  </a:lnTo>
                  <a:lnTo>
                    <a:pt x="1179" y="2072"/>
                  </a:lnTo>
                  <a:lnTo>
                    <a:pt x="1239" y="1989"/>
                  </a:lnTo>
                  <a:lnTo>
                    <a:pt x="1250" y="1894"/>
                  </a:lnTo>
                  <a:lnTo>
                    <a:pt x="1239" y="1787"/>
                  </a:lnTo>
                  <a:lnTo>
                    <a:pt x="1179" y="1715"/>
                  </a:lnTo>
                  <a:lnTo>
                    <a:pt x="1096" y="1656"/>
                  </a:lnTo>
                  <a:lnTo>
                    <a:pt x="1000" y="1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68" name="Google Shape;2768;p28"/>
            <p:cNvSpPr/>
            <p:nvPr/>
          </p:nvSpPr>
          <p:spPr>
            <a:xfrm>
              <a:off x="3217581" y="2628257"/>
              <a:ext cx="153588" cy="127040"/>
            </a:xfrm>
            <a:custGeom>
              <a:avLst/>
              <a:gdLst/>
              <a:ahLst/>
              <a:cxnLst/>
              <a:rect l="l" t="t" r="r" b="b"/>
              <a:pathLst>
                <a:path w="2002" h="1656" extrusionOk="0">
                  <a:moveTo>
                    <a:pt x="370" y="60"/>
                  </a:moveTo>
                  <a:lnTo>
                    <a:pt x="299" y="72"/>
                  </a:lnTo>
                  <a:lnTo>
                    <a:pt x="239" y="108"/>
                  </a:lnTo>
                  <a:lnTo>
                    <a:pt x="60" y="215"/>
                  </a:lnTo>
                  <a:lnTo>
                    <a:pt x="1" y="239"/>
                  </a:lnTo>
                  <a:lnTo>
                    <a:pt x="1" y="298"/>
                  </a:lnTo>
                  <a:lnTo>
                    <a:pt x="1" y="334"/>
                  </a:lnTo>
                  <a:lnTo>
                    <a:pt x="25" y="382"/>
                  </a:lnTo>
                  <a:lnTo>
                    <a:pt x="60" y="394"/>
                  </a:lnTo>
                  <a:lnTo>
                    <a:pt x="96" y="406"/>
                  </a:lnTo>
                  <a:lnTo>
                    <a:pt x="132" y="406"/>
                  </a:lnTo>
                  <a:lnTo>
                    <a:pt x="156" y="394"/>
                  </a:lnTo>
                  <a:lnTo>
                    <a:pt x="215" y="358"/>
                  </a:lnTo>
                  <a:lnTo>
                    <a:pt x="215" y="775"/>
                  </a:lnTo>
                  <a:lnTo>
                    <a:pt x="180" y="775"/>
                  </a:lnTo>
                  <a:lnTo>
                    <a:pt x="108" y="787"/>
                  </a:lnTo>
                  <a:lnTo>
                    <a:pt x="49" y="834"/>
                  </a:lnTo>
                  <a:lnTo>
                    <a:pt x="37" y="882"/>
                  </a:lnTo>
                  <a:lnTo>
                    <a:pt x="49" y="929"/>
                  </a:lnTo>
                  <a:lnTo>
                    <a:pt x="108" y="1001"/>
                  </a:lnTo>
                  <a:lnTo>
                    <a:pt x="632" y="1001"/>
                  </a:lnTo>
                  <a:lnTo>
                    <a:pt x="703" y="929"/>
                  </a:lnTo>
                  <a:lnTo>
                    <a:pt x="715" y="882"/>
                  </a:lnTo>
                  <a:lnTo>
                    <a:pt x="715" y="822"/>
                  </a:lnTo>
                  <a:lnTo>
                    <a:pt x="680" y="798"/>
                  </a:lnTo>
                  <a:lnTo>
                    <a:pt x="644" y="775"/>
                  </a:lnTo>
                  <a:lnTo>
                    <a:pt x="549" y="798"/>
                  </a:lnTo>
                  <a:lnTo>
                    <a:pt x="501" y="798"/>
                  </a:lnTo>
                  <a:lnTo>
                    <a:pt x="501" y="215"/>
                  </a:lnTo>
                  <a:lnTo>
                    <a:pt x="501" y="156"/>
                  </a:lnTo>
                  <a:lnTo>
                    <a:pt x="477" y="108"/>
                  </a:lnTo>
                  <a:lnTo>
                    <a:pt x="430" y="72"/>
                  </a:lnTo>
                  <a:lnTo>
                    <a:pt x="370" y="60"/>
                  </a:lnTo>
                  <a:close/>
                  <a:moveTo>
                    <a:pt x="1549" y="667"/>
                  </a:moveTo>
                  <a:lnTo>
                    <a:pt x="1465" y="691"/>
                  </a:lnTo>
                  <a:lnTo>
                    <a:pt x="1406" y="715"/>
                  </a:lnTo>
                  <a:lnTo>
                    <a:pt x="1334" y="751"/>
                  </a:lnTo>
                  <a:lnTo>
                    <a:pt x="1299" y="775"/>
                  </a:lnTo>
                  <a:lnTo>
                    <a:pt x="1287" y="787"/>
                  </a:lnTo>
                  <a:lnTo>
                    <a:pt x="1275" y="810"/>
                  </a:lnTo>
                  <a:lnTo>
                    <a:pt x="1275" y="858"/>
                  </a:lnTo>
                  <a:lnTo>
                    <a:pt x="1287" y="894"/>
                  </a:lnTo>
                  <a:lnTo>
                    <a:pt x="1311" y="929"/>
                  </a:lnTo>
                  <a:lnTo>
                    <a:pt x="1334" y="953"/>
                  </a:lnTo>
                  <a:lnTo>
                    <a:pt x="1442" y="953"/>
                  </a:lnTo>
                  <a:lnTo>
                    <a:pt x="1465" y="941"/>
                  </a:lnTo>
                  <a:lnTo>
                    <a:pt x="1477" y="929"/>
                  </a:lnTo>
                  <a:lnTo>
                    <a:pt x="1513" y="918"/>
                  </a:lnTo>
                  <a:lnTo>
                    <a:pt x="1561" y="894"/>
                  </a:lnTo>
                  <a:lnTo>
                    <a:pt x="1644" y="894"/>
                  </a:lnTo>
                  <a:lnTo>
                    <a:pt x="1656" y="918"/>
                  </a:lnTo>
                  <a:lnTo>
                    <a:pt x="1680" y="929"/>
                  </a:lnTo>
                  <a:lnTo>
                    <a:pt x="1680" y="977"/>
                  </a:lnTo>
                  <a:lnTo>
                    <a:pt x="1656" y="1037"/>
                  </a:lnTo>
                  <a:lnTo>
                    <a:pt x="1608" y="1120"/>
                  </a:lnTo>
                  <a:lnTo>
                    <a:pt x="1334" y="1406"/>
                  </a:lnTo>
                  <a:lnTo>
                    <a:pt x="1287" y="1453"/>
                  </a:lnTo>
                  <a:lnTo>
                    <a:pt x="1275" y="1525"/>
                  </a:lnTo>
                  <a:lnTo>
                    <a:pt x="1275" y="1572"/>
                  </a:lnTo>
                  <a:lnTo>
                    <a:pt x="1311" y="1596"/>
                  </a:lnTo>
                  <a:lnTo>
                    <a:pt x="1334" y="1620"/>
                  </a:lnTo>
                  <a:lnTo>
                    <a:pt x="1394" y="1632"/>
                  </a:lnTo>
                  <a:lnTo>
                    <a:pt x="1870" y="1632"/>
                  </a:lnTo>
                  <a:lnTo>
                    <a:pt x="1930" y="1620"/>
                  </a:lnTo>
                  <a:lnTo>
                    <a:pt x="2001" y="1560"/>
                  </a:lnTo>
                  <a:lnTo>
                    <a:pt x="2001" y="1513"/>
                  </a:lnTo>
                  <a:lnTo>
                    <a:pt x="2001" y="1453"/>
                  </a:lnTo>
                  <a:lnTo>
                    <a:pt x="1977" y="1418"/>
                  </a:lnTo>
                  <a:lnTo>
                    <a:pt x="1930" y="1394"/>
                  </a:lnTo>
                  <a:lnTo>
                    <a:pt x="1882" y="1406"/>
                  </a:lnTo>
                  <a:lnTo>
                    <a:pt x="1644" y="1406"/>
                  </a:lnTo>
                  <a:lnTo>
                    <a:pt x="1823" y="1239"/>
                  </a:lnTo>
                  <a:lnTo>
                    <a:pt x="1906" y="1156"/>
                  </a:lnTo>
                  <a:lnTo>
                    <a:pt x="1942" y="1084"/>
                  </a:lnTo>
                  <a:lnTo>
                    <a:pt x="1966" y="1025"/>
                  </a:lnTo>
                  <a:lnTo>
                    <a:pt x="1977" y="941"/>
                  </a:lnTo>
                  <a:lnTo>
                    <a:pt x="1954" y="834"/>
                  </a:lnTo>
                  <a:lnTo>
                    <a:pt x="1870" y="751"/>
                  </a:lnTo>
                  <a:lnTo>
                    <a:pt x="1763" y="691"/>
                  </a:lnTo>
                  <a:lnTo>
                    <a:pt x="1620" y="667"/>
                  </a:lnTo>
                  <a:close/>
                  <a:moveTo>
                    <a:pt x="1394" y="1"/>
                  </a:moveTo>
                  <a:lnTo>
                    <a:pt x="1311" y="25"/>
                  </a:lnTo>
                  <a:lnTo>
                    <a:pt x="1263" y="96"/>
                  </a:lnTo>
                  <a:lnTo>
                    <a:pt x="477" y="1453"/>
                  </a:lnTo>
                  <a:lnTo>
                    <a:pt x="453" y="1489"/>
                  </a:lnTo>
                  <a:lnTo>
                    <a:pt x="441" y="1537"/>
                  </a:lnTo>
                  <a:lnTo>
                    <a:pt x="441" y="1584"/>
                  </a:lnTo>
                  <a:lnTo>
                    <a:pt x="477" y="1632"/>
                  </a:lnTo>
                  <a:lnTo>
                    <a:pt x="513" y="1644"/>
                  </a:lnTo>
                  <a:lnTo>
                    <a:pt x="561" y="1656"/>
                  </a:lnTo>
                  <a:lnTo>
                    <a:pt x="632" y="1644"/>
                  </a:lnTo>
                  <a:lnTo>
                    <a:pt x="692" y="1572"/>
                  </a:lnTo>
                  <a:lnTo>
                    <a:pt x="1489" y="215"/>
                  </a:lnTo>
                  <a:lnTo>
                    <a:pt x="1501" y="167"/>
                  </a:lnTo>
                  <a:lnTo>
                    <a:pt x="1513" y="120"/>
                  </a:lnTo>
                  <a:lnTo>
                    <a:pt x="1513" y="72"/>
                  </a:lnTo>
                  <a:lnTo>
                    <a:pt x="1489" y="36"/>
                  </a:lnTo>
                  <a:lnTo>
                    <a:pt x="1442" y="13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69" name="Google Shape;2769;p28"/>
            <p:cNvSpPr/>
            <p:nvPr/>
          </p:nvSpPr>
          <p:spPr>
            <a:xfrm>
              <a:off x="3290000" y="2091748"/>
              <a:ext cx="155353" cy="164477"/>
            </a:xfrm>
            <a:custGeom>
              <a:avLst/>
              <a:gdLst/>
              <a:ahLst/>
              <a:cxnLst/>
              <a:rect l="l" t="t" r="r" b="b"/>
              <a:pathLst>
                <a:path w="2025" h="2144" extrusionOk="0">
                  <a:moveTo>
                    <a:pt x="1000" y="1"/>
                  </a:moveTo>
                  <a:lnTo>
                    <a:pt x="893" y="13"/>
                  </a:lnTo>
                  <a:lnTo>
                    <a:pt x="822" y="72"/>
                  </a:lnTo>
                  <a:lnTo>
                    <a:pt x="762" y="144"/>
                  </a:lnTo>
                  <a:lnTo>
                    <a:pt x="738" y="251"/>
                  </a:lnTo>
                  <a:lnTo>
                    <a:pt x="762" y="358"/>
                  </a:lnTo>
                  <a:lnTo>
                    <a:pt x="822" y="429"/>
                  </a:lnTo>
                  <a:lnTo>
                    <a:pt x="893" y="489"/>
                  </a:lnTo>
                  <a:lnTo>
                    <a:pt x="1000" y="501"/>
                  </a:lnTo>
                  <a:lnTo>
                    <a:pt x="1096" y="489"/>
                  </a:lnTo>
                  <a:lnTo>
                    <a:pt x="1179" y="429"/>
                  </a:lnTo>
                  <a:lnTo>
                    <a:pt x="1239" y="358"/>
                  </a:lnTo>
                  <a:lnTo>
                    <a:pt x="1250" y="251"/>
                  </a:lnTo>
                  <a:lnTo>
                    <a:pt x="1239" y="144"/>
                  </a:lnTo>
                  <a:lnTo>
                    <a:pt x="1179" y="72"/>
                  </a:lnTo>
                  <a:lnTo>
                    <a:pt x="1096" y="13"/>
                  </a:lnTo>
                  <a:lnTo>
                    <a:pt x="1000" y="1"/>
                  </a:lnTo>
                  <a:close/>
                  <a:moveTo>
                    <a:pt x="203" y="858"/>
                  </a:moveTo>
                  <a:lnTo>
                    <a:pt x="119" y="870"/>
                  </a:lnTo>
                  <a:lnTo>
                    <a:pt x="60" y="917"/>
                  </a:lnTo>
                  <a:lnTo>
                    <a:pt x="0" y="977"/>
                  </a:lnTo>
                  <a:lnTo>
                    <a:pt x="0" y="1072"/>
                  </a:lnTo>
                  <a:lnTo>
                    <a:pt x="0" y="1156"/>
                  </a:lnTo>
                  <a:lnTo>
                    <a:pt x="60" y="1215"/>
                  </a:lnTo>
                  <a:lnTo>
                    <a:pt x="119" y="1275"/>
                  </a:lnTo>
                  <a:lnTo>
                    <a:pt x="1810" y="1275"/>
                  </a:lnTo>
                  <a:lnTo>
                    <a:pt x="1893" y="1263"/>
                  </a:lnTo>
                  <a:lnTo>
                    <a:pt x="1965" y="1215"/>
                  </a:lnTo>
                  <a:lnTo>
                    <a:pt x="2012" y="1156"/>
                  </a:lnTo>
                  <a:lnTo>
                    <a:pt x="2024" y="1072"/>
                  </a:lnTo>
                  <a:lnTo>
                    <a:pt x="2012" y="989"/>
                  </a:lnTo>
                  <a:lnTo>
                    <a:pt x="1965" y="917"/>
                  </a:lnTo>
                  <a:lnTo>
                    <a:pt x="1905" y="870"/>
                  </a:lnTo>
                  <a:lnTo>
                    <a:pt x="1810" y="858"/>
                  </a:lnTo>
                  <a:close/>
                  <a:moveTo>
                    <a:pt x="1000" y="1632"/>
                  </a:moveTo>
                  <a:lnTo>
                    <a:pt x="893" y="1656"/>
                  </a:lnTo>
                  <a:lnTo>
                    <a:pt x="822" y="1715"/>
                  </a:lnTo>
                  <a:lnTo>
                    <a:pt x="762" y="1787"/>
                  </a:lnTo>
                  <a:lnTo>
                    <a:pt x="738" y="1894"/>
                  </a:lnTo>
                  <a:lnTo>
                    <a:pt x="762" y="1989"/>
                  </a:lnTo>
                  <a:lnTo>
                    <a:pt x="822" y="2072"/>
                  </a:lnTo>
                  <a:lnTo>
                    <a:pt x="893" y="2120"/>
                  </a:lnTo>
                  <a:lnTo>
                    <a:pt x="1000" y="2144"/>
                  </a:lnTo>
                  <a:lnTo>
                    <a:pt x="1096" y="2132"/>
                  </a:lnTo>
                  <a:lnTo>
                    <a:pt x="1179" y="2072"/>
                  </a:lnTo>
                  <a:lnTo>
                    <a:pt x="1239" y="1989"/>
                  </a:lnTo>
                  <a:lnTo>
                    <a:pt x="1250" y="1894"/>
                  </a:lnTo>
                  <a:lnTo>
                    <a:pt x="1239" y="1787"/>
                  </a:lnTo>
                  <a:lnTo>
                    <a:pt x="1179" y="1715"/>
                  </a:lnTo>
                  <a:lnTo>
                    <a:pt x="1096" y="1656"/>
                  </a:lnTo>
                  <a:lnTo>
                    <a:pt x="1000" y="1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70" name="Google Shape;2770;p28"/>
            <p:cNvSpPr/>
            <p:nvPr/>
          </p:nvSpPr>
          <p:spPr>
            <a:xfrm>
              <a:off x="2408921" y="1189653"/>
              <a:ext cx="191870" cy="158033"/>
            </a:xfrm>
            <a:custGeom>
              <a:avLst/>
              <a:gdLst/>
              <a:ahLst/>
              <a:cxnLst/>
              <a:rect l="l" t="t" r="r" b="b"/>
              <a:pathLst>
                <a:path w="2501" h="2060" extrusionOk="0">
                  <a:moveTo>
                    <a:pt x="512" y="298"/>
                  </a:moveTo>
                  <a:lnTo>
                    <a:pt x="572" y="322"/>
                  </a:lnTo>
                  <a:lnTo>
                    <a:pt x="607" y="381"/>
                  </a:lnTo>
                  <a:lnTo>
                    <a:pt x="631" y="453"/>
                  </a:lnTo>
                  <a:lnTo>
                    <a:pt x="631" y="595"/>
                  </a:lnTo>
                  <a:lnTo>
                    <a:pt x="631" y="750"/>
                  </a:lnTo>
                  <a:lnTo>
                    <a:pt x="607" y="834"/>
                  </a:lnTo>
                  <a:lnTo>
                    <a:pt x="572" y="893"/>
                  </a:lnTo>
                  <a:lnTo>
                    <a:pt x="512" y="917"/>
                  </a:lnTo>
                  <a:lnTo>
                    <a:pt x="452" y="893"/>
                  </a:lnTo>
                  <a:lnTo>
                    <a:pt x="429" y="834"/>
                  </a:lnTo>
                  <a:lnTo>
                    <a:pt x="405" y="750"/>
                  </a:lnTo>
                  <a:lnTo>
                    <a:pt x="393" y="595"/>
                  </a:lnTo>
                  <a:lnTo>
                    <a:pt x="405" y="453"/>
                  </a:lnTo>
                  <a:lnTo>
                    <a:pt x="429" y="381"/>
                  </a:lnTo>
                  <a:lnTo>
                    <a:pt x="452" y="322"/>
                  </a:lnTo>
                  <a:lnTo>
                    <a:pt x="512" y="298"/>
                  </a:lnTo>
                  <a:close/>
                  <a:moveTo>
                    <a:pt x="393" y="24"/>
                  </a:moveTo>
                  <a:lnTo>
                    <a:pt x="202" y="95"/>
                  </a:lnTo>
                  <a:lnTo>
                    <a:pt x="131" y="167"/>
                  </a:lnTo>
                  <a:lnTo>
                    <a:pt x="71" y="250"/>
                  </a:lnTo>
                  <a:lnTo>
                    <a:pt x="0" y="476"/>
                  </a:lnTo>
                  <a:lnTo>
                    <a:pt x="0" y="619"/>
                  </a:lnTo>
                  <a:lnTo>
                    <a:pt x="0" y="750"/>
                  </a:lnTo>
                  <a:lnTo>
                    <a:pt x="71" y="976"/>
                  </a:lnTo>
                  <a:lnTo>
                    <a:pt x="131" y="1060"/>
                  </a:lnTo>
                  <a:lnTo>
                    <a:pt x="202" y="1131"/>
                  </a:lnTo>
                  <a:lnTo>
                    <a:pt x="393" y="1203"/>
                  </a:lnTo>
                  <a:lnTo>
                    <a:pt x="512" y="1215"/>
                  </a:lnTo>
                  <a:lnTo>
                    <a:pt x="631" y="1203"/>
                  </a:lnTo>
                  <a:lnTo>
                    <a:pt x="833" y="1131"/>
                  </a:lnTo>
                  <a:lnTo>
                    <a:pt x="905" y="1060"/>
                  </a:lnTo>
                  <a:lnTo>
                    <a:pt x="964" y="976"/>
                  </a:lnTo>
                  <a:lnTo>
                    <a:pt x="1036" y="750"/>
                  </a:lnTo>
                  <a:lnTo>
                    <a:pt x="1036" y="619"/>
                  </a:lnTo>
                  <a:lnTo>
                    <a:pt x="1036" y="476"/>
                  </a:lnTo>
                  <a:lnTo>
                    <a:pt x="964" y="250"/>
                  </a:lnTo>
                  <a:lnTo>
                    <a:pt x="905" y="167"/>
                  </a:lnTo>
                  <a:lnTo>
                    <a:pt x="833" y="95"/>
                  </a:lnTo>
                  <a:lnTo>
                    <a:pt x="631" y="24"/>
                  </a:lnTo>
                  <a:close/>
                  <a:moveTo>
                    <a:pt x="1977" y="1119"/>
                  </a:moveTo>
                  <a:lnTo>
                    <a:pt x="2036" y="1131"/>
                  </a:lnTo>
                  <a:lnTo>
                    <a:pt x="2060" y="1191"/>
                  </a:lnTo>
                  <a:lnTo>
                    <a:pt x="2084" y="1274"/>
                  </a:lnTo>
                  <a:lnTo>
                    <a:pt x="2096" y="1417"/>
                  </a:lnTo>
                  <a:lnTo>
                    <a:pt x="2084" y="1572"/>
                  </a:lnTo>
                  <a:lnTo>
                    <a:pt x="2060" y="1655"/>
                  </a:lnTo>
                  <a:lnTo>
                    <a:pt x="2036" y="1715"/>
                  </a:lnTo>
                  <a:lnTo>
                    <a:pt x="1977" y="1727"/>
                  </a:lnTo>
                  <a:lnTo>
                    <a:pt x="1917" y="1715"/>
                  </a:lnTo>
                  <a:lnTo>
                    <a:pt x="1881" y="1655"/>
                  </a:lnTo>
                  <a:lnTo>
                    <a:pt x="1857" y="1572"/>
                  </a:lnTo>
                  <a:lnTo>
                    <a:pt x="1857" y="1417"/>
                  </a:lnTo>
                  <a:lnTo>
                    <a:pt x="1857" y="1274"/>
                  </a:lnTo>
                  <a:lnTo>
                    <a:pt x="1881" y="1191"/>
                  </a:lnTo>
                  <a:lnTo>
                    <a:pt x="1917" y="1131"/>
                  </a:lnTo>
                  <a:lnTo>
                    <a:pt x="1977" y="1119"/>
                  </a:lnTo>
                  <a:close/>
                  <a:moveTo>
                    <a:pt x="1857" y="822"/>
                  </a:moveTo>
                  <a:lnTo>
                    <a:pt x="1655" y="905"/>
                  </a:lnTo>
                  <a:lnTo>
                    <a:pt x="1584" y="976"/>
                  </a:lnTo>
                  <a:lnTo>
                    <a:pt x="1524" y="1060"/>
                  </a:lnTo>
                  <a:lnTo>
                    <a:pt x="1453" y="1274"/>
                  </a:lnTo>
                  <a:lnTo>
                    <a:pt x="1453" y="1417"/>
                  </a:lnTo>
                  <a:lnTo>
                    <a:pt x="1453" y="1560"/>
                  </a:lnTo>
                  <a:lnTo>
                    <a:pt x="1524" y="1774"/>
                  </a:lnTo>
                  <a:lnTo>
                    <a:pt x="1584" y="1869"/>
                  </a:lnTo>
                  <a:lnTo>
                    <a:pt x="1667" y="1941"/>
                  </a:lnTo>
                  <a:lnTo>
                    <a:pt x="1857" y="2012"/>
                  </a:lnTo>
                  <a:lnTo>
                    <a:pt x="2096" y="2012"/>
                  </a:lnTo>
                  <a:lnTo>
                    <a:pt x="2286" y="1929"/>
                  </a:lnTo>
                  <a:lnTo>
                    <a:pt x="2358" y="1869"/>
                  </a:lnTo>
                  <a:lnTo>
                    <a:pt x="2417" y="1774"/>
                  </a:lnTo>
                  <a:lnTo>
                    <a:pt x="2489" y="1560"/>
                  </a:lnTo>
                  <a:lnTo>
                    <a:pt x="2500" y="1417"/>
                  </a:lnTo>
                  <a:lnTo>
                    <a:pt x="2489" y="1274"/>
                  </a:lnTo>
                  <a:lnTo>
                    <a:pt x="2417" y="1060"/>
                  </a:lnTo>
                  <a:lnTo>
                    <a:pt x="2358" y="976"/>
                  </a:lnTo>
                  <a:lnTo>
                    <a:pt x="2286" y="905"/>
                  </a:lnTo>
                  <a:lnTo>
                    <a:pt x="2096" y="822"/>
                  </a:lnTo>
                  <a:close/>
                  <a:moveTo>
                    <a:pt x="1762" y="0"/>
                  </a:moveTo>
                  <a:lnTo>
                    <a:pt x="1703" y="12"/>
                  </a:lnTo>
                  <a:lnTo>
                    <a:pt x="1667" y="36"/>
                  </a:lnTo>
                  <a:lnTo>
                    <a:pt x="1619" y="60"/>
                  </a:lnTo>
                  <a:lnTo>
                    <a:pt x="1572" y="119"/>
                  </a:lnTo>
                  <a:lnTo>
                    <a:pt x="619" y="1762"/>
                  </a:lnTo>
                  <a:lnTo>
                    <a:pt x="583" y="1822"/>
                  </a:lnTo>
                  <a:lnTo>
                    <a:pt x="572" y="1893"/>
                  </a:lnTo>
                  <a:lnTo>
                    <a:pt x="583" y="1965"/>
                  </a:lnTo>
                  <a:lnTo>
                    <a:pt x="619" y="2012"/>
                  </a:lnTo>
                  <a:lnTo>
                    <a:pt x="667" y="2048"/>
                  </a:lnTo>
                  <a:lnTo>
                    <a:pt x="738" y="2060"/>
                  </a:lnTo>
                  <a:lnTo>
                    <a:pt x="798" y="2048"/>
                  </a:lnTo>
                  <a:lnTo>
                    <a:pt x="845" y="2024"/>
                  </a:lnTo>
                  <a:lnTo>
                    <a:pt x="893" y="2000"/>
                  </a:lnTo>
                  <a:lnTo>
                    <a:pt x="929" y="1941"/>
                  </a:lnTo>
                  <a:lnTo>
                    <a:pt x="1881" y="298"/>
                  </a:lnTo>
                  <a:lnTo>
                    <a:pt x="1917" y="238"/>
                  </a:lnTo>
                  <a:lnTo>
                    <a:pt x="1929" y="167"/>
                  </a:lnTo>
                  <a:lnTo>
                    <a:pt x="1917" y="95"/>
                  </a:lnTo>
                  <a:lnTo>
                    <a:pt x="1881" y="48"/>
                  </a:lnTo>
                  <a:lnTo>
                    <a:pt x="1834" y="12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DA0856-380A-E10B-907C-EBD9E3B3E561}"/>
              </a:ext>
            </a:extLst>
          </p:cNvPr>
          <p:cNvSpPr txBox="1"/>
          <p:nvPr/>
        </p:nvSpPr>
        <p:spPr>
          <a:xfrm>
            <a:off x="1264404" y="1767481"/>
            <a:ext cx="3706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1F2328"/>
                </a:solidFill>
                <a:effectLst/>
                <a:latin typeface="+mn-lt"/>
              </a:rPr>
              <a:t>O projeto envolve a criação de um software de orçamento </a:t>
            </a:r>
            <a:r>
              <a:rPr lang="pt-BR" b="1" i="0" dirty="0">
                <a:solidFill>
                  <a:srgbClr val="1F2328"/>
                </a:solidFill>
                <a:effectLst/>
                <a:latin typeface="+mn-lt"/>
              </a:rPr>
              <a:t>"Budget Buddy."</a:t>
            </a:r>
            <a:r>
              <a:rPr lang="pt-BR" b="0" i="0" dirty="0">
                <a:solidFill>
                  <a:srgbClr val="1F2328"/>
                </a:solidFill>
                <a:effectLst/>
                <a:latin typeface="+mn-lt"/>
              </a:rPr>
              <a:t> O objetivo do Budget Buddy é ajudar os utilizadores a gerir com eficácia, o seu dinheiro, podendo acompanhar os seus gastos diários, semanais e mensais.</a:t>
            </a:r>
            <a:endParaRPr lang="en-GB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00F64-BF23-E0C7-690D-AC85EE206F8E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4099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1DF9A-E0FF-144D-4F74-708285481FA4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EADEED-9A57-5A35-0C79-2261CABE7014}"/>
              </a:ext>
            </a:extLst>
          </p:cNvPr>
          <p:cNvSpPr txBox="1"/>
          <p:nvPr/>
        </p:nvSpPr>
        <p:spPr>
          <a:xfrm>
            <a:off x="1992730" y="197393"/>
            <a:ext cx="49066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Home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A0A4DD-0248-6FE2-E660-C2E7F601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161" y="549233"/>
            <a:ext cx="2825818" cy="44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24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36A1F-9C56-CAB4-8DCC-68145178B6A6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1DE76A-0324-7B45-4669-7BDF84EA5A41}"/>
              </a:ext>
            </a:extLst>
          </p:cNvPr>
          <p:cNvSpPr txBox="1"/>
          <p:nvPr/>
        </p:nvSpPr>
        <p:spPr>
          <a:xfrm>
            <a:off x="2603709" y="281990"/>
            <a:ext cx="42016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Total Savings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29D6F-F641-7752-07B2-6FCA07DF1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308" y="660834"/>
            <a:ext cx="2604734" cy="42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2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36A1F-9C56-CAB4-8DCC-68145178B6A6}"/>
              </a:ext>
            </a:extLst>
          </p:cNvPr>
          <p:cNvSpPr txBox="1"/>
          <p:nvPr/>
        </p:nvSpPr>
        <p:spPr>
          <a:xfrm>
            <a:off x="8376506" y="4596063"/>
            <a:ext cx="49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21</a:t>
            </a:r>
          </a:p>
          <a:p>
            <a:endParaRPr lang="en-GB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1DE76A-0324-7B45-4669-7BDF84EA5A41}"/>
              </a:ext>
            </a:extLst>
          </p:cNvPr>
          <p:cNvSpPr txBox="1"/>
          <p:nvPr/>
        </p:nvSpPr>
        <p:spPr>
          <a:xfrm>
            <a:off x="2603709" y="281990"/>
            <a:ext cx="42016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77BE1-0F38-7451-912D-E71D1016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03" y="647732"/>
            <a:ext cx="2652612" cy="4213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CFF8B-6FB0-38E1-EEF4-10E237621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732" y="647732"/>
            <a:ext cx="2636265" cy="42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1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36A1F-9C56-CAB4-8DCC-68145178B6A6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1DE76A-0324-7B45-4669-7BDF84EA5A41}"/>
              </a:ext>
            </a:extLst>
          </p:cNvPr>
          <p:cNvSpPr txBox="1"/>
          <p:nvPr/>
        </p:nvSpPr>
        <p:spPr>
          <a:xfrm>
            <a:off x="2603709" y="281990"/>
            <a:ext cx="42016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Perfil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269C6-D76E-12E6-9F76-80A95E7E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472" y="784573"/>
            <a:ext cx="2441055" cy="39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5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36A1F-9C56-CAB4-8DCC-68145178B6A6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1DE76A-0324-7B45-4669-7BDF84EA5A41}"/>
              </a:ext>
            </a:extLst>
          </p:cNvPr>
          <p:cNvSpPr txBox="1"/>
          <p:nvPr/>
        </p:nvSpPr>
        <p:spPr>
          <a:xfrm>
            <a:off x="2603709" y="281990"/>
            <a:ext cx="42016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Perfil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BA646-19C1-596A-AA3A-589176FF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338" y="880826"/>
            <a:ext cx="4931623" cy="35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18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36A1F-9C56-CAB4-8DCC-68145178B6A6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1DE76A-0324-7B45-4669-7BDF84EA5A41}"/>
              </a:ext>
            </a:extLst>
          </p:cNvPr>
          <p:cNvSpPr txBox="1"/>
          <p:nvPr/>
        </p:nvSpPr>
        <p:spPr>
          <a:xfrm>
            <a:off x="2603709" y="281990"/>
            <a:ext cx="42016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Comunidade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52FFC-CE44-906B-A4CB-169CB354A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61" y="756770"/>
            <a:ext cx="5060077" cy="40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54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36A1F-9C56-CAB4-8DCC-68145178B6A6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1DE76A-0324-7B45-4669-7BDF84EA5A41}"/>
              </a:ext>
            </a:extLst>
          </p:cNvPr>
          <p:cNvSpPr txBox="1"/>
          <p:nvPr/>
        </p:nvSpPr>
        <p:spPr>
          <a:xfrm>
            <a:off x="2603709" y="281990"/>
            <a:ext cx="42016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Log out/ Delete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0A178-CDEC-7B12-4C05-10D6AECCA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90" y="857599"/>
            <a:ext cx="5206219" cy="40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7867A-F7E7-9333-82CE-D2D6BA2ACC38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E078ED-33E7-CEA5-ED15-08A6C814AF10}"/>
              </a:ext>
            </a:extLst>
          </p:cNvPr>
          <p:cNvGrpSpPr/>
          <p:nvPr/>
        </p:nvGrpSpPr>
        <p:grpSpPr>
          <a:xfrm>
            <a:off x="1189766" y="2970437"/>
            <a:ext cx="1842192" cy="1357924"/>
            <a:chOff x="2898250" y="1213826"/>
            <a:chExt cx="3347405" cy="2548762"/>
          </a:xfrm>
        </p:grpSpPr>
        <p:sp>
          <p:nvSpPr>
            <p:cNvPr id="4" name="Google Shape;1639;p24">
              <a:extLst>
                <a:ext uri="{FF2B5EF4-FFF2-40B4-BE49-F238E27FC236}">
                  <a16:creationId xmlns:a16="http://schemas.microsoft.com/office/drawing/2014/main" id="{93EA3E19-25AA-9C5D-A28D-585EA62C220F}"/>
                </a:ext>
              </a:extLst>
            </p:cNvPr>
            <p:cNvSpPr/>
            <p:nvPr/>
          </p:nvSpPr>
          <p:spPr>
            <a:xfrm>
              <a:off x="2898250" y="2001021"/>
              <a:ext cx="194689" cy="181991"/>
            </a:xfrm>
            <a:custGeom>
              <a:avLst/>
              <a:gdLst/>
              <a:ahLst/>
              <a:cxnLst/>
              <a:rect l="l" t="t" r="r" b="b"/>
              <a:pathLst>
                <a:path w="4014" h="3752" extrusionOk="0">
                  <a:moveTo>
                    <a:pt x="1" y="1"/>
                  </a:moveTo>
                  <a:lnTo>
                    <a:pt x="13" y="310"/>
                  </a:lnTo>
                  <a:lnTo>
                    <a:pt x="96" y="917"/>
                  </a:lnTo>
                  <a:lnTo>
                    <a:pt x="179" y="1227"/>
                  </a:lnTo>
                  <a:lnTo>
                    <a:pt x="418" y="1751"/>
                  </a:lnTo>
                  <a:lnTo>
                    <a:pt x="834" y="2430"/>
                  </a:lnTo>
                  <a:lnTo>
                    <a:pt x="1120" y="2775"/>
                  </a:lnTo>
                  <a:lnTo>
                    <a:pt x="1251" y="2906"/>
                  </a:lnTo>
                  <a:lnTo>
                    <a:pt x="1513" y="3120"/>
                  </a:lnTo>
                  <a:lnTo>
                    <a:pt x="2120" y="3442"/>
                  </a:lnTo>
                  <a:lnTo>
                    <a:pt x="2442" y="3549"/>
                  </a:lnTo>
                  <a:lnTo>
                    <a:pt x="2775" y="3644"/>
                  </a:lnTo>
                  <a:lnTo>
                    <a:pt x="3418" y="3739"/>
                  </a:lnTo>
                  <a:lnTo>
                    <a:pt x="3835" y="3751"/>
                  </a:lnTo>
                  <a:lnTo>
                    <a:pt x="4013" y="3704"/>
                  </a:lnTo>
                  <a:lnTo>
                    <a:pt x="3751" y="3489"/>
                  </a:lnTo>
                  <a:lnTo>
                    <a:pt x="3299" y="2965"/>
                  </a:lnTo>
                  <a:lnTo>
                    <a:pt x="3097" y="2680"/>
                  </a:lnTo>
                  <a:lnTo>
                    <a:pt x="2918" y="2382"/>
                  </a:lnTo>
                  <a:lnTo>
                    <a:pt x="2596" y="1727"/>
                  </a:lnTo>
                  <a:lnTo>
                    <a:pt x="2466" y="1394"/>
                  </a:lnTo>
                  <a:lnTo>
                    <a:pt x="2442" y="1394"/>
                  </a:lnTo>
                  <a:lnTo>
                    <a:pt x="2418" y="1370"/>
                  </a:lnTo>
                  <a:lnTo>
                    <a:pt x="1894" y="1215"/>
                  </a:lnTo>
                  <a:lnTo>
                    <a:pt x="1168" y="965"/>
                  </a:lnTo>
                  <a:lnTo>
                    <a:pt x="703" y="703"/>
                  </a:lnTo>
                  <a:lnTo>
                    <a:pt x="477" y="525"/>
                  </a:lnTo>
                  <a:lnTo>
                    <a:pt x="215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B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40;p24">
              <a:extLst>
                <a:ext uri="{FF2B5EF4-FFF2-40B4-BE49-F238E27FC236}">
                  <a16:creationId xmlns:a16="http://schemas.microsoft.com/office/drawing/2014/main" id="{D07FC49F-5B14-0D0A-698E-B0156E0E9E84}"/>
                </a:ext>
              </a:extLst>
            </p:cNvPr>
            <p:cNvSpPr/>
            <p:nvPr/>
          </p:nvSpPr>
          <p:spPr>
            <a:xfrm>
              <a:off x="3494867" y="3053881"/>
              <a:ext cx="2250613" cy="708707"/>
            </a:xfrm>
            <a:custGeom>
              <a:avLst/>
              <a:gdLst/>
              <a:ahLst/>
              <a:cxnLst/>
              <a:rect l="l" t="t" r="r" b="b"/>
              <a:pathLst>
                <a:path w="46402" h="14611" extrusionOk="0">
                  <a:moveTo>
                    <a:pt x="12050" y="1"/>
                  </a:moveTo>
                  <a:lnTo>
                    <a:pt x="11217" y="60"/>
                  </a:lnTo>
                  <a:lnTo>
                    <a:pt x="10395" y="215"/>
                  </a:lnTo>
                  <a:lnTo>
                    <a:pt x="9597" y="465"/>
                  </a:lnTo>
                  <a:lnTo>
                    <a:pt x="9216" y="608"/>
                  </a:lnTo>
                  <a:lnTo>
                    <a:pt x="7907" y="1144"/>
                  </a:lnTo>
                  <a:lnTo>
                    <a:pt x="5918" y="1870"/>
                  </a:lnTo>
                  <a:lnTo>
                    <a:pt x="4894" y="2072"/>
                  </a:lnTo>
                  <a:lnTo>
                    <a:pt x="4180" y="2120"/>
                  </a:lnTo>
                  <a:lnTo>
                    <a:pt x="3823" y="2108"/>
                  </a:lnTo>
                  <a:lnTo>
                    <a:pt x="3299" y="2061"/>
                  </a:lnTo>
                  <a:lnTo>
                    <a:pt x="2263" y="1822"/>
                  </a:lnTo>
                  <a:lnTo>
                    <a:pt x="1298" y="1418"/>
                  </a:lnTo>
                  <a:lnTo>
                    <a:pt x="405" y="858"/>
                  </a:lnTo>
                  <a:lnTo>
                    <a:pt x="0" y="513"/>
                  </a:lnTo>
                  <a:lnTo>
                    <a:pt x="405" y="1167"/>
                  </a:lnTo>
                  <a:lnTo>
                    <a:pt x="1310" y="2394"/>
                  </a:lnTo>
                  <a:lnTo>
                    <a:pt x="2334" y="3525"/>
                  </a:lnTo>
                  <a:lnTo>
                    <a:pt x="3477" y="4537"/>
                  </a:lnTo>
                  <a:lnTo>
                    <a:pt x="4108" y="4978"/>
                  </a:lnTo>
                  <a:lnTo>
                    <a:pt x="4168" y="5001"/>
                  </a:lnTo>
                  <a:lnTo>
                    <a:pt x="4239" y="5037"/>
                  </a:lnTo>
                  <a:lnTo>
                    <a:pt x="4287" y="5085"/>
                  </a:lnTo>
                  <a:lnTo>
                    <a:pt x="4323" y="5121"/>
                  </a:lnTo>
                  <a:lnTo>
                    <a:pt x="4382" y="5156"/>
                  </a:lnTo>
                  <a:lnTo>
                    <a:pt x="4430" y="5192"/>
                  </a:lnTo>
                  <a:lnTo>
                    <a:pt x="4501" y="5240"/>
                  </a:lnTo>
                  <a:lnTo>
                    <a:pt x="4537" y="5311"/>
                  </a:lnTo>
                  <a:lnTo>
                    <a:pt x="4930" y="5716"/>
                  </a:lnTo>
                  <a:lnTo>
                    <a:pt x="5620" y="6609"/>
                  </a:lnTo>
                  <a:lnTo>
                    <a:pt x="6192" y="7573"/>
                  </a:lnTo>
                  <a:lnTo>
                    <a:pt x="6656" y="8597"/>
                  </a:lnTo>
                  <a:lnTo>
                    <a:pt x="7037" y="9669"/>
                  </a:lnTo>
                  <a:lnTo>
                    <a:pt x="7323" y="10764"/>
                  </a:lnTo>
                  <a:lnTo>
                    <a:pt x="7526" y="11884"/>
                  </a:lnTo>
                  <a:lnTo>
                    <a:pt x="7668" y="13003"/>
                  </a:lnTo>
                  <a:lnTo>
                    <a:pt x="7704" y="13550"/>
                  </a:lnTo>
                  <a:lnTo>
                    <a:pt x="7704" y="13872"/>
                  </a:lnTo>
                  <a:lnTo>
                    <a:pt x="7752" y="14182"/>
                  </a:lnTo>
                  <a:lnTo>
                    <a:pt x="7811" y="14277"/>
                  </a:lnTo>
                  <a:lnTo>
                    <a:pt x="7990" y="14384"/>
                  </a:lnTo>
                  <a:lnTo>
                    <a:pt x="8323" y="14455"/>
                  </a:lnTo>
                  <a:lnTo>
                    <a:pt x="8526" y="14479"/>
                  </a:lnTo>
                  <a:lnTo>
                    <a:pt x="9240" y="14551"/>
                  </a:lnTo>
                  <a:lnTo>
                    <a:pt x="9955" y="14586"/>
                  </a:lnTo>
                  <a:lnTo>
                    <a:pt x="10717" y="14610"/>
                  </a:lnTo>
                  <a:lnTo>
                    <a:pt x="11931" y="14598"/>
                  </a:lnTo>
                  <a:lnTo>
                    <a:pt x="12705" y="14515"/>
                  </a:lnTo>
                  <a:lnTo>
                    <a:pt x="13086" y="14432"/>
                  </a:lnTo>
                  <a:lnTo>
                    <a:pt x="13265" y="14384"/>
                  </a:lnTo>
                  <a:lnTo>
                    <a:pt x="13515" y="14265"/>
                  </a:lnTo>
                  <a:lnTo>
                    <a:pt x="13586" y="14146"/>
                  </a:lnTo>
                  <a:lnTo>
                    <a:pt x="13622" y="13943"/>
                  </a:lnTo>
                  <a:lnTo>
                    <a:pt x="13646" y="13705"/>
                  </a:lnTo>
                  <a:lnTo>
                    <a:pt x="13646" y="13229"/>
                  </a:lnTo>
                  <a:lnTo>
                    <a:pt x="13622" y="12538"/>
                  </a:lnTo>
                  <a:lnTo>
                    <a:pt x="13634" y="11848"/>
                  </a:lnTo>
                  <a:lnTo>
                    <a:pt x="13658" y="11598"/>
                  </a:lnTo>
                  <a:lnTo>
                    <a:pt x="13753" y="11133"/>
                  </a:lnTo>
                  <a:lnTo>
                    <a:pt x="13919" y="10693"/>
                  </a:lnTo>
                  <a:lnTo>
                    <a:pt x="14158" y="10288"/>
                  </a:lnTo>
                  <a:lnTo>
                    <a:pt x="14312" y="10098"/>
                  </a:lnTo>
                  <a:lnTo>
                    <a:pt x="14360" y="10050"/>
                  </a:lnTo>
                  <a:lnTo>
                    <a:pt x="14467" y="10014"/>
                  </a:lnTo>
                  <a:lnTo>
                    <a:pt x="14622" y="10074"/>
                  </a:lnTo>
                  <a:lnTo>
                    <a:pt x="14693" y="10157"/>
                  </a:lnTo>
                  <a:lnTo>
                    <a:pt x="14753" y="10145"/>
                  </a:lnTo>
                  <a:lnTo>
                    <a:pt x="14836" y="10157"/>
                  </a:lnTo>
                  <a:lnTo>
                    <a:pt x="15479" y="10312"/>
                  </a:lnTo>
                  <a:lnTo>
                    <a:pt x="16765" y="10574"/>
                  </a:lnTo>
                  <a:lnTo>
                    <a:pt x="18051" y="10764"/>
                  </a:lnTo>
                  <a:lnTo>
                    <a:pt x="19349" y="10895"/>
                  </a:lnTo>
                  <a:lnTo>
                    <a:pt x="20659" y="10967"/>
                  </a:lnTo>
                  <a:lnTo>
                    <a:pt x="21957" y="10979"/>
                  </a:lnTo>
                  <a:lnTo>
                    <a:pt x="23266" y="10919"/>
                  </a:lnTo>
                  <a:lnTo>
                    <a:pt x="24576" y="10800"/>
                  </a:lnTo>
                  <a:lnTo>
                    <a:pt x="25219" y="10717"/>
                  </a:lnTo>
                  <a:lnTo>
                    <a:pt x="25314" y="10633"/>
                  </a:lnTo>
                  <a:lnTo>
                    <a:pt x="25552" y="10550"/>
                  </a:lnTo>
                  <a:lnTo>
                    <a:pt x="25671" y="10562"/>
                  </a:lnTo>
                  <a:lnTo>
                    <a:pt x="25719" y="10550"/>
                  </a:lnTo>
                  <a:lnTo>
                    <a:pt x="25838" y="10562"/>
                  </a:lnTo>
                  <a:lnTo>
                    <a:pt x="25898" y="10598"/>
                  </a:lnTo>
                  <a:lnTo>
                    <a:pt x="26100" y="10764"/>
                  </a:lnTo>
                  <a:lnTo>
                    <a:pt x="26445" y="11133"/>
                  </a:lnTo>
                  <a:lnTo>
                    <a:pt x="26719" y="11562"/>
                  </a:lnTo>
                  <a:lnTo>
                    <a:pt x="26945" y="12026"/>
                  </a:lnTo>
                  <a:lnTo>
                    <a:pt x="27041" y="12276"/>
                  </a:lnTo>
                  <a:lnTo>
                    <a:pt x="27195" y="12765"/>
                  </a:lnTo>
                  <a:lnTo>
                    <a:pt x="27326" y="13277"/>
                  </a:lnTo>
                  <a:lnTo>
                    <a:pt x="27398" y="13586"/>
                  </a:lnTo>
                  <a:lnTo>
                    <a:pt x="27553" y="13967"/>
                  </a:lnTo>
                  <a:lnTo>
                    <a:pt x="27779" y="14134"/>
                  </a:lnTo>
                  <a:lnTo>
                    <a:pt x="27946" y="14182"/>
                  </a:lnTo>
                  <a:lnTo>
                    <a:pt x="28303" y="14241"/>
                  </a:lnTo>
                  <a:lnTo>
                    <a:pt x="29041" y="14277"/>
                  </a:lnTo>
                  <a:lnTo>
                    <a:pt x="30184" y="14193"/>
                  </a:lnTo>
                  <a:lnTo>
                    <a:pt x="30898" y="14110"/>
                  </a:lnTo>
                  <a:lnTo>
                    <a:pt x="31482" y="14039"/>
                  </a:lnTo>
                  <a:lnTo>
                    <a:pt x="32637" y="13848"/>
                  </a:lnTo>
                  <a:lnTo>
                    <a:pt x="33220" y="13717"/>
                  </a:lnTo>
                  <a:lnTo>
                    <a:pt x="33304" y="13634"/>
                  </a:lnTo>
                  <a:lnTo>
                    <a:pt x="33363" y="13539"/>
                  </a:lnTo>
                  <a:lnTo>
                    <a:pt x="33494" y="12896"/>
                  </a:lnTo>
                  <a:lnTo>
                    <a:pt x="33816" y="11634"/>
                  </a:lnTo>
                  <a:lnTo>
                    <a:pt x="34256" y="10419"/>
                  </a:lnTo>
                  <a:lnTo>
                    <a:pt x="34709" y="9574"/>
                  </a:lnTo>
                  <a:lnTo>
                    <a:pt x="35090" y="9038"/>
                  </a:lnTo>
                  <a:lnTo>
                    <a:pt x="35304" y="8776"/>
                  </a:lnTo>
                  <a:lnTo>
                    <a:pt x="35375" y="8716"/>
                  </a:lnTo>
                  <a:lnTo>
                    <a:pt x="35518" y="8704"/>
                  </a:lnTo>
                  <a:lnTo>
                    <a:pt x="35578" y="8752"/>
                  </a:lnTo>
                  <a:lnTo>
                    <a:pt x="36590" y="8383"/>
                  </a:lnTo>
                  <a:lnTo>
                    <a:pt x="38555" y="7514"/>
                  </a:lnTo>
                  <a:lnTo>
                    <a:pt x="40448" y="6514"/>
                  </a:lnTo>
                  <a:lnTo>
                    <a:pt x="42258" y="5359"/>
                  </a:lnTo>
                  <a:lnTo>
                    <a:pt x="43127" y="4716"/>
                  </a:lnTo>
                  <a:lnTo>
                    <a:pt x="43996" y="4037"/>
                  </a:lnTo>
                  <a:lnTo>
                    <a:pt x="45639" y="2549"/>
                  </a:lnTo>
                  <a:lnTo>
                    <a:pt x="46401" y="1751"/>
                  </a:lnTo>
                  <a:lnTo>
                    <a:pt x="46092" y="1787"/>
                  </a:lnTo>
                  <a:lnTo>
                    <a:pt x="45472" y="1739"/>
                  </a:lnTo>
                  <a:lnTo>
                    <a:pt x="44877" y="1572"/>
                  </a:lnTo>
                  <a:lnTo>
                    <a:pt x="44305" y="1322"/>
                  </a:lnTo>
                  <a:lnTo>
                    <a:pt x="43448" y="870"/>
                  </a:lnTo>
                  <a:lnTo>
                    <a:pt x="42591" y="441"/>
                  </a:lnTo>
                  <a:lnTo>
                    <a:pt x="42007" y="227"/>
                  </a:lnTo>
                  <a:lnTo>
                    <a:pt x="41722" y="167"/>
                  </a:lnTo>
                  <a:lnTo>
                    <a:pt x="41388" y="108"/>
                  </a:lnTo>
                  <a:lnTo>
                    <a:pt x="40722" y="84"/>
                  </a:lnTo>
                  <a:lnTo>
                    <a:pt x="40067" y="167"/>
                  </a:lnTo>
                  <a:lnTo>
                    <a:pt x="39412" y="322"/>
                  </a:lnTo>
                  <a:lnTo>
                    <a:pt x="38447" y="656"/>
                  </a:lnTo>
                  <a:lnTo>
                    <a:pt x="37209" y="1215"/>
                  </a:lnTo>
                  <a:lnTo>
                    <a:pt x="36614" y="1489"/>
                  </a:lnTo>
                  <a:lnTo>
                    <a:pt x="36137" y="1703"/>
                  </a:lnTo>
                  <a:lnTo>
                    <a:pt x="35173" y="2096"/>
                  </a:lnTo>
                  <a:lnTo>
                    <a:pt x="34173" y="2406"/>
                  </a:lnTo>
                  <a:lnTo>
                    <a:pt x="33149" y="2572"/>
                  </a:lnTo>
                  <a:lnTo>
                    <a:pt x="32625" y="2572"/>
                  </a:lnTo>
                  <a:lnTo>
                    <a:pt x="32303" y="2549"/>
                  </a:lnTo>
                  <a:lnTo>
                    <a:pt x="31720" y="2430"/>
                  </a:lnTo>
                  <a:lnTo>
                    <a:pt x="30910" y="2108"/>
                  </a:lnTo>
                  <a:lnTo>
                    <a:pt x="29898" y="1525"/>
                  </a:lnTo>
                  <a:lnTo>
                    <a:pt x="28886" y="906"/>
                  </a:lnTo>
                  <a:lnTo>
                    <a:pt x="28350" y="644"/>
                  </a:lnTo>
                  <a:lnTo>
                    <a:pt x="28065" y="513"/>
                  </a:lnTo>
                  <a:lnTo>
                    <a:pt x="27493" y="346"/>
                  </a:lnTo>
                  <a:lnTo>
                    <a:pt x="26922" y="251"/>
                  </a:lnTo>
                  <a:lnTo>
                    <a:pt x="26350" y="227"/>
                  </a:lnTo>
                  <a:lnTo>
                    <a:pt x="25493" y="310"/>
                  </a:lnTo>
                  <a:lnTo>
                    <a:pt x="24338" y="596"/>
                  </a:lnTo>
                  <a:lnTo>
                    <a:pt x="22623" y="1227"/>
                  </a:lnTo>
                  <a:lnTo>
                    <a:pt x="20921" y="1882"/>
                  </a:lnTo>
                  <a:lnTo>
                    <a:pt x="19801" y="2203"/>
                  </a:lnTo>
                  <a:lnTo>
                    <a:pt x="19242" y="2299"/>
                  </a:lnTo>
                  <a:lnTo>
                    <a:pt x="18956" y="2346"/>
                  </a:lnTo>
                  <a:lnTo>
                    <a:pt x="18396" y="2358"/>
                  </a:lnTo>
                  <a:lnTo>
                    <a:pt x="17587" y="2287"/>
                  </a:lnTo>
                  <a:lnTo>
                    <a:pt x="16575" y="1989"/>
                  </a:lnTo>
                  <a:lnTo>
                    <a:pt x="15598" y="1525"/>
                  </a:lnTo>
                  <a:lnTo>
                    <a:pt x="15110" y="1215"/>
                  </a:lnTo>
                  <a:lnTo>
                    <a:pt x="14491" y="822"/>
                  </a:lnTo>
                  <a:lnTo>
                    <a:pt x="13527" y="322"/>
                  </a:lnTo>
                  <a:lnTo>
                    <a:pt x="12836" y="96"/>
                  </a:lnTo>
                  <a:lnTo>
                    <a:pt x="12467" y="36"/>
                  </a:lnTo>
                  <a:lnTo>
                    <a:pt x="12050" y="1"/>
                  </a:lnTo>
                  <a:close/>
                </a:path>
              </a:pathLst>
            </a:custGeom>
            <a:solidFill>
              <a:srgbClr val="F9B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41;p24">
              <a:extLst>
                <a:ext uri="{FF2B5EF4-FFF2-40B4-BE49-F238E27FC236}">
                  <a16:creationId xmlns:a16="http://schemas.microsoft.com/office/drawing/2014/main" id="{47A954BD-3D26-F776-5EC4-39FCAAB6F4E5}"/>
                </a:ext>
              </a:extLst>
            </p:cNvPr>
            <p:cNvSpPr/>
            <p:nvPr/>
          </p:nvSpPr>
          <p:spPr>
            <a:xfrm>
              <a:off x="4566789" y="2408176"/>
              <a:ext cx="1678866" cy="745085"/>
            </a:xfrm>
            <a:custGeom>
              <a:avLst/>
              <a:gdLst/>
              <a:ahLst/>
              <a:cxnLst/>
              <a:rect l="l" t="t" r="r" b="b"/>
              <a:pathLst>
                <a:path w="34614" h="15361" extrusionOk="0">
                  <a:moveTo>
                    <a:pt x="310" y="1"/>
                  </a:moveTo>
                  <a:lnTo>
                    <a:pt x="155" y="7121"/>
                  </a:lnTo>
                  <a:lnTo>
                    <a:pt x="0" y="14229"/>
                  </a:lnTo>
                  <a:lnTo>
                    <a:pt x="846" y="13908"/>
                  </a:lnTo>
                  <a:lnTo>
                    <a:pt x="2120" y="13467"/>
                  </a:lnTo>
                  <a:lnTo>
                    <a:pt x="2977" y="13241"/>
                  </a:lnTo>
                  <a:lnTo>
                    <a:pt x="3834" y="13098"/>
                  </a:lnTo>
                  <a:lnTo>
                    <a:pt x="4692" y="13063"/>
                  </a:lnTo>
                  <a:lnTo>
                    <a:pt x="5549" y="13170"/>
                  </a:lnTo>
                  <a:lnTo>
                    <a:pt x="6406" y="13456"/>
                  </a:lnTo>
                  <a:lnTo>
                    <a:pt x="6835" y="13670"/>
                  </a:lnTo>
                  <a:lnTo>
                    <a:pt x="7371" y="13979"/>
                  </a:lnTo>
                  <a:lnTo>
                    <a:pt x="8430" y="14682"/>
                  </a:lnTo>
                  <a:lnTo>
                    <a:pt x="8990" y="14980"/>
                  </a:lnTo>
                  <a:lnTo>
                    <a:pt x="9276" y="15099"/>
                  </a:lnTo>
                  <a:lnTo>
                    <a:pt x="9871" y="15277"/>
                  </a:lnTo>
                  <a:lnTo>
                    <a:pt x="10466" y="15361"/>
                  </a:lnTo>
                  <a:lnTo>
                    <a:pt x="11086" y="15361"/>
                  </a:lnTo>
                  <a:lnTo>
                    <a:pt x="11395" y="15313"/>
                  </a:lnTo>
                  <a:lnTo>
                    <a:pt x="11955" y="15218"/>
                  </a:lnTo>
                  <a:lnTo>
                    <a:pt x="13026" y="14884"/>
                  </a:lnTo>
                  <a:lnTo>
                    <a:pt x="14586" y="14206"/>
                  </a:lnTo>
                  <a:lnTo>
                    <a:pt x="15610" y="13741"/>
                  </a:lnTo>
                  <a:lnTo>
                    <a:pt x="16075" y="13551"/>
                  </a:lnTo>
                  <a:lnTo>
                    <a:pt x="17027" y="13205"/>
                  </a:lnTo>
                  <a:lnTo>
                    <a:pt x="18003" y="12967"/>
                  </a:lnTo>
                  <a:lnTo>
                    <a:pt x="19004" y="12884"/>
                  </a:lnTo>
                  <a:lnTo>
                    <a:pt x="19516" y="12932"/>
                  </a:lnTo>
                  <a:lnTo>
                    <a:pt x="19837" y="12991"/>
                  </a:lnTo>
                  <a:lnTo>
                    <a:pt x="20480" y="13229"/>
                  </a:lnTo>
                  <a:lnTo>
                    <a:pt x="21444" y="13717"/>
                  </a:lnTo>
                  <a:lnTo>
                    <a:pt x="22409" y="14229"/>
                  </a:lnTo>
                  <a:lnTo>
                    <a:pt x="23052" y="14479"/>
                  </a:lnTo>
                  <a:lnTo>
                    <a:pt x="23707" y="14587"/>
                  </a:lnTo>
                  <a:lnTo>
                    <a:pt x="24195" y="14551"/>
                  </a:lnTo>
                  <a:lnTo>
                    <a:pt x="24528" y="14456"/>
                  </a:lnTo>
                  <a:lnTo>
                    <a:pt x="24695" y="14384"/>
                  </a:lnTo>
                  <a:lnTo>
                    <a:pt x="24778" y="14349"/>
                  </a:lnTo>
                  <a:lnTo>
                    <a:pt x="24874" y="14360"/>
                  </a:lnTo>
                  <a:lnTo>
                    <a:pt x="25326" y="13848"/>
                  </a:lnTo>
                  <a:lnTo>
                    <a:pt x="26171" y="12765"/>
                  </a:lnTo>
                  <a:lnTo>
                    <a:pt x="26576" y="12205"/>
                  </a:lnTo>
                  <a:lnTo>
                    <a:pt x="27172" y="11348"/>
                  </a:lnTo>
                  <a:lnTo>
                    <a:pt x="27755" y="10467"/>
                  </a:lnTo>
                  <a:lnTo>
                    <a:pt x="27957" y="10181"/>
                  </a:lnTo>
                  <a:lnTo>
                    <a:pt x="28315" y="9800"/>
                  </a:lnTo>
                  <a:lnTo>
                    <a:pt x="28589" y="9586"/>
                  </a:lnTo>
                  <a:lnTo>
                    <a:pt x="28743" y="9502"/>
                  </a:lnTo>
                  <a:lnTo>
                    <a:pt x="28981" y="9395"/>
                  </a:lnTo>
                  <a:lnTo>
                    <a:pt x="29493" y="9252"/>
                  </a:lnTo>
                  <a:lnTo>
                    <a:pt x="30315" y="9157"/>
                  </a:lnTo>
                  <a:lnTo>
                    <a:pt x="30839" y="9098"/>
                  </a:lnTo>
                  <a:lnTo>
                    <a:pt x="31363" y="9026"/>
                  </a:lnTo>
                  <a:lnTo>
                    <a:pt x="31899" y="8955"/>
                  </a:lnTo>
                  <a:lnTo>
                    <a:pt x="32220" y="8919"/>
                  </a:lnTo>
                  <a:lnTo>
                    <a:pt x="32756" y="8824"/>
                  </a:lnTo>
                  <a:lnTo>
                    <a:pt x="33065" y="8693"/>
                  </a:lnTo>
                  <a:lnTo>
                    <a:pt x="33196" y="8598"/>
                  </a:lnTo>
                  <a:lnTo>
                    <a:pt x="33351" y="8395"/>
                  </a:lnTo>
                  <a:lnTo>
                    <a:pt x="33601" y="7871"/>
                  </a:lnTo>
                  <a:lnTo>
                    <a:pt x="33863" y="6978"/>
                  </a:lnTo>
                  <a:lnTo>
                    <a:pt x="33994" y="6454"/>
                  </a:lnTo>
                  <a:lnTo>
                    <a:pt x="34149" y="5811"/>
                  </a:lnTo>
                  <a:lnTo>
                    <a:pt x="34399" y="4525"/>
                  </a:lnTo>
                  <a:lnTo>
                    <a:pt x="34470" y="3871"/>
                  </a:lnTo>
                  <a:lnTo>
                    <a:pt x="34566" y="2954"/>
                  </a:lnTo>
                  <a:lnTo>
                    <a:pt x="34613" y="1084"/>
                  </a:lnTo>
                  <a:lnTo>
                    <a:pt x="34566" y="156"/>
                  </a:lnTo>
                  <a:lnTo>
                    <a:pt x="34482" y="215"/>
                  </a:lnTo>
                  <a:lnTo>
                    <a:pt x="34387" y="227"/>
                  </a:lnTo>
                  <a:lnTo>
                    <a:pt x="27672" y="239"/>
                  </a:lnTo>
                  <a:lnTo>
                    <a:pt x="20956" y="215"/>
                  </a:lnTo>
                  <a:lnTo>
                    <a:pt x="15801" y="191"/>
                  </a:lnTo>
                  <a:lnTo>
                    <a:pt x="5478" y="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9B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2;p24">
              <a:extLst>
                <a:ext uri="{FF2B5EF4-FFF2-40B4-BE49-F238E27FC236}">
                  <a16:creationId xmlns:a16="http://schemas.microsoft.com/office/drawing/2014/main" id="{A5560CD4-516B-6632-7BCC-15F74A3E1428}"/>
                </a:ext>
              </a:extLst>
            </p:cNvPr>
            <p:cNvSpPr/>
            <p:nvPr/>
          </p:nvSpPr>
          <p:spPr>
            <a:xfrm>
              <a:off x="3282898" y="2374707"/>
              <a:ext cx="1274597" cy="768174"/>
            </a:xfrm>
            <a:custGeom>
              <a:avLst/>
              <a:gdLst/>
              <a:ahLst/>
              <a:cxnLst/>
              <a:rect l="l" t="t" r="r" b="b"/>
              <a:pathLst>
                <a:path w="26279" h="15837" extrusionOk="0">
                  <a:moveTo>
                    <a:pt x="13" y="0"/>
                  </a:moveTo>
                  <a:lnTo>
                    <a:pt x="1" y="810"/>
                  </a:lnTo>
                  <a:lnTo>
                    <a:pt x="36" y="1632"/>
                  </a:lnTo>
                  <a:lnTo>
                    <a:pt x="120" y="2525"/>
                  </a:lnTo>
                  <a:lnTo>
                    <a:pt x="417" y="4287"/>
                  </a:lnTo>
                  <a:lnTo>
                    <a:pt x="858" y="6013"/>
                  </a:lnTo>
                  <a:lnTo>
                    <a:pt x="1382" y="7728"/>
                  </a:lnTo>
                  <a:lnTo>
                    <a:pt x="1680" y="8573"/>
                  </a:lnTo>
                  <a:lnTo>
                    <a:pt x="2025" y="9573"/>
                  </a:lnTo>
                  <a:lnTo>
                    <a:pt x="2811" y="11550"/>
                  </a:lnTo>
                  <a:lnTo>
                    <a:pt x="3251" y="12514"/>
                  </a:lnTo>
                  <a:lnTo>
                    <a:pt x="3537" y="13098"/>
                  </a:lnTo>
                  <a:lnTo>
                    <a:pt x="3847" y="13669"/>
                  </a:lnTo>
                  <a:lnTo>
                    <a:pt x="3918" y="13622"/>
                  </a:lnTo>
                  <a:lnTo>
                    <a:pt x="4109" y="13622"/>
                  </a:lnTo>
                  <a:lnTo>
                    <a:pt x="4204" y="13693"/>
                  </a:lnTo>
                  <a:lnTo>
                    <a:pt x="4490" y="13991"/>
                  </a:lnTo>
                  <a:lnTo>
                    <a:pt x="5121" y="14503"/>
                  </a:lnTo>
                  <a:lnTo>
                    <a:pt x="5811" y="14931"/>
                  </a:lnTo>
                  <a:lnTo>
                    <a:pt x="6549" y="15253"/>
                  </a:lnTo>
                  <a:lnTo>
                    <a:pt x="7311" y="15467"/>
                  </a:lnTo>
                  <a:lnTo>
                    <a:pt x="8109" y="15586"/>
                  </a:lnTo>
                  <a:lnTo>
                    <a:pt x="8919" y="15586"/>
                  </a:lnTo>
                  <a:lnTo>
                    <a:pt x="9740" y="15479"/>
                  </a:lnTo>
                  <a:lnTo>
                    <a:pt x="10145" y="15384"/>
                  </a:lnTo>
                  <a:lnTo>
                    <a:pt x="10860" y="15169"/>
                  </a:lnTo>
                  <a:lnTo>
                    <a:pt x="12241" y="14610"/>
                  </a:lnTo>
                  <a:lnTo>
                    <a:pt x="13634" y="14050"/>
                  </a:lnTo>
                  <a:lnTo>
                    <a:pt x="14706" y="13717"/>
                  </a:lnTo>
                  <a:lnTo>
                    <a:pt x="15432" y="13562"/>
                  </a:lnTo>
                  <a:lnTo>
                    <a:pt x="15813" y="13526"/>
                  </a:lnTo>
                  <a:lnTo>
                    <a:pt x="16158" y="13503"/>
                  </a:lnTo>
                  <a:lnTo>
                    <a:pt x="16789" y="13538"/>
                  </a:lnTo>
                  <a:lnTo>
                    <a:pt x="17396" y="13669"/>
                  </a:lnTo>
                  <a:lnTo>
                    <a:pt x="17956" y="13860"/>
                  </a:lnTo>
                  <a:lnTo>
                    <a:pt x="19313" y="14538"/>
                  </a:lnTo>
                  <a:lnTo>
                    <a:pt x="20409" y="15205"/>
                  </a:lnTo>
                  <a:lnTo>
                    <a:pt x="20695" y="15360"/>
                  </a:lnTo>
                  <a:lnTo>
                    <a:pt x="21254" y="15586"/>
                  </a:lnTo>
                  <a:lnTo>
                    <a:pt x="21826" y="15741"/>
                  </a:lnTo>
                  <a:lnTo>
                    <a:pt x="22397" y="15824"/>
                  </a:lnTo>
                  <a:lnTo>
                    <a:pt x="22969" y="15836"/>
                  </a:lnTo>
                  <a:lnTo>
                    <a:pt x="23552" y="15801"/>
                  </a:lnTo>
                  <a:lnTo>
                    <a:pt x="24433" y="15634"/>
                  </a:lnTo>
                  <a:lnTo>
                    <a:pt x="25029" y="15455"/>
                  </a:lnTo>
                  <a:lnTo>
                    <a:pt x="25493" y="15300"/>
                  </a:lnTo>
                  <a:lnTo>
                    <a:pt x="25957" y="15134"/>
                  </a:lnTo>
                  <a:lnTo>
                    <a:pt x="26041" y="11371"/>
                  </a:lnTo>
                  <a:lnTo>
                    <a:pt x="26124" y="7621"/>
                  </a:lnTo>
                  <a:lnTo>
                    <a:pt x="26207" y="4156"/>
                  </a:lnTo>
                  <a:lnTo>
                    <a:pt x="26279" y="715"/>
                  </a:lnTo>
                  <a:lnTo>
                    <a:pt x="19754" y="596"/>
                  </a:lnTo>
                  <a:lnTo>
                    <a:pt x="6716" y="286"/>
                  </a:lnTo>
                  <a:lnTo>
                    <a:pt x="203" y="84"/>
                  </a:lnTo>
                  <a:lnTo>
                    <a:pt x="84" y="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9B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43;p24">
              <a:extLst>
                <a:ext uri="{FF2B5EF4-FFF2-40B4-BE49-F238E27FC236}">
                  <a16:creationId xmlns:a16="http://schemas.microsoft.com/office/drawing/2014/main" id="{FD95D2C8-6C0E-FBCC-790F-02FD694EC4A5}"/>
                </a:ext>
              </a:extLst>
            </p:cNvPr>
            <p:cNvSpPr/>
            <p:nvPr/>
          </p:nvSpPr>
          <p:spPr>
            <a:xfrm>
              <a:off x="3021842" y="1345518"/>
              <a:ext cx="1559355" cy="1038444"/>
            </a:xfrm>
            <a:custGeom>
              <a:avLst/>
              <a:gdLst/>
              <a:ahLst/>
              <a:cxnLst/>
              <a:rect l="l" t="t" r="r" b="b"/>
              <a:pathLst>
                <a:path w="32150" h="21409" extrusionOk="0">
                  <a:moveTo>
                    <a:pt x="32149" y="1"/>
                  </a:moveTo>
                  <a:lnTo>
                    <a:pt x="30494" y="60"/>
                  </a:lnTo>
                  <a:lnTo>
                    <a:pt x="27791" y="215"/>
                  </a:lnTo>
                  <a:lnTo>
                    <a:pt x="25148" y="453"/>
                  </a:lnTo>
                  <a:lnTo>
                    <a:pt x="24803" y="501"/>
                  </a:lnTo>
                  <a:lnTo>
                    <a:pt x="24386" y="548"/>
                  </a:lnTo>
                  <a:lnTo>
                    <a:pt x="23969" y="596"/>
                  </a:lnTo>
                  <a:lnTo>
                    <a:pt x="23922" y="620"/>
                  </a:lnTo>
                  <a:lnTo>
                    <a:pt x="23862" y="643"/>
                  </a:lnTo>
                  <a:lnTo>
                    <a:pt x="22362" y="965"/>
                  </a:lnTo>
                  <a:lnTo>
                    <a:pt x="20088" y="1465"/>
                  </a:lnTo>
                  <a:lnTo>
                    <a:pt x="18599" y="1870"/>
                  </a:lnTo>
                  <a:lnTo>
                    <a:pt x="17861" y="2108"/>
                  </a:lnTo>
                  <a:lnTo>
                    <a:pt x="17206" y="2334"/>
                  </a:lnTo>
                  <a:lnTo>
                    <a:pt x="15932" y="2882"/>
                  </a:lnTo>
                  <a:lnTo>
                    <a:pt x="14718" y="3549"/>
                  </a:lnTo>
                  <a:lnTo>
                    <a:pt x="13563" y="4311"/>
                  </a:lnTo>
                  <a:lnTo>
                    <a:pt x="13015" y="4739"/>
                  </a:lnTo>
                  <a:lnTo>
                    <a:pt x="12539" y="5120"/>
                  </a:lnTo>
                  <a:lnTo>
                    <a:pt x="11634" y="5954"/>
                  </a:lnTo>
                  <a:lnTo>
                    <a:pt x="10800" y="6835"/>
                  </a:lnTo>
                  <a:lnTo>
                    <a:pt x="10026" y="7776"/>
                  </a:lnTo>
                  <a:lnTo>
                    <a:pt x="9312" y="8764"/>
                  </a:lnTo>
                  <a:lnTo>
                    <a:pt x="8657" y="9800"/>
                  </a:lnTo>
                  <a:lnTo>
                    <a:pt x="8074" y="10859"/>
                  </a:lnTo>
                  <a:lnTo>
                    <a:pt x="7538" y="11967"/>
                  </a:lnTo>
                  <a:lnTo>
                    <a:pt x="7300" y="12526"/>
                  </a:lnTo>
                  <a:lnTo>
                    <a:pt x="7240" y="12657"/>
                  </a:lnTo>
                  <a:lnTo>
                    <a:pt x="7181" y="12800"/>
                  </a:lnTo>
                  <a:lnTo>
                    <a:pt x="7157" y="12824"/>
                  </a:lnTo>
                  <a:lnTo>
                    <a:pt x="7133" y="12836"/>
                  </a:lnTo>
                  <a:lnTo>
                    <a:pt x="6954" y="13229"/>
                  </a:lnTo>
                  <a:lnTo>
                    <a:pt x="6490" y="13991"/>
                  </a:lnTo>
                  <a:lnTo>
                    <a:pt x="6038" y="14479"/>
                  </a:lnTo>
                  <a:lnTo>
                    <a:pt x="5692" y="14741"/>
                  </a:lnTo>
                  <a:lnTo>
                    <a:pt x="5311" y="14955"/>
                  </a:lnTo>
                  <a:lnTo>
                    <a:pt x="4883" y="15086"/>
                  </a:lnTo>
                  <a:lnTo>
                    <a:pt x="4656" y="15122"/>
                  </a:lnTo>
                  <a:lnTo>
                    <a:pt x="4418" y="15146"/>
                  </a:lnTo>
                  <a:lnTo>
                    <a:pt x="3978" y="15110"/>
                  </a:lnTo>
                  <a:lnTo>
                    <a:pt x="3561" y="14991"/>
                  </a:lnTo>
                  <a:lnTo>
                    <a:pt x="3192" y="14801"/>
                  </a:lnTo>
                  <a:lnTo>
                    <a:pt x="2870" y="14539"/>
                  </a:lnTo>
                  <a:lnTo>
                    <a:pt x="2620" y="14205"/>
                  </a:lnTo>
                  <a:lnTo>
                    <a:pt x="2442" y="13824"/>
                  </a:lnTo>
                  <a:lnTo>
                    <a:pt x="2335" y="13384"/>
                  </a:lnTo>
                  <a:lnTo>
                    <a:pt x="2323" y="13146"/>
                  </a:lnTo>
                  <a:lnTo>
                    <a:pt x="2323" y="12967"/>
                  </a:lnTo>
                  <a:lnTo>
                    <a:pt x="2358" y="12622"/>
                  </a:lnTo>
                  <a:lnTo>
                    <a:pt x="2466" y="12300"/>
                  </a:lnTo>
                  <a:lnTo>
                    <a:pt x="2668" y="12026"/>
                  </a:lnTo>
                  <a:lnTo>
                    <a:pt x="2811" y="11907"/>
                  </a:lnTo>
                  <a:lnTo>
                    <a:pt x="2966" y="11812"/>
                  </a:lnTo>
                  <a:lnTo>
                    <a:pt x="3311" y="11717"/>
                  </a:lnTo>
                  <a:lnTo>
                    <a:pt x="3668" y="11729"/>
                  </a:lnTo>
                  <a:lnTo>
                    <a:pt x="4013" y="11848"/>
                  </a:lnTo>
                  <a:lnTo>
                    <a:pt x="4156" y="11955"/>
                  </a:lnTo>
                  <a:lnTo>
                    <a:pt x="4287" y="12086"/>
                  </a:lnTo>
                  <a:lnTo>
                    <a:pt x="4466" y="12407"/>
                  </a:lnTo>
                  <a:lnTo>
                    <a:pt x="4525" y="12765"/>
                  </a:lnTo>
                  <a:lnTo>
                    <a:pt x="4490" y="13122"/>
                  </a:lnTo>
                  <a:lnTo>
                    <a:pt x="4418" y="13300"/>
                  </a:lnTo>
                  <a:lnTo>
                    <a:pt x="4323" y="13467"/>
                  </a:lnTo>
                  <a:lnTo>
                    <a:pt x="4049" y="13741"/>
                  </a:lnTo>
                  <a:lnTo>
                    <a:pt x="3525" y="14003"/>
                  </a:lnTo>
                  <a:lnTo>
                    <a:pt x="3156" y="14110"/>
                  </a:lnTo>
                  <a:lnTo>
                    <a:pt x="3299" y="14265"/>
                  </a:lnTo>
                  <a:lnTo>
                    <a:pt x="3466" y="14396"/>
                  </a:lnTo>
                  <a:lnTo>
                    <a:pt x="3668" y="14515"/>
                  </a:lnTo>
                  <a:lnTo>
                    <a:pt x="4061" y="14646"/>
                  </a:lnTo>
                  <a:lnTo>
                    <a:pt x="4430" y="14682"/>
                  </a:lnTo>
                  <a:lnTo>
                    <a:pt x="4799" y="14622"/>
                  </a:lnTo>
                  <a:lnTo>
                    <a:pt x="5145" y="14479"/>
                  </a:lnTo>
                  <a:lnTo>
                    <a:pt x="5466" y="14277"/>
                  </a:lnTo>
                  <a:lnTo>
                    <a:pt x="5907" y="13884"/>
                  </a:lnTo>
                  <a:lnTo>
                    <a:pt x="6169" y="13562"/>
                  </a:lnTo>
                  <a:lnTo>
                    <a:pt x="6145" y="13491"/>
                  </a:lnTo>
                  <a:lnTo>
                    <a:pt x="6180" y="13431"/>
                  </a:lnTo>
                  <a:lnTo>
                    <a:pt x="6264" y="13134"/>
                  </a:lnTo>
                  <a:lnTo>
                    <a:pt x="6323" y="12574"/>
                  </a:lnTo>
                  <a:lnTo>
                    <a:pt x="6240" y="12026"/>
                  </a:lnTo>
                  <a:lnTo>
                    <a:pt x="6038" y="11514"/>
                  </a:lnTo>
                  <a:lnTo>
                    <a:pt x="5740" y="11050"/>
                  </a:lnTo>
                  <a:lnTo>
                    <a:pt x="5347" y="10657"/>
                  </a:lnTo>
                  <a:lnTo>
                    <a:pt x="4883" y="10336"/>
                  </a:lnTo>
                  <a:lnTo>
                    <a:pt x="4359" y="10097"/>
                  </a:lnTo>
                  <a:lnTo>
                    <a:pt x="4085" y="10026"/>
                  </a:lnTo>
                  <a:lnTo>
                    <a:pt x="3811" y="9966"/>
                  </a:lnTo>
                  <a:lnTo>
                    <a:pt x="3251" y="9907"/>
                  </a:lnTo>
                  <a:lnTo>
                    <a:pt x="2668" y="9931"/>
                  </a:lnTo>
                  <a:lnTo>
                    <a:pt x="2085" y="10014"/>
                  </a:lnTo>
                  <a:lnTo>
                    <a:pt x="1525" y="10193"/>
                  </a:lnTo>
                  <a:lnTo>
                    <a:pt x="1037" y="10467"/>
                  </a:lnTo>
                  <a:lnTo>
                    <a:pt x="608" y="10824"/>
                  </a:lnTo>
                  <a:lnTo>
                    <a:pt x="299" y="11288"/>
                  </a:lnTo>
                  <a:lnTo>
                    <a:pt x="191" y="11574"/>
                  </a:lnTo>
                  <a:lnTo>
                    <a:pt x="108" y="11848"/>
                  </a:lnTo>
                  <a:lnTo>
                    <a:pt x="13" y="12431"/>
                  </a:lnTo>
                  <a:lnTo>
                    <a:pt x="1" y="13015"/>
                  </a:lnTo>
                  <a:lnTo>
                    <a:pt x="60" y="13622"/>
                  </a:lnTo>
                  <a:lnTo>
                    <a:pt x="191" y="14217"/>
                  </a:lnTo>
                  <a:lnTo>
                    <a:pt x="382" y="14801"/>
                  </a:lnTo>
                  <a:lnTo>
                    <a:pt x="632" y="15372"/>
                  </a:lnTo>
                  <a:lnTo>
                    <a:pt x="953" y="15896"/>
                  </a:lnTo>
                  <a:lnTo>
                    <a:pt x="1311" y="16384"/>
                  </a:lnTo>
                  <a:lnTo>
                    <a:pt x="1727" y="16813"/>
                  </a:lnTo>
                  <a:lnTo>
                    <a:pt x="2192" y="17182"/>
                  </a:lnTo>
                  <a:lnTo>
                    <a:pt x="2680" y="17492"/>
                  </a:lnTo>
                  <a:lnTo>
                    <a:pt x="3216" y="17706"/>
                  </a:lnTo>
                  <a:lnTo>
                    <a:pt x="3787" y="17825"/>
                  </a:lnTo>
                  <a:lnTo>
                    <a:pt x="4371" y="17849"/>
                  </a:lnTo>
                  <a:lnTo>
                    <a:pt x="4990" y="17765"/>
                  </a:lnTo>
                  <a:lnTo>
                    <a:pt x="5299" y="17670"/>
                  </a:lnTo>
                  <a:lnTo>
                    <a:pt x="5371" y="17658"/>
                  </a:lnTo>
                  <a:lnTo>
                    <a:pt x="5490" y="17670"/>
                  </a:lnTo>
                  <a:lnTo>
                    <a:pt x="5538" y="17718"/>
                  </a:lnTo>
                  <a:lnTo>
                    <a:pt x="5668" y="17622"/>
                  </a:lnTo>
                  <a:lnTo>
                    <a:pt x="5788" y="17527"/>
                  </a:lnTo>
                  <a:lnTo>
                    <a:pt x="5645" y="18349"/>
                  </a:lnTo>
                  <a:lnTo>
                    <a:pt x="5454" y="20004"/>
                  </a:lnTo>
                  <a:lnTo>
                    <a:pt x="5407" y="20825"/>
                  </a:lnTo>
                  <a:lnTo>
                    <a:pt x="5466" y="20790"/>
                  </a:lnTo>
                  <a:lnTo>
                    <a:pt x="5549" y="20778"/>
                  </a:lnTo>
                  <a:lnTo>
                    <a:pt x="12289" y="20980"/>
                  </a:lnTo>
                  <a:lnTo>
                    <a:pt x="19028" y="21159"/>
                  </a:lnTo>
                  <a:lnTo>
                    <a:pt x="25338" y="21290"/>
                  </a:lnTo>
                  <a:lnTo>
                    <a:pt x="31673" y="21409"/>
                  </a:lnTo>
                  <a:lnTo>
                    <a:pt x="31875" y="12693"/>
                  </a:lnTo>
                  <a:lnTo>
                    <a:pt x="32042" y="3977"/>
                  </a:lnTo>
                  <a:lnTo>
                    <a:pt x="30446" y="4025"/>
                  </a:lnTo>
                  <a:lnTo>
                    <a:pt x="27267" y="4204"/>
                  </a:lnTo>
                  <a:lnTo>
                    <a:pt x="25672" y="4335"/>
                  </a:lnTo>
                  <a:lnTo>
                    <a:pt x="25577" y="4323"/>
                  </a:lnTo>
                  <a:lnTo>
                    <a:pt x="25517" y="4287"/>
                  </a:lnTo>
                  <a:lnTo>
                    <a:pt x="25434" y="4227"/>
                  </a:lnTo>
                  <a:lnTo>
                    <a:pt x="25398" y="4108"/>
                  </a:lnTo>
                  <a:lnTo>
                    <a:pt x="25315" y="3394"/>
                  </a:lnTo>
                  <a:lnTo>
                    <a:pt x="25279" y="2668"/>
                  </a:lnTo>
                  <a:lnTo>
                    <a:pt x="25279" y="2584"/>
                  </a:lnTo>
                  <a:lnTo>
                    <a:pt x="25386" y="2465"/>
                  </a:lnTo>
                  <a:lnTo>
                    <a:pt x="25469" y="2429"/>
                  </a:lnTo>
                  <a:lnTo>
                    <a:pt x="26160" y="2275"/>
                  </a:lnTo>
                  <a:lnTo>
                    <a:pt x="27553" y="2037"/>
                  </a:lnTo>
                  <a:lnTo>
                    <a:pt x="28256" y="1953"/>
                  </a:lnTo>
                  <a:lnTo>
                    <a:pt x="29149" y="1858"/>
                  </a:lnTo>
                  <a:lnTo>
                    <a:pt x="31149" y="1787"/>
                  </a:lnTo>
                  <a:lnTo>
                    <a:pt x="32149" y="1787"/>
                  </a:lnTo>
                  <a:lnTo>
                    <a:pt x="32149" y="1"/>
                  </a:lnTo>
                  <a:close/>
                </a:path>
              </a:pathLst>
            </a:custGeom>
            <a:solidFill>
              <a:srgbClr val="F9B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44;p24">
              <a:extLst>
                <a:ext uri="{FF2B5EF4-FFF2-40B4-BE49-F238E27FC236}">
                  <a16:creationId xmlns:a16="http://schemas.microsoft.com/office/drawing/2014/main" id="{154EC00C-CE80-6A00-2DCB-4748B4AF4F34}"/>
                </a:ext>
              </a:extLst>
            </p:cNvPr>
            <p:cNvSpPr/>
            <p:nvPr/>
          </p:nvSpPr>
          <p:spPr>
            <a:xfrm>
              <a:off x="4582941" y="1213826"/>
              <a:ext cx="1658640" cy="1183425"/>
            </a:xfrm>
            <a:custGeom>
              <a:avLst/>
              <a:gdLst/>
              <a:ahLst/>
              <a:cxnLst/>
              <a:rect l="l" t="t" r="r" b="b"/>
              <a:pathLst>
                <a:path w="34197" h="24398" extrusionOk="0">
                  <a:moveTo>
                    <a:pt x="19921" y="1"/>
                  </a:moveTo>
                  <a:lnTo>
                    <a:pt x="19528" y="48"/>
                  </a:lnTo>
                  <a:lnTo>
                    <a:pt x="19123" y="108"/>
                  </a:lnTo>
                  <a:lnTo>
                    <a:pt x="18349" y="287"/>
                  </a:lnTo>
                  <a:lnTo>
                    <a:pt x="17587" y="537"/>
                  </a:lnTo>
                  <a:lnTo>
                    <a:pt x="16861" y="858"/>
                  </a:lnTo>
                  <a:lnTo>
                    <a:pt x="16170" y="1251"/>
                  </a:lnTo>
                  <a:lnTo>
                    <a:pt x="15515" y="1703"/>
                  </a:lnTo>
                  <a:lnTo>
                    <a:pt x="14908" y="2215"/>
                  </a:lnTo>
                  <a:lnTo>
                    <a:pt x="14348" y="2787"/>
                  </a:lnTo>
                  <a:lnTo>
                    <a:pt x="14086" y="3085"/>
                  </a:lnTo>
                  <a:lnTo>
                    <a:pt x="14027" y="3204"/>
                  </a:lnTo>
                  <a:lnTo>
                    <a:pt x="13991" y="3311"/>
                  </a:lnTo>
                  <a:lnTo>
                    <a:pt x="12729" y="3108"/>
                  </a:lnTo>
                  <a:lnTo>
                    <a:pt x="11455" y="2954"/>
                  </a:lnTo>
                  <a:lnTo>
                    <a:pt x="9967" y="2823"/>
                  </a:lnTo>
                  <a:lnTo>
                    <a:pt x="6978" y="2668"/>
                  </a:lnTo>
                  <a:lnTo>
                    <a:pt x="5490" y="2644"/>
                  </a:lnTo>
                  <a:lnTo>
                    <a:pt x="5192" y="2644"/>
                  </a:lnTo>
                  <a:lnTo>
                    <a:pt x="5121" y="2680"/>
                  </a:lnTo>
                  <a:lnTo>
                    <a:pt x="5025" y="2692"/>
                  </a:lnTo>
                  <a:lnTo>
                    <a:pt x="4835" y="2692"/>
                  </a:lnTo>
                  <a:lnTo>
                    <a:pt x="4704" y="2644"/>
                  </a:lnTo>
                  <a:lnTo>
                    <a:pt x="4561" y="2644"/>
                  </a:lnTo>
                  <a:lnTo>
                    <a:pt x="4561" y="2668"/>
                  </a:lnTo>
                  <a:lnTo>
                    <a:pt x="4549" y="2692"/>
                  </a:lnTo>
                  <a:lnTo>
                    <a:pt x="2370" y="2692"/>
                  </a:lnTo>
                  <a:lnTo>
                    <a:pt x="418" y="2751"/>
                  </a:lnTo>
                  <a:lnTo>
                    <a:pt x="418" y="4537"/>
                  </a:lnTo>
                  <a:lnTo>
                    <a:pt x="2858" y="4597"/>
                  </a:lnTo>
                  <a:lnTo>
                    <a:pt x="3525" y="4632"/>
                  </a:lnTo>
                  <a:lnTo>
                    <a:pt x="4835" y="4811"/>
                  </a:lnTo>
                  <a:lnTo>
                    <a:pt x="6157" y="4978"/>
                  </a:lnTo>
                  <a:lnTo>
                    <a:pt x="6252" y="5002"/>
                  </a:lnTo>
                  <a:lnTo>
                    <a:pt x="6347" y="5144"/>
                  </a:lnTo>
                  <a:lnTo>
                    <a:pt x="6347" y="5216"/>
                  </a:lnTo>
                  <a:lnTo>
                    <a:pt x="6419" y="5275"/>
                  </a:lnTo>
                  <a:lnTo>
                    <a:pt x="6442" y="5395"/>
                  </a:lnTo>
                  <a:lnTo>
                    <a:pt x="6442" y="6419"/>
                  </a:lnTo>
                  <a:lnTo>
                    <a:pt x="6419" y="6538"/>
                  </a:lnTo>
                  <a:lnTo>
                    <a:pt x="6335" y="6621"/>
                  </a:lnTo>
                  <a:lnTo>
                    <a:pt x="6311" y="6704"/>
                  </a:lnTo>
                  <a:lnTo>
                    <a:pt x="6168" y="6823"/>
                  </a:lnTo>
                  <a:lnTo>
                    <a:pt x="6073" y="6823"/>
                  </a:lnTo>
                  <a:lnTo>
                    <a:pt x="4644" y="6752"/>
                  </a:lnTo>
                  <a:lnTo>
                    <a:pt x="1787" y="6692"/>
                  </a:lnTo>
                  <a:lnTo>
                    <a:pt x="370" y="6704"/>
                  </a:lnTo>
                  <a:lnTo>
                    <a:pt x="287" y="10110"/>
                  </a:lnTo>
                  <a:lnTo>
                    <a:pt x="215" y="13503"/>
                  </a:lnTo>
                  <a:lnTo>
                    <a:pt x="108" y="18825"/>
                  </a:lnTo>
                  <a:lnTo>
                    <a:pt x="1" y="24148"/>
                  </a:lnTo>
                  <a:lnTo>
                    <a:pt x="8514" y="24267"/>
                  </a:lnTo>
                  <a:lnTo>
                    <a:pt x="25541" y="24386"/>
                  </a:lnTo>
                  <a:lnTo>
                    <a:pt x="34066" y="24374"/>
                  </a:lnTo>
                  <a:lnTo>
                    <a:pt x="34126" y="24386"/>
                  </a:lnTo>
                  <a:lnTo>
                    <a:pt x="34197" y="24398"/>
                  </a:lnTo>
                  <a:lnTo>
                    <a:pt x="34126" y="23898"/>
                  </a:lnTo>
                  <a:lnTo>
                    <a:pt x="33935" y="23231"/>
                  </a:lnTo>
                  <a:lnTo>
                    <a:pt x="33745" y="22826"/>
                  </a:lnTo>
                  <a:lnTo>
                    <a:pt x="33506" y="22469"/>
                  </a:lnTo>
                  <a:lnTo>
                    <a:pt x="33221" y="22147"/>
                  </a:lnTo>
                  <a:lnTo>
                    <a:pt x="32863" y="21873"/>
                  </a:lnTo>
                  <a:lnTo>
                    <a:pt x="32447" y="21635"/>
                  </a:lnTo>
                  <a:lnTo>
                    <a:pt x="32209" y="21528"/>
                  </a:lnTo>
                  <a:lnTo>
                    <a:pt x="31518" y="21278"/>
                  </a:lnTo>
                  <a:lnTo>
                    <a:pt x="30506" y="20885"/>
                  </a:lnTo>
                  <a:lnTo>
                    <a:pt x="29887" y="20516"/>
                  </a:lnTo>
                  <a:lnTo>
                    <a:pt x="29613" y="20266"/>
                  </a:lnTo>
                  <a:lnTo>
                    <a:pt x="29553" y="20195"/>
                  </a:lnTo>
                  <a:lnTo>
                    <a:pt x="29541" y="20040"/>
                  </a:lnTo>
                  <a:lnTo>
                    <a:pt x="29565" y="19968"/>
                  </a:lnTo>
                  <a:lnTo>
                    <a:pt x="29565" y="19956"/>
                  </a:lnTo>
                  <a:lnTo>
                    <a:pt x="29553" y="19933"/>
                  </a:lnTo>
                  <a:lnTo>
                    <a:pt x="28732" y="17825"/>
                  </a:lnTo>
                  <a:lnTo>
                    <a:pt x="27553" y="14610"/>
                  </a:lnTo>
                  <a:lnTo>
                    <a:pt x="26672" y="12515"/>
                  </a:lnTo>
                  <a:lnTo>
                    <a:pt x="26160" y="11503"/>
                  </a:lnTo>
                  <a:lnTo>
                    <a:pt x="25910" y="11038"/>
                  </a:lnTo>
                  <a:lnTo>
                    <a:pt x="25374" y="10145"/>
                  </a:lnTo>
                  <a:lnTo>
                    <a:pt x="24779" y="9312"/>
                  </a:lnTo>
                  <a:lnTo>
                    <a:pt x="24136" y="8526"/>
                  </a:lnTo>
                  <a:lnTo>
                    <a:pt x="23433" y="7776"/>
                  </a:lnTo>
                  <a:lnTo>
                    <a:pt x="22683" y="7085"/>
                  </a:lnTo>
                  <a:lnTo>
                    <a:pt x="21885" y="6454"/>
                  </a:lnTo>
                  <a:lnTo>
                    <a:pt x="21028" y="5871"/>
                  </a:lnTo>
                  <a:lnTo>
                    <a:pt x="20576" y="5609"/>
                  </a:lnTo>
                  <a:lnTo>
                    <a:pt x="20576" y="5573"/>
                  </a:lnTo>
                  <a:lnTo>
                    <a:pt x="20540" y="5537"/>
                  </a:lnTo>
                  <a:lnTo>
                    <a:pt x="20480" y="5418"/>
                  </a:lnTo>
                  <a:lnTo>
                    <a:pt x="20492" y="5347"/>
                  </a:lnTo>
                  <a:lnTo>
                    <a:pt x="20576" y="4811"/>
                  </a:lnTo>
                  <a:lnTo>
                    <a:pt x="20564" y="4728"/>
                  </a:lnTo>
                  <a:lnTo>
                    <a:pt x="20588" y="4549"/>
                  </a:lnTo>
                  <a:lnTo>
                    <a:pt x="20623" y="4478"/>
                  </a:lnTo>
                  <a:lnTo>
                    <a:pt x="20719" y="3894"/>
                  </a:lnTo>
                  <a:lnTo>
                    <a:pt x="20933" y="2739"/>
                  </a:lnTo>
                  <a:lnTo>
                    <a:pt x="21088" y="2168"/>
                  </a:lnTo>
                  <a:lnTo>
                    <a:pt x="21231" y="1787"/>
                  </a:lnTo>
                  <a:lnTo>
                    <a:pt x="21481" y="1120"/>
                  </a:lnTo>
                  <a:lnTo>
                    <a:pt x="21528" y="691"/>
                  </a:lnTo>
                  <a:lnTo>
                    <a:pt x="21469" y="501"/>
                  </a:lnTo>
                  <a:lnTo>
                    <a:pt x="21314" y="275"/>
                  </a:lnTo>
                  <a:lnTo>
                    <a:pt x="21242" y="215"/>
                  </a:lnTo>
                  <a:lnTo>
                    <a:pt x="21159" y="167"/>
                  </a:lnTo>
                  <a:lnTo>
                    <a:pt x="20980" y="84"/>
                  </a:lnTo>
                  <a:lnTo>
                    <a:pt x="20576" y="1"/>
                  </a:lnTo>
                  <a:close/>
                </a:path>
              </a:pathLst>
            </a:custGeom>
            <a:solidFill>
              <a:srgbClr val="F9B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746;p25">
            <a:extLst>
              <a:ext uri="{FF2B5EF4-FFF2-40B4-BE49-F238E27FC236}">
                <a16:creationId xmlns:a16="http://schemas.microsoft.com/office/drawing/2014/main" id="{799E4ED0-C9C9-F2B8-8029-1B810063366D}"/>
              </a:ext>
            </a:extLst>
          </p:cNvPr>
          <p:cNvGrpSpPr/>
          <p:nvPr/>
        </p:nvGrpSpPr>
        <p:grpSpPr>
          <a:xfrm>
            <a:off x="944394" y="3490296"/>
            <a:ext cx="742472" cy="1049755"/>
            <a:chOff x="2624214" y="3136004"/>
            <a:chExt cx="855087" cy="1208977"/>
          </a:xfrm>
        </p:grpSpPr>
        <p:sp>
          <p:nvSpPr>
            <p:cNvPr id="11" name="Google Shape;1747;p25">
              <a:extLst>
                <a:ext uri="{FF2B5EF4-FFF2-40B4-BE49-F238E27FC236}">
                  <a16:creationId xmlns:a16="http://schemas.microsoft.com/office/drawing/2014/main" id="{3FE61482-6B76-065E-F6F7-857EDF55E6E5}"/>
                </a:ext>
              </a:extLst>
            </p:cNvPr>
            <p:cNvSpPr/>
            <p:nvPr/>
          </p:nvSpPr>
          <p:spPr>
            <a:xfrm>
              <a:off x="2826240" y="3136004"/>
              <a:ext cx="456723" cy="546107"/>
            </a:xfrm>
            <a:custGeom>
              <a:avLst/>
              <a:gdLst/>
              <a:ahLst/>
              <a:cxnLst/>
              <a:rect l="l" t="t" r="r" b="b"/>
              <a:pathLst>
                <a:path w="10526" h="12586" extrusionOk="0">
                  <a:moveTo>
                    <a:pt x="2239" y="9109"/>
                  </a:moveTo>
                  <a:lnTo>
                    <a:pt x="2215" y="8871"/>
                  </a:lnTo>
                  <a:lnTo>
                    <a:pt x="2013" y="8121"/>
                  </a:lnTo>
                  <a:lnTo>
                    <a:pt x="1608" y="7037"/>
                  </a:lnTo>
                  <a:lnTo>
                    <a:pt x="977" y="5656"/>
                  </a:lnTo>
                  <a:lnTo>
                    <a:pt x="548" y="4858"/>
                  </a:lnTo>
                  <a:lnTo>
                    <a:pt x="334" y="4454"/>
                  </a:lnTo>
                  <a:lnTo>
                    <a:pt x="84" y="3715"/>
                  </a:lnTo>
                  <a:lnTo>
                    <a:pt x="0" y="3072"/>
                  </a:lnTo>
                  <a:lnTo>
                    <a:pt x="96" y="2525"/>
                  </a:lnTo>
                  <a:lnTo>
                    <a:pt x="334" y="2072"/>
                  </a:lnTo>
                  <a:lnTo>
                    <a:pt x="715" y="1739"/>
                  </a:lnTo>
                  <a:lnTo>
                    <a:pt x="1215" y="1513"/>
                  </a:lnTo>
                  <a:lnTo>
                    <a:pt x="1810" y="1417"/>
                  </a:lnTo>
                  <a:lnTo>
                    <a:pt x="2156" y="1429"/>
                  </a:lnTo>
                  <a:lnTo>
                    <a:pt x="2477" y="1429"/>
                  </a:lnTo>
                  <a:lnTo>
                    <a:pt x="3001" y="1322"/>
                  </a:lnTo>
                  <a:lnTo>
                    <a:pt x="3394" y="1132"/>
                  </a:lnTo>
                  <a:lnTo>
                    <a:pt x="3703" y="870"/>
                  </a:lnTo>
                  <a:lnTo>
                    <a:pt x="4096" y="465"/>
                  </a:lnTo>
                  <a:lnTo>
                    <a:pt x="4573" y="132"/>
                  </a:lnTo>
                  <a:lnTo>
                    <a:pt x="4989" y="1"/>
                  </a:lnTo>
                  <a:lnTo>
                    <a:pt x="5263" y="1"/>
                  </a:lnTo>
                  <a:lnTo>
                    <a:pt x="5537" y="1"/>
                  </a:lnTo>
                  <a:lnTo>
                    <a:pt x="5954" y="132"/>
                  </a:lnTo>
                  <a:lnTo>
                    <a:pt x="6430" y="465"/>
                  </a:lnTo>
                  <a:lnTo>
                    <a:pt x="6823" y="882"/>
                  </a:lnTo>
                  <a:lnTo>
                    <a:pt x="7133" y="1132"/>
                  </a:lnTo>
                  <a:lnTo>
                    <a:pt x="7525" y="1334"/>
                  </a:lnTo>
                  <a:lnTo>
                    <a:pt x="8049" y="1429"/>
                  </a:lnTo>
                  <a:lnTo>
                    <a:pt x="8371" y="1429"/>
                  </a:lnTo>
                  <a:lnTo>
                    <a:pt x="8716" y="1417"/>
                  </a:lnTo>
                  <a:lnTo>
                    <a:pt x="9311" y="1525"/>
                  </a:lnTo>
                  <a:lnTo>
                    <a:pt x="9812" y="1739"/>
                  </a:lnTo>
                  <a:lnTo>
                    <a:pt x="10193" y="2084"/>
                  </a:lnTo>
                  <a:lnTo>
                    <a:pt x="10431" y="2525"/>
                  </a:lnTo>
                  <a:lnTo>
                    <a:pt x="10526" y="3072"/>
                  </a:lnTo>
                  <a:lnTo>
                    <a:pt x="10443" y="3727"/>
                  </a:lnTo>
                  <a:lnTo>
                    <a:pt x="10193" y="4454"/>
                  </a:lnTo>
                  <a:lnTo>
                    <a:pt x="9978" y="4858"/>
                  </a:lnTo>
                  <a:lnTo>
                    <a:pt x="9550" y="5656"/>
                  </a:lnTo>
                  <a:lnTo>
                    <a:pt x="8919" y="7037"/>
                  </a:lnTo>
                  <a:lnTo>
                    <a:pt x="8514" y="8121"/>
                  </a:lnTo>
                  <a:lnTo>
                    <a:pt x="8311" y="8871"/>
                  </a:lnTo>
                  <a:lnTo>
                    <a:pt x="8288" y="9109"/>
                  </a:lnTo>
                  <a:lnTo>
                    <a:pt x="8228" y="9526"/>
                  </a:lnTo>
                  <a:lnTo>
                    <a:pt x="8037" y="10300"/>
                  </a:lnTo>
                  <a:lnTo>
                    <a:pt x="7764" y="10955"/>
                  </a:lnTo>
                  <a:lnTo>
                    <a:pt x="7406" y="11491"/>
                  </a:lnTo>
                  <a:lnTo>
                    <a:pt x="7002" y="11931"/>
                  </a:lnTo>
                  <a:lnTo>
                    <a:pt x="6537" y="12264"/>
                  </a:lnTo>
                  <a:lnTo>
                    <a:pt x="6037" y="12479"/>
                  </a:lnTo>
                  <a:lnTo>
                    <a:pt x="5525" y="12586"/>
                  </a:lnTo>
                  <a:lnTo>
                    <a:pt x="5001" y="12586"/>
                  </a:lnTo>
                  <a:lnTo>
                    <a:pt x="4477" y="12479"/>
                  </a:lnTo>
                  <a:lnTo>
                    <a:pt x="3977" y="12264"/>
                  </a:lnTo>
                  <a:lnTo>
                    <a:pt x="3525" y="11931"/>
                  </a:lnTo>
                  <a:lnTo>
                    <a:pt x="3108" y="11491"/>
                  </a:lnTo>
                  <a:lnTo>
                    <a:pt x="2751" y="10955"/>
                  </a:lnTo>
                  <a:lnTo>
                    <a:pt x="2477" y="10300"/>
                  </a:lnTo>
                  <a:lnTo>
                    <a:pt x="2298" y="9526"/>
                  </a:lnTo>
                  <a:lnTo>
                    <a:pt x="2239" y="91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25">
              <a:extLst>
                <a:ext uri="{FF2B5EF4-FFF2-40B4-BE49-F238E27FC236}">
                  <a16:creationId xmlns:a16="http://schemas.microsoft.com/office/drawing/2014/main" id="{DF156FC2-585B-25EB-B98E-6B22A02E2252}"/>
                </a:ext>
              </a:extLst>
            </p:cNvPr>
            <p:cNvSpPr/>
            <p:nvPr/>
          </p:nvSpPr>
          <p:spPr>
            <a:xfrm>
              <a:off x="2624735" y="3497661"/>
              <a:ext cx="854566" cy="847320"/>
            </a:xfrm>
            <a:custGeom>
              <a:avLst/>
              <a:gdLst/>
              <a:ahLst/>
              <a:cxnLst/>
              <a:rect l="l" t="t" r="r" b="b"/>
              <a:pathLst>
                <a:path w="19695" h="19528" extrusionOk="0">
                  <a:moveTo>
                    <a:pt x="9848" y="0"/>
                  </a:moveTo>
                  <a:lnTo>
                    <a:pt x="10360" y="0"/>
                  </a:lnTo>
                  <a:lnTo>
                    <a:pt x="11348" y="107"/>
                  </a:lnTo>
                  <a:lnTo>
                    <a:pt x="12312" y="298"/>
                  </a:lnTo>
                  <a:lnTo>
                    <a:pt x="13229" y="584"/>
                  </a:lnTo>
                  <a:lnTo>
                    <a:pt x="14110" y="953"/>
                  </a:lnTo>
                  <a:lnTo>
                    <a:pt x="14956" y="1405"/>
                  </a:lnTo>
                  <a:lnTo>
                    <a:pt x="15742" y="1929"/>
                  </a:lnTo>
                  <a:lnTo>
                    <a:pt x="16468" y="2524"/>
                  </a:lnTo>
                  <a:lnTo>
                    <a:pt x="17135" y="3191"/>
                  </a:lnTo>
                  <a:lnTo>
                    <a:pt x="17730" y="3918"/>
                  </a:lnTo>
                  <a:lnTo>
                    <a:pt x="18266" y="4692"/>
                  </a:lnTo>
                  <a:lnTo>
                    <a:pt x="18718" y="5525"/>
                  </a:lnTo>
                  <a:lnTo>
                    <a:pt x="19087" y="6406"/>
                  </a:lnTo>
                  <a:lnTo>
                    <a:pt x="19385" y="7323"/>
                  </a:lnTo>
                  <a:lnTo>
                    <a:pt x="19575" y="8275"/>
                  </a:lnTo>
                  <a:lnTo>
                    <a:pt x="19683" y="9252"/>
                  </a:lnTo>
                  <a:lnTo>
                    <a:pt x="19683" y="9764"/>
                  </a:lnTo>
                  <a:lnTo>
                    <a:pt x="19695" y="10764"/>
                  </a:lnTo>
                  <a:lnTo>
                    <a:pt x="19671" y="12669"/>
                  </a:lnTo>
                  <a:lnTo>
                    <a:pt x="19540" y="13991"/>
                  </a:lnTo>
                  <a:lnTo>
                    <a:pt x="19397" y="14824"/>
                  </a:lnTo>
                  <a:lnTo>
                    <a:pt x="19159" y="15598"/>
                  </a:lnTo>
                  <a:lnTo>
                    <a:pt x="18837" y="16324"/>
                  </a:lnTo>
                  <a:lnTo>
                    <a:pt x="18397" y="16991"/>
                  </a:lnTo>
                  <a:lnTo>
                    <a:pt x="17825" y="17587"/>
                  </a:lnTo>
                  <a:lnTo>
                    <a:pt x="17111" y="18110"/>
                  </a:lnTo>
                  <a:lnTo>
                    <a:pt x="16230" y="18563"/>
                  </a:lnTo>
                  <a:lnTo>
                    <a:pt x="15182" y="18932"/>
                  </a:lnTo>
                  <a:lnTo>
                    <a:pt x="13932" y="19218"/>
                  </a:lnTo>
                  <a:lnTo>
                    <a:pt x="12479" y="19408"/>
                  </a:lnTo>
                  <a:lnTo>
                    <a:pt x="10788" y="19515"/>
                  </a:lnTo>
                  <a:lnTo>
                    <a:pt x="9848" y="19527"/>
                  </a:lnTo>
                  <a:lnTo>
                    <a:pt x="8907" y="19515"/>
                  </a:lnTo>
                  <a:lnTo>
                    <a:pt x="7216" y="19408"/>
                  </a:lnTo>
                  <a:lnTo>
                    <a:pt x="5764" y="19218"/>
                  </a:lnTo>
                  <a:lnTo>
                    <a:pt x="4513" y="18932"/>
                  </a:lnTo>
                  <a:lnTo>
                    <a:pt x="3466" y="18563"/>
                  </a:lnTo>
                  <a:lnTo>
                    <a:pt x="2585" y="18110"/>
                  </a:lnTo>
                  <a:lnTo>
                    <a:pt x="1870" y="17587"/>
                  </a:lnTo>
                  <a:lnTo>
                    <a:pt x="1299" y="16991"/>
                  </a:lnTo>
                  <a:lnTo>
                    <a:pt x="858" y="16324"/>
                  </a:lnTo>
                  <a:lnTo>
                    <a:pt x="537" y="15598"/>
                  </a:lnTo>
                  <a:lnTo>
                    <a:pt x="298" y="14824"/>
                  </a:lnTo>
                  <a:lnTo>
                    <a:pt x="156" y="13991"/>
                  </a:lnTo>
                  <a:lnTo>
                    <a:pt x="25" y="12669"/>
                  </a:lnTo>
                  <a:lnTo>
                    <a:pt x="1" y="10764"/>
                  </a:lnTo>
                  <a:lnTo>
                    <a:pt x="13" y="9764"/>
                  </a:lnTo>
                  <a:lnTo>
                    <a:pt x="13" y="9252"/>
                  </a:lnTo>
                  <a:lnTo>
                    <a:pt x="120" y="8275"/>
                  </a:lnTo>
                  <a:lnTo>
                    <a:pt x="310" y="7323"/>
                  </a:lnTo>
                  <a:lnTo>
                    <a:pt x="608" y="6406"/>
                  </a:lnTo>
                  <a:lnTo>
                    <a:pt x="977" y="5525"/>
                  </a:lnTo>
                  <a:lnTo>
                    <a:pt x="1430" y="4692"/>
                  </a:lnTo>
                  <a:lnTo>
                    <a:pt x="1965" y="3918"/>
                  </a:lnTo>
                  <a:lnTo>
                    <a:pt x="2561" y="3191"/>
                  </a:lnTo>
                  <a:lnTo>
                    <a:pt x="3228" y="2524"/>
                  </a:lnTo>
                  <a:lnTo>
                    <a:pt x="3954" y="1929"/>
                  </a:lnTo>
                  <a:lnTo>
                    <a:pt x="4740" y="1405"/>
                  </a:lnTo>
                  <a:lnTo>
                    <a:pt x="5585" y="953"/>
                  </a:lnTo>
                  <a:lnTo>
                    <a:pt x="6466" y="584"/>
                  </a:lnTo>
                  <a:lnTo>
                    <a:pt x="7383" y="298"/>
                  </a:lnTo>
                  <a:lnTo>
                    <a:pt x="8347" y="107"/>
                  </a:lnTo>
                  <a:lnTo>
                    <a:pt x="9336" y="0"/>
                  </a:lnTo>
                  <a:lnTo>
                    <a:pt x="9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25">
              <a:extLst>
                <a:ext uri="{FF2B5EF4-FFF2-40B4-BE49-F238E27FC236}">
                  <a16:creationId xmlns:a16="http://schemas.microsoft.com/office/drawing/2014/main" id="{A72ED79A-0198-C1FA-9295-663BE9393DDD}"/>
                </a:ext>
              </a:extLst>
            </p:cNvPr>
            <p:cNvSpPr/>
            <p:nvPr/>
          </p:nvSpPr>
          <p:spPr>
            <a:xfrm>
              <a:off x="2624214" y="3497661"/>
              <a:ext cx="771387" cy="730037"/>
            </a:xfrm>
            <a:custGeom>
              <a:avLst/>
              <a:gdLst/>
              <a:ahLst/>
              <a:cxnLst/>
              <a:rect l="l" t="t" r="r" b="b"/>
              <a:pathLst>
                <a:path w="17778" h="16825" extrusionOk="0">
                  <a:moveTo>
                    <a:pt x="9860" y="0"/>
                  </a:moveTo>
                  <a:lnTo>
                    <a:pt x="10372" y="0"/>
                  </a:lnTo>
                  <a:lnTo>
                    <a:pt x="11360" y="107"/>
                  </a:lnTo>
                  <a:lnTo>
                    <a:pt x="12324" y="298"/>
                  </a:lnTo>
                  <a:lnTo>
                    <a:pt x="13253" y="584"/>
                  </a:lnTo>
                  <a:lnTo>
                    <a:pt x="14134" y="965"/>
                  </a:lnTo>
                  <a:lnTo>
                    <a:pt x="14968" y="1417"/>
                  </a:lnTo>
                  <a:lnTo>
                    <a:pt x="15754" y="1941"/>
                  </a:lnTo>
                  <a:lnTo>
                    <a:pt x="16480" y="2536"/>
                  </a:lnTo>
                  <a:lnTo>
                    <a:pt x="16825" y="2870"/>
                  </a:lnTo>
                  <a:lnTo>
                    <a:pt x="17051" y="3346"/>
                  </a:lnTo>
                  <a:lnTo>
                    <a:pt x="17397" y="4358"/>
                  </a:lnTo>
                  <a:lnTo>
                    <a:pt x="17647" y="5406"/>
                  </a:lnTo>
                  <a:lnTo>
                    <a:pt x="17766" y="6501"/>
                  </a:lnTo>
                  <a:lnTo>
                    <a:pt x="17778" y="7061"/>
                  </a:lnTo>
                  <a:lnTo>
                    <a:pt x="17778" y="8061"/>
                  </a:lnTo>
                  <a:lnTo>
                    <a:pt x="17754" y="9966"/>
                  </a:lnTo>
                  <a:lnTo>
                    <a:pt x="17635" y="11300"/>
                  </a:lnTo>
                  <a:lnTo>
                    <a:pt x="17480" y="12121"/>
                  </a:lnTo>
                  <a:lnTo>
                    <a:pt x="17254" y="12907"/>
                  </a:lnTo>
                  <a:lnTo>
                    <a:pt x="16920" y="13633"/>
                  </a:lnTo>
                  <a:lnTo>
                    <a:pt x="16480" y="14288"/>
                  </a:lnTo>
                  <a:lnTo>
                    <a:pt x="15920" y="14884"/>
                  </a:lnTo>
                  <a:lnTo>
                    <a:pt x="15206" y="15419"/>
                  </a:lnTo>
                  <a:lnTo>
                    <a:pt x="14325" y="15872"/>
                  </a:lnTo>
                  <a:lnTo>
                    <a:pt x="13277" y="16241"/>
                  </a:lnTo>
                  <a:lnTo>
                    <a:pt x="12027" y="16527"/>
                  </a:lnTo>
                  <a:lnTo>
                    <a:pt x="10562" y="16717"/>
                  </a:lnTo>
                  <a:lnTo>
                    <a:pt x="8883" y="16824"/>
                  </a:lnTo>
                  <a:lnTo>
                    <a:pt x="7943" y="16824"/>
                  </a:lnTo>
                  <a:lnTo>
                    <a:pt x="7252" y="16824"/>
                  </a:lnTo>
                  <a:lnTo>
                    <a:pt x="5966" y="16765"/>
                  </a:lnTo>
                  <a:lnTo>
                    <a:pt x="4823" y="16670"/>
                  </a:lnTo>
                  <a:lnTo>
                    <a:pt x="3787" y="16515"/>
                  </a:lnTo>
                  <a:lnTo>
                    <a:pt x="2859" y="16312"/>
                  </a:lnTo>
                  <a:lnTo>
                    <a:pt x="2049" y="16062"/>
                  </a:lnTo>
                  <a:lnTo>
                    <a:pt x="1323" y="15765"/>
                  </a:lnTo>
                  <a:lnTo>
                    <a:pt x="703" y="15431"/>
                  </a:lnTo>
                  <a:lnTo>
                    <a:pt x="430" y="15253"/>
                  </a:lnTo>
                  <a:lnTo>
                    <a:pt x="263" y="14657"/>
                  </a:lnTo>
                  <a:lnTo>
                    <a:pt x="72" y="13372"/>
                  </a:lnTo>
                  <a:lnTo>
                    <a:pt x="1" y="11276"/>
                  </a:lnTo>
                  <a:lnTo>
                    <a:pt x="13" y="9776"/>
                  </a:lnTo>
                  <a:lnTo>
                    <a:pt x="13" y="9264"/>
                  </a:lnTo>
                  <a:lnTo>
                    <a:pt x="120" y="8287"/>
                  </a:lnTo>
                  <a:lnTo>
                    <a:pt x="322" y="7323"/>
                  </a:lnTo>
                  <a:lnTo>
                    <a:pt x="608" y="6406"/>
                  </a:lnTo>
                  <a:lnTo>
                    <a:pt x="977" y="5525"/>
                  </a:lnTo>
                  <a:lnTo>
                    <a:pt x="1442" y="4703"/>
                  </a:lnTo>
                  <a:lnTo>
                    <a:pt x="1965" y="3918"/>
                  </a:lnTo>
                  <a:lnTo>
                    <a:pt x="2573" y="3191"/>
                  </a:lnTo>
                  <a:lnTo>
                    <a:pt x="3240" y="2536"/>
                  </a:lnTo>
                  <a:lnTo>
                    <a:pt x="3966" y="1929"/>
                  </a:lnTo>
                  <a:lnTo>
                    <a:pt x="4752" y="1405"/>
                  </a:lnTo>
                  <a:lnTo>
                    <a:pt x="5597" y="953"/>
                  </a:lnTo>
                  <a:lnTo>
                    <a:pt x="6478" y="584"/>
                  </a:lnTo>
                  <a:lnTo>
                    <a:pt x="7395" y="298"/>
                  </a:lnTo>
                  <a:lnTo>
                    <a:pt x="8359" y="107"/>
                  </a:lnTo>
                  <a:lnTo>
                    <a:pt x="9348" y="0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25">
              <a:extLst>
                <a:ext uri="{FF2B5EF4-FFF2-40B4-BE49-F238E27FC236}">
                  <a16:creationId xmlns:a16="http://schemas.microsoft.com/office/drawing/2014/main" id="{3F0AF7E6-15ED-1DA2-A42C-3AD220F07FF3}"/>
                </a:ext>
              </a:extLst>
            </p:cNvPr>
            <p:cNvSpPr/>
            <p:nvPr/>
          </p:nvSpPr>
          <p:spPr>
            <a:xfrm>
              <a:off x="2853099" y="3429452"/>
              <a:ext cx="397843" cy="49117"/>
            </a:xfrm>
            <a:custGeom>
              <a:avLst/>
              <a:gdLst/>
              <a:ahLst/>
              <a:cxnLst/>
              <a:rect l="l" t="t" r="r" b="b"/>
              <a:pathLst>
                <a:path w="9169" h="1132" extrusionOk="0">
                  <a:moveTo>
                    <a:pt x="572" y="1"/>
                  </a:moveTo>
                  <a:lnTo>
                    <a:pt x="8609" y="1"/>
                  </a:lnTo>
                  <a:lnTo>
                    <a:pt x="8716" y="12"/>
                  </a:lnTo>
                  <a:lnTo>
                    <a:pt x="8919" y="96"/>
                  </a:lnTo>
                  <a:lnTo>
                    <a:pt x="9074" y="251"/>
                  </a:lnTo>
                  <a:lnTo>
                    <a:pt x="9157" y="453"/>
                  </a:lnTo>
                  <a:lnTo>
                    <a:pt x="9169" y="572"/>
                  </a:lnTo>
                  <a:lnTo>
                    <a:pt x="9169" y="572"/>
                  </a:lnTo>
                  <a:lnTo>
                    <a:pt x="9157" y="679"/>
                  </a:lnTo>
                  <a:lnTo>
                    <a:pt x="9074" y="882"/>
                  </a:lnTo>
                  <a:lnTo>
                    <a:pt x="8919" y="1036"/>
                  </a:lnTo>
                  <a:lnTo>
                    <a:pt x="8716" y="1132"/>
                  </a:lnTo>
                  <a:lnTo>
                    <a:pt x="8609" y="1132"/>
                  </a:lnTo>
                  <a:lnTo>
                    <a:pt x="572" y="1132"/>
                  </a:lnTo>
                  <a:lnTo>
                    <a:pt x="453" y="1132"/>
                  </a:lnTo>
                  <a:lnTo>
                    <a:pt x="251" y="1036"/>
                  </a:lnTo>
                  <a:lnTo>
                    <a:pt x="96" y="882"/>
                  </a:lnTo>
                  <a:lnTo>
                    <a:pt x="12" y="679"/>
                  </a:lnTo>
                  <a:lnTo>
                    <a:pt x="1" y="572"/>
                  </a:lnTo>
                  <a:lnTo>
                    <a:pt x="1" y="572"/>
                  </a:lnTo>
                  <a:lnTo>
                    <a:pt x="12" y="453"/>
                  </a:lnTo>
                  <a:lnTo>
                    <a:pt x="108" y="251"/>
                  </a:lnTo>
                  <a:lnTo>
                    <a:pt x="263" y="96"/>
                  </a:lnTo>
                  <a:lnTo>
                    <a:pt x="453" y="12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25">
              <a:extLst>
                <a:ext uri="{FF2B5EF4-FFF2-40B4-BE49-F238E27FC236}">
                  <a16:creationId xmlns:a16="http://schemas.microsoft.com/office/drawing/2014/main" id="{F174EEA7-0A36-B5B6-DBB2-31230B1BFE31}"/>
                </a:ext>
              </a:extLst>
            </p:cNvPr>
            <p:cNvSpPr/>
            <p:nvPr/>
          </p:nvSpPr>
          <p:spPr>
            <a:xfrm>
              <a:off x="2853099" y="3478005"/>
              <a:ext cx="397843" cy="49117"/>
            </a:xfrm>
            <a:custGeom>
              <a:avLst/>
              <a:gdLst/>
              <a:ahLst/>
              <a:cxnLst/>
              <a:rect l="l" t="t" r="r" b="b"/>
              <a:pathLst>
                <a:path w="9169" h="1132" extrusionOk="0">
                  <a:moveTo>
                    <a:pt x="572" y="1"/>
                  </a:moveTo>
                  <a:lnTo>
                    <a:pt x="8609" y="1"/>
                  </a:lnTo>
                  <a:lnTo>
                    <a:pt x="8716" y="13"/>
                  </a:lnTo>
                  <a:lnTo>
                    <a:pt x="8919" y="96"/>
                  </a:lnTo>
                  <a:lnTo>
                    <a:pt x="9074" y="251"/>
                  </a:lnTo>
                  <a:lnTo>
                    <a:pt x="9157" y="453"/>
                  </a:lnTo>
                  <a:lnTo>
                    <a:pt x="9169" y="572"/>
                  </a:lnTo>
                  <a:lnTo>
                    <a:pt x="9169" y="572"/>
                  </a:lnTo>
                  <a:lnTo>
                    <a:pt x="9157" y="679"/>
                  </a:lnTo>
                  <a:lnTo>
                    <a:pt x="9074" y="882"/>
                  </a:lnTo>
                  <a:lnTo>
                    <a:pt x="8919" y="1037"/>
                  </a:lnTo>
                  <a:lnTo>
                    <a:pt x="8716" y="1120"/>
                  </a:lnTo>
                  <a:lnTo>
                    <a:pt x="8609" y="1132"/>
                  </a:lnTo>
                  <a:lnTo>
                    <a:pt x="572" y="1132"/>
                  </a:lnTo>
                  <a:lnTo>
                    <a:pt x="453" y="1120"/>
                  </a:lnTo>
                  <a:lnTo>
                    <a:pt x="251" y="1037"/>
                  </a:lnTo>
                  <a:lnTo>
                    <a:pt x="96" y="882"/>
                  </a:lnTo>
                  <a:lnTo>
                    <a:pt x="12" y="679"/>
                  </a:lnTo>
                  <a:lnTo>
                    <a:pt x="1" y="572"/>
                  </a:lnTo>
                  <a:lnTo>
                    <a:pt x="1" y="572"/>
                  </a:lnTo>
                  <a:lnTo>
                    <a:pt x="12" y="453"/>
                  </a:lnTo>
                  <a:lnTo>
                    <a:pt x="108" y="251"/>
                  </a:lnTo>
                  <a:lnTo>
                    <a:pt x="263" y="96"/>
                  </a:lnTo>
                  <a:lnTo>
                    <a:pt x="453" y="1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25">
              <a:extLst>
                <a:ext uri="{FF2B5EF4-FFF2-40B4-BE49-F238E27FC236}">
                  <a16:creationId xmlns:a16="http://schemas.microsoft.com/office/drawing/2014/main" id="{FE357F85-6EAA-91EB-70B9-1588D27AADC9}"/>
                </a:ext>
              </a:extLst>
            </p:cNvPr>
            <p:cNvSpPr/>
            <p:nvPr/>
          </p:nvSpPr>
          <p:spPr>
            <a:xfrm>
              <a:off x="2910461" y="3663498"/>
              <a:ext cx="282642" cy="514605"/>
            </a:xfrm>
            <a:custGeom>
              <a:avLst/>
              <a:gdLst/>
              <a:ahLst/>
              <a:cxnLst/>
              <a:rect l="l" t="t" r="r" b="b"/>
              <a:pathLst>
                <a:path w="6514" h="11860" extrusionOk="0">
                  <a:moveTo>
                    <a:pt x="2358" y="727"/>
                  </a:moveTo>
                  <a:lnTo>
                    <a:pt x="2143" y="786"/>
                  </a:lnTo>
                  <a:lnTo>
                    <a:pt x="1762" y="929"/>
                  </a:lnTo>
                  <a:lnTo>
                    <a:pt x="1417" y="1120"/>
                  </a:lnTo>
                  <a:lnTo>
                    <a:pt x="1096" y="1370"/>
                  </a:lnTo>
                  <a:lnTo>
                    <a:pt x="953" y="1512"/>
                  </a:lnTo>
                  <a:lnTo>
                    <a:pt x="786" y="1703"/>
                  </a:lnTo>
                  <a:lnTo>
                    <a:pt x="536" y="2120"/>
                  </a:lnTo>
                  <a:lnTo>
                    <a:pt x="357" y="2572"/>
                  </a:lnTo>
                  <a:lnTo>
                    <a:pt x="274" y="3072"/>
                  </a:lnTo>
                  <a:lnTo>
                    <a:pt x="274" y="3346"/>
                  </a:lnTo>
                  <a:lnTo>
                    <a:pt x="274" y="3608"/>
                  </a:lnTo>
                  <a:lnTo>
                    <a:pt x="357" y="4108"/>
                  </a:lnTo>
                  <a:lnTo>
                    <a:pt x="512" y="4561"/>
                  </a:lnTo>
                  <a:lnTo>
                    <a:pt x="738" y="4989"/>
                  </a:lnTo>
                  <a:lnTo>
                    <a:pt x="881" y="5180"/>
                  </a:lnTo>
                  <a:lnTo>
                    <a:pt x="1012" y="5335"/>
                  </a:lnTo>
                  <a:lnTo>
                    <a:pt x="1322" y="5608"/>
                  </a:lnTo>
                  <a:lnTo>
                    <a:pt x="1703" y="5858"/>
                  </a:lnTo>
                  <a:lnTo>
                    <a:pt x="2132" y="6073"/>
                  </a:lnTo>
                  <a:lnTo>
                    <a:pt x="2358" y="6152"/>
                  </a:lnTo>
                  <a:lnTo>
                    <a:pt x="2358" y="6152"/>
                  </a:lnTo>
                  <a:lnTo>
                    <a:pt x="2358" y="4156"/>
                  </a:lnTo>
                  <a:lnTo>
                    <a:pt x="2227" y="4037"/>
                  </a:lnTo>
                  <a:lnTo>
                    <a:pt x="2132" y="3918"/>
                  </a:lnTo>
                  <a:lnTo>
                    <a:pt x="2036" y="3751"/>
                  </a:lnTo>
                  <a:lnTo>
                    <a:pt x="1929" y="3429"/>
                  </a:lnTo>
                  <a:lnTo>
                    <a:pt x="1929" y="3263"/>
                  </a:lnTo>
                  <a:lnTo>
                    <a:pt x="1929" y="3072"/>
                  </a:lnTo>
                  <a:lnTo>
                    <a:pt x="2060" y="2715"/>
                  </a:lnTo>
                  <a:lnTo>
                    <a:pt x="2167" y="2560"/>
                  </a:lnTo>
                  <a:lnTo>
                    <a:pt x="2251" y="2441"/>
                  </a:lnTo>
                  <a:lnTo>
                    <a:pt x="2358" y="2346"/>
                  </a:lnTo>
                  <a:lnTo>
                    <a:pt x="2358" y="727"/>
                  </a:lnTo>
                  <a:close/>
                  <a:moveTo>
                    <a:pt x="2358" y="6152"/>
                  </a:moveTo>
                  <a:lnTo>
                    <a:pt x="2358" y="6156"/>
                  </a:lnTo>
                  <a:lnTo>
                    <a:pt x="2370" y="6156"/>
                  </a:lnTo>
                  <a:lnTo>
                    <a:pt x="2358" y="6152"/>
                  </a:lnTo>
                  <a:close/>
                  <a:moveTo>
                    <a:pt x="3775" y="6561"/>
                  </a:moveTo>
                  <a:lnTo>
                    <a:pt x="4084" y="6668"/>
                  </a:lnTo>
                  <a:lnTo>
                    <a:pt x="4322" y="6793"/>
                  </a:lnTo>
                  <a:lnTo>
                    <a:pt x="4322" y="6793"/>
                  </a:lnTo>
                  <a:lnTo>
                    <a:pt x="4322" y="6847"/>
                  </a:lnTo>
                  <a:lnTo>
                    <a:pt x="4489" y="6966"/>
                  </a:lnTo>
                  <a:lnTo>
                    <a:pt x="4620" y="7097"/>
                  </a:lnTo>
                  <a:lnTo>
                    <a:pt x="4739" y="7263"/>
                  </a:lnTo>
                  <a:lnTo>
                    <a:pt x="4870" y="7656"/>
                  </a:lnTo>
                  <a:lnTo>
                    <a:pt x="4882" y="7871"/>
                  </a:lnTo>
                  <a:lnTo>
                    <a:pt x="4870" y="8109"/>
                  </a:lnTo>
                  <a:lnTo>
                    <a:pt x="4715" y="8537"/>
                  </a:lnTo>
                  <a:lnTo>
                    <a:pt x="4572" y="8740"/>
                  </a:lnTo>
                  <a:lnTo>
                    <a:pt x="4453" y="8859"/>
                  </a:lnTo>
                  <a:lnTo>
                    <a:pt x="4334" y="8946"/>
                  </a:lnTo>
                  <a:lnTo>
                    <a:pt x="4334" y="8946"/>
                  </a:lnTo>
                  <a:lnTo>
                    <a:pt x="4334" y="8918"/>
                  </a:lnTo>
                  <a:lnTo>
                    <a:pt x="4203" y="9002"/>
                  </a:lnTo>
                  <a:lnTo>
                    <a:pt x="3918" y="9109"/>
                  </a:lnTo>
                  <a:lnTo>
                    <a:pt x="3775" y="9157"/>
                  </a:lnTo>
                  <a:lnTo>
                    <a:pt x="3775" y="6561"/>
                  </a:lnTo>
                  <a:close/>
                  <a:moveTo>
                    <a:pt x="2798" y="0"/>
                  </a:moveTo>
                  <a:lnTo>
                    <a:pt x="2798" y="655"/>
                  </a:lnTo>
                  <a:lnTo>
                    <a:pt x="2584" y="679"/>
                  </a:lnTo>
                  <a:lnTo>
                    <a:pt x="2370" y="727"/>
                  </a:lnTo>
                  <a:lnTo>
                    <a:pt x="2370" y="2334"/>
                  </a:lnTo>
                  <a:lnTo>
                    <a:pt x="2560" y="2191"/>
                  </a:lnTo>
                  <a:lnTo>
                    <a:pt x="2798" y="2096"/>
                  </a:lnTo>
                  <a:lnTo>
                    <a:pt x="2798" y="4406"/>
                  </a:lnTo>
                  <a:lnTo>
                    <a:pt x="2560" y="4287"/>
                  </a:lnTo>
                  <a:lnTo>
                    <a:pt x="2370" y="4156"/>
                  </a:lnTo>
                  <a:lnTo>
                    <a:pt x="2370" y="6156"/>
                  </a:lnTo>
                  <a:lnTo>
                    <a:pt x="2584" y="6228"/>
                  </a:lnTo>
                  <a:lnTo>
                    <a:pt x="2798" y="6299"/>
                  </a:lnTo>
                  <a:lnTo>
                    <a:pt x="2798" y="9073"/>
                  </a:lnTo>
                  <a:lnTo>
                    <a:pt x="2584" y="8954"/>
                  </a:lnTo>
                  <a:lnTo>
                    <a:pt x="2370" y="8764"/>
                  </a:lnTo>
                  <a:lnTo>
                    <a:pt x="2370" y="8776"/>
                  </a:lnTo>
                  <a:lnTo>
                    <a:pt x="2263" y="8657"/>
                  </a:lnTo>
                  <a:lnTo>
                    <a:pt x="2143" y="8526"/>
                  </a:lnTo>
                  <a:lnTo>
                    <a:pt x="2012" y="8323"/>
                  </a:lnTo>
                  <a:lnTo>
                    <a:pt x="1810" y="7859"/>
                  </a:lnTo>
                  <a:lnTo>
                    <a:pt x="1751" y="7609"/>
                  </a:lnTo>
                  <a:lnTo>
                    <a:pt x="0" y="7787"/>
                  </a:lnTo>
                  <a:lnTo>
                    <a:pt x="60" y="8109"/>
                  </a:lnTo>
                  <a:lnTo>
                    <a:pt x="226" y="8680"/>
                  </a:lnTo>
                  <a:lnTo>
                    <a:pt x="453" y="9192"/>
                  </a:lnTo>
                  <a:lnTo>
                    <a:pt x="750" y="9621"/>
                  </a:lnTo>
                  <a:lnTo>
                    <a:pt x="929" y="9811"/>
                  </a:lnTo>
                  <a:lnTo>
                    <a:pt x="1072" y="9942"/>
                  </a:lnTo>
                  <a:lnTo>
                    <a:pt x="1393" y="10192"/>
                  </a:lnTo>
                  <a:lnTo>
                    <a:pt x="1762" y="10395"/>
                  </a:lnTo>
                  <a:lnTo>
                    <a:pt x="2155" y="10538"/>
                  </a:lnTo>
                  <a:lnTo>
                    <a:pt x="2370" y="10597"/>
                  </a:lnTo>
                  <a:lnTo>
                    <a:pt x="2370" y="10585"/>
                  </a:lnTo>
                  <a:lnTo>
                    <a:pt x="2584" y="10621"/>
                  </a:lnTo>
                  <a:lnTo>
                    <a:pt x="2798" y="10657"/>
                  </a:lnTo>
                  <a:lnTo>
                    <a:pt x="2798" y="11859"/>
                  </a:lnTo>
                  <a:lnTo>
                    <a:pt x="3775" y="11859"/>
                  </a:lnTo>
                  <a:lnTo>
                    <a:pt x="3775" y="10609"/>
                  </a:lnTo>
                  <a:lnTo>
                    <a:pt x="4060" y="10562"/>
                  </a:lnTo>
                  <a:lnTo>
                    <a:pt x="4322" y="10493"/>
                  </a:lnTo>
                  <a:lnTo>
                    <a:pt x="4322" y="10493"/>
                  </a:lnTo>
                  <a:lnTo>
                    <a:pt x="4322" y="10538"/>
                  </a:lnTo>
                  <a:lnTo>
                    <a:pt x="4537" y="10466"/>
                  </a:lnTo>
                  <a:lnTo>
                    <a:pt x="4942" y="10300"/>
                  </a:lnTo>
                  <a:lnTo>
                    <a:pt x="5311" y="10073"/>
                  </a:lnTo>
                  <a:lnTo>
                    <a:pt x="5632" y="9800"/>
                  </a:lnTo>
                  <a:lnTo>
                    <a:pt x="5775" y="9645"/>
                  </a:lnTo>
                  <a:lnTo>
                    <a:pt x="5954" y="9430"/>
                  </a:lnTo>
                  <a:lnTo>
                    <a:pt x="6227" y="8978"/>
                  </a:lnTo>
                  <a:lnTo>
                    <a:pt x="6406" y="8466"/>
                  </a:lnTo>
                  <a:lnTo>
                    <a:pt x="6501" y="7918"/>
                  </a:lnTo>
                  <a:lnTo>
                    <a:pt x="6513" y="7621"/>
                  </a:lnTo>
                  <a:lnTo>
                    <a:pt x="6501" y="7347"/>
                  </a:lnTo>
                  <a:lnTo>
                    <a:pt x="6430" y="6859"/>
                  </a:lnTo>
                  <a:lnTo>
                    <a:pt x="6287" y="6418"/>
                  </a:lnTo>
                  <a:lnTo>
                    <a:pt x="6061" y="6025"/>
                  </a:lnTo>
                  <a:lnTo>
                    <a:pt x="5930" y="5847"/>
                  </a:lnTo>
                  <a:lnTo>
                    <a:pt x="5799" y="5704"/>
                  </a:lnTo>
                  <a:lnTo>
                    <a:pt x="5489" y="5442"/>
                  </a:lnTo>
                  <a:lnTo>
                    <a:pt x="5084" y="5204"/>
                  </a:lnTo>
                  <a:lnTo>
                    <a:pt x="4596" y="4989"/>
                  </a:lnTo>
                  <a:lnTo>
                    <a:pt x="4334" y="4898"/>
                  </a:lnTo>
                  <a:lnTo>
                    <a:pt x="4334" y="4898"/>
                  </a:lnTo>
                  <a:lnTo>
                    <a:pt x="4334" y="4870"/>
                  </a:lnTo>
                  <a:lnTo>
                    <a:pt x="4060" y="4787"/>
                  </a:lnTo>
                  <a:lnTo>
                    <a:pt x="3775" y="4703"/>
                  </a:lnTo>
                  <a:lnTo>
                    <a:pt x="3775" y="2108"/>
                  </a:lnTo>
                  <a:lnTo>
                    <a:pt x="3941" y="2191"/>
                  </a:lnTo>
                  <a:lnTo>
                    <a:pt x="4227" y="2429"/>
                  </a:lnTo>
                  <a:lnTo>
                    <a:pt x="4310" y="2540"/>
                  </a:lnTo>
                  <a:lnTo>
                    <a:pt x="4310" y="2584"/>
                  </a:lnTo>
                  <a:lnTo>
                    <a:pt x="4394" y="2715"/>
                  </a:lnTo>
                  <a:lnTo>
                    <a:pt x="4501" y="3013"/>
                  </a:lnTo>
                  <a:lnTo>
                    <a:pt x="4549" y="3179"/>
                  </a:lnTo>
                  <a:lnTo>
                    <a:pt x="6227" y="2965"/>
                  </a:lnTo>
                  <a:lnTo>
                    <a:pt x="6180" y="2715"/>
                  </a:lnTo>
                  <a:lnTo>
                    <a:pt x="6037" y="2263"/>
                  </a:lnTo>
                  <a:lnTo>
                    <a:pt x="5846" y="1870"/>
                  </a:lnTo>
                  <a:lnTo>
                    <a:pt x="5584" y="1524"/>
                  </a:lnTo>
                  <a:lnTo>
                    <a:pt x="5442" y="1370"/>
                  </a:lnTo>
                  <a:lnTo>
                    <a:pt x="5203" y="1167"/>
                  </a:lnTo>
                  <a:lnTo>
                    <a:pt x="4644" y="858"/>
                  </a:lnTo>
                  <a:lnTo>
                    <a:pt x="4334" y="766"/>
                  </a:lnTo>
                  <a:lnTo>
                    <a:pt x="4334" y="762"/>
                  </a:lnTo>
                  <a:lnTo>
                    <a:pt x="4060" y="703"/>
                  </a:lnTo>
                  <a:lnTo>
                    <a:pt x="3775" y="655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25">
              <a:extLst>
                <a:ext uri="{FF2B5EF4-FFF2-40B4-BE49-F238E27FC236}">
                  <a16:creationId xmlns:a16="http://schemas.microsoft.com/office/drawing/2014/main" id="{FD687A3E-7988-8070-4BB9-F9C1787FEA6C}"/>
                </a:ext>
              </a:extLst>
            </p:cNvPr>
            <p:cNvSpPr/>
            <p:nvPr/>
          </p:nvSpPr>
          <p:spPr>
            <a:xfrm>
              <a:off x="3186337" y="3507988"/>
              <a:ext cx="78579" cy="317788"/>
            </a:xfrm>
            <a:custGeom>
              <a:avLst/>
              <a:gdLst/>
              <a:ahLst/>
              <a:cxnLst/>
              <a:rect l="l" t="t" r="r" b="b"/>
              <a:pathLst>
                <a:path w="1811" h="7324" fill="none" extrusionOk="0">
                  <a:moveTo>
                    <a:pt x="0" y="0"/>
                  </a:moveTo>
                  <a:lnTo>
                    <a:pt x="274" y="334"/>
                  </a:lnTo>
                  <a:lnTo>
                    <a:pt x="762" y="1036"/>
                  </a:lnTo>
                  <a:lnTo>
                    <a:pt x="1167" y="1786"/>
                  </a:lnTo>
                  <a:lnTo>
                    <a:pt x="1477" y="2608"/>
                  </a:lnTo>
                  <a:lnTo>
                    <a:pt x="1691" y="3501"/>
                  </a:lnTo>
                  <a:lnTo>
                    <a:pt x="1810" y="4465"/>
                  </a:lnTo>
                  <a:lnTo>
                    <a:pt x="1810" y="5525"/>
                  </a:lnTo>
                  <a:lnTo>
                    <a:pt x="1703" y="6692"/>
                  </a:lnTo>
                  <a:lnTo>
                    <a:pt x="1596" y="7323"/>
                  </a:lnTo>
                </a:path>
              </a:pathLst>
            </a:custGeom>
            <a:solidFill>
              <a:schemeClr val="accent1"/>
            </a:solidFill>
            <a:ln w="17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25">
              <a:extLst>
                <a:ext uri="{FF2B5EF4-FFF2-40B4-BE49-F238E27FC236}">
                  <a16:creationId xmlns:a16="http://schemas.microsoft.com/office/drawing/2014/main" id="{EC09E274-8465-797D-B7B3-8453CBD1C6AF}"/>
                </a:ext>
              </a:extLst>
            </p:cNvPr>
            <p:cNvSpPr/>
            <p:nvPr/>
          </p:nvSpPr>
          <p:spPr>
            <a:xfrm>
              <a:off x="3186337" y="3507988"/>
              <a:ext cx="187575" cy="265070"/>
            </a:xfrm>
            <a:custGeom>
              <a:avLst/>
              <a:gdLst/>
              <a:ahLst/>
              <a:cxnLst/>
              <a:rect l="l" t="t" r="r" b="b"/>
              <a:pathLst>
                <a:path w="4323" h="6109" fill="none" extrusionOk="0">
                  <a:moveTo>
                    <a:pt x="0" y="0"/>
                  </a:moveTo>
                  <a:lnTo>
                    <a:pt x="381" y="191"/>
                  </a:lnTo>
                  <a:lnTo>
                    <a:pt x="1108" y="655"/>
                  </a:lnTo>
                  <a:lnTo>
                    <a:pt x="1775" y="1191"/>
                  </a:lnTo>
                  <a:lnTo>
                    <a:pt x="2382" y="1822"/>
                  </a:lnTo>
                  <a:lnTo>
                    <a:pt x="2929" y="2560"/>
                  </a:lnTo>
                  <a:lnTo>
                    <a:pt x="3418" y="3406"/>
                  </a:lnTo>
                  <a:lnTo>
                    <a:pt x="3822" y="4382"/>
                  </a:lnTo>
                  <a:lnTo>
                    <a:pt x="4168" y="5489"/>
                  </a:lnTo>
                  <a:lnTo>
                    <a:pt x="4323" y="6109"/>
                  </a:lnTo>
                </a:path>
              </a:pathLst>
            </a:custGeom>
            <a:solidFill>
              <a:schemeClr val="accent1"/>
            </a:solidFill>
            <a:ln w="17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25">
              <a:extLst>
                <a:ext uri="{FF2B5EF4-FFF2-40B4-BE49-F238E27FC236}">
                  <a16:creationId xmlns:a16="http://schemas.microsoft.com/office/drawing/2014/main" id="{F6A55945-58EE-D78B-4B3A-0C434E7C5221}"/>
                </a:ext>
              </a:extLst>
            </p:cNvPr>
            <p:cNvSpPr/>
            <p:nvPr/>
          </p:nvSpPr>
          <p:spPr>
            <a:xfrm>
              <a:off x="2825719" y="3136004"/>
              <a:ext cx="405089" cy="261989"/>
            </a:xfrm>
            <a:custGeom>
              <a:avLst/>
              <a:gdLst/>
              <a:ahLst/>
              <a:cxnLst/>
              <a:rect l="l" t="t" r="r" b="b"/>
              <a:pathLst>
                <a:path w="9336" h="6038" extrusionOk="0">
                  <a:moveTo>
                    <a:pt x="941" y="5609"/>
                  </a:moveTo>
                  <a:lnTo>
                    <a:pt x="763" y="5240"/>
                  </a:lnTo>
                  <a:lnTo>
                    <a:pt x="548" y="4858"/>
                  </a:lnTo>
                  <a:lnTo>
                    <a:pt x="334" y="4454"/>
                  </a:lnTo>
                  <a:lnTo>
                    <a:pt x="72" y="3715"/>
                  </a:lnTo>
                  <a:lnTo>
                    <a:pt x="1" y="3072"/>
                  </a:lnTo>
                  <a:lnTo>
                    <a:pt x="96" y="2525"/>
                  </a:lnTo>
                  <a:lnTo>
                    <a:pt x="334" y="2072"/>
                  </a:lnTo>
                  <a:lnTo>
                    <a:pt x="715" y="1739"/>
                  </a:lnTo>
                  <a:lnTo>
                    <a:pt x="1203" y="1513"/>
                  </a:lnTo>
                  <a:lnTo>
                    <a:pt x="1810" y="1417"/>
                  </a:lnTo>
                  <a:lnTo>
                    <a:pt x="2156" y="1429"/>
                  </a:lnTo>
                  <a:lnTo>
                    <a:pt x="2477" y="1429"/>
                  </a:lnTo>
                  <a:lnTo>
                    <a:pt x="3001" y="1322"/>
                  </a:lnTo>
                  <a:lnTo>
                    <a:pt x="3394" y="1132"/>
                  </a:lnTo>
                  <a:lnTo>
                    <a:pt x="3692" y="870"/>
                  </a:lnTo>
                  <a:lnTo>
                    <a:pt x="4096" y="465"/>
                  </a:lnTo>
                  <a:lnTo>
                    <a:pt x="4573" y="132"/>
                  </a:lnTo>
                  <a:lnTo>
                    <a:pt x="4989" y="1"/>
                  </a:lnTo>
                  <a:lnTo>
                    <a:pt x="5263" y="1"/>
                  </a:lnTo>
                  <a:lnTo>
                    <a:pt x="5525" y="1"/>
                  </a:lnTo>
                  <a:lnTo>
                    <a:pt x="5954" y="132"/>
                  </a:lnTo>
                  <a:lnTo>
                    <a:pt x="6418" y="465"/>
                  </a:lnTo>
                  <a:lnTo>
                    <a:pt x="6823" y="882"/>
                  </a:lnTo>
                  <a:lnTo>
                    <a:pt x="7133" y="1132"/>
                  </a:lnTo>
                  <a:lnTo>
                    <a:pt x="7526" y="1334"/>
                  </a:lnTo>
                  <a:lnTo>
                    <a:pt x="8038" y="1429"/>
                  </a:lnTo>
                  <a:lnTo>
                    <a:pt x="8371" y="1429"/>
                  </a:lnTo>
                  <a:lnTo>
                    <a:pt x="8633" y="1417"/>
                  </a:lnTo>
                  <a:lnTo>
                    <a:pt x="9121" y="1477"/>
                  </a:lnTo>
                  <a:lnTo>
                    <a:pt x="9335" y="1525"/>
                  </a:lnTo>
                  <a:lnTo>
                    <a:pt x="9038" y="2465"/>
                  </a:lnTo>
                  <a:lnTo>
                    <a:pt x="8859" y="3037"/>
                  </a:lnTo>
                  <a:lnTo>
                    <a:pt x="8752" y="3287"/>
                  </a:lnTo>
                  <a:lnTo>
                    <a:pt x="8466" y="3775"/>
                  </a:lnTo>
                  <a:lnTo>
                    <a:pt x="8133" y="4204"/>
                  </a:lnTo>
                  <a:lnTo>
                    <a:pt x="7752" y="4597"/>
                  </a:lnTo>
                  <a:lnTo>
                    <a:pt x="7323" y="4930"/>
                  </a:lnTo>
                  <a:lnTo>
                    <a:pt x="6847" y="5228"/>
                  </a:lnTo>
                  <a:lnTo>
                    <a:pt x="6085" y="5585"/>
                  </a:lnTo>
                  <a:lnTo>
                    <a:pt x="4978" y="5894"/>
                  </a:lnTo>
                  <a:lnTo>
                    <a:pt x="3811" y="6037"/>
                  </a:lnTo>
                  <a:lnTo>
                    <a:pt x="2632" y="5990"/>
                  </a:lnTo>
                  <a:lnTo>
                    <a:pt x="1489" y="5787"/>
                  </a:lnTo>
                  <a:lnTo>
                    <a:pt x="941" y="56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44ACEF8-DA6E-4AA0-7457-9731BF6CADFA}"/>
              </a:ext>
            </a:extLst>
          </p:cNvPr>
          <p:cNvSpPr txBox="1"/>
          <p:nvPr/>
        </p:nvSpPr>
        <p:spPr>
          <a:xfrm>
            <a:off x="2455906" y="1809826"/>
            <a:ext cx="4523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Amasis MT Pro Medium" panose="020406040500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9401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7;p17">
            <a:extLst>
              <a:ext uri="{FF2B5EF4-FFF2-40B4-BE49-F238E27FC236}">
                <a16:creationId xmlns:a16="http://schemas.microsoft.com/office/drawing/2014/main" id="{FF9DC06E-0B23-879E-F0B3-22CEEF7F6B7B}"/>
              </a:ext>
            </a:extLst>
          </p:cNvPr>
          <p:cNvSpPr/>
          <p:nvPr/>
        </p:nvSpPr>
        <p:spPr>
          <a:xfrm>
            <a:off x="583045" y="403330"/>
            <a:ext cx="3086585" cy="552003"/>
          </a:xfrm>
          <a:custGeom>
            <a:avLst/>
            <a:gdLst/>
            <a:ahLst/>
            <a:cxnLst/>
            <a:rect l="l" t="t" r="r" b="b"/>
            <a:pathLst>
              <a:path w="25869" h="9403" extrusionOk="0">
                <a:moveTo>
                  <a:pt x="42" y="0"/>
                </a:moveTo>
                <a:cubicBezTo>
                  <a:pt x="14" y="0"/>
                  <a:pt x="0" y="14"/>
                  <a:pt x="0" y="42"/>
                </a:cubicBezTo>
                <a:lnTo>
                  <a:pt x="0" y="9346"/>
                </a:lnTo>
                <a:cubicBezTo>
                  <a:pt x="0" y="9374"/>
                  <a:pt x="14" y="9402"/>
                  <a:pt x="42" y="9402"/>
                </a:cubicBezTo>
                <a:lnTo>
                  <a:pt x="25811" y="9402"/>
                </a:lnTo>
                <a:cubicBezTo>
                  <a:pt x="25840" y="9402"/>
                  <a:pt x="25868" y="9374"/>
                  <a:pt x="25868" y="9346"/>
                </a:cubicBezTo>
                <a:lnTo>
                  <a:pt x="25868" y="42"/>
                </a:lnTo>
                <a:cubicBezTo>
                  <a:pt x="25868" y="14"/>
                  <a:pt x="25840" y="0"/>
                  <a:pt x="25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</a:rPr>
              <a:t>Icons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A grey object with a white circle&#10;&#10;Description automatically generated">
            <a:extLst>
              <a:ext uri="{FF2B5EF4-FFF2-40B4-BE49-F238E27FC236}">
                <a16:creationId xmlns:a16="http://schemas.microsoft.com/office/drawing/2014/main" id="{51DE7A31-3412-99DF-DB86-FBF28E24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90" y="2535253"/>
            <a:ext cx="762000" cy="762000"/>
          </a:xfrm>
          <a:prstGeom prst="rect">
            <a:avLst/>
          </a:prstGeom>
        </p:spPr>
      </p:pic>
      <p:pic>
        <p:nvPicPr>
          <p:cNvPr id="7" name="Picture 6" descr="A grey house with a white background&#10;&#10;Description automatically generated">
            <a:extLst>
              <a:ext uri="{FF2B5EF4-FFF2-40B4-BE49-F238E27FC236}">
                <a16:creationId xmlns:a16="http://schemas.microsoft.com/office/drawing/2014/main" id="{1917AE87-9A4B-5296-2CE5-00A5AFBA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78" y="2427371"/>
            <a:ext cx="1050758" cy="1050758"/>
          </a:xfrm>
          <a:prstGeom prst="rect">
            <a:avLst/>
          </a:prstGeom>
        </p:spPr>
      </p:pic>
      <p:pic>
        <p:nvPicPr>
          <p:cNvPr id="9" name="Picture 8" descr="A grey silhouette of a person&#10;&#10;Description automatically generated">
            <a:extLst>
              <a:ext uri="{FF2B5EF4-FFF2-40B4-BE49-F238E27FC236}">
                <a16:creationId xmlns:a16="http://schemas.microsoft.com/office/drawing/2014/main" id="{BBD70FA8-13FD-B30B-D272-5936FB9D0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042" y="2487531"/>
            <a:ext cx="906379" cy="906379"/>
          </a:xfrm>
          <a:prstGeom prst="rect">
            <a:avLst/>
          </a:prstGeom>
        </p:spPr>
      </p:pic>
      <p:pic>
        <p:nvPicPr>
          <p:cNvPr id="11" name="Picture 10" descr="A cross on a white background&#10;&#10;Description automatically generated">
            <a:extLst>
              <a:ext uri="{FF2B5EF4-FFF2-40B4-BE49-F238E27FC236}">
                <a16:creationId xmlns:a16="http://schemas.microsoft.com/office/drawing/2014/main" id="{8CCA9BF1-2F49-0730-1AA7-A91CA1DA4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165" y="2490135"/>
            <a:ext cx="906379" cy="906379"/>
          </a:xfrm>
          <a:prstGeom prst="rect">
            <a:avLst/>
          </a:prstGeom>
        </p:spPr>
      </p:pic>
      <p:pic>
        <p:nvPicPr>
          <p:cNvPr id="13" name="Picture 12" descr="A grey and white logo with a dart in the center&#10;&#10;Description automatically generated">
            <a:extLst>
              <a:ext uri="{FF2B5EF4-FFF2-40B4-BE49-F238E27FC236}">
                <a16:creationId xmlns:a16="http://schemas.microsoft.com/office/drawing/2014/main" id="{EC96A81E-2A28-F782-A1CC-402041B6E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825" y="2535654"/>
            <a:ext cx="906379" cy="906379"/>
          </a:xfrm>
          <a:prstGeom prst="rect">
            <a:avLst/>
          </a:prstGeom>
        </p:spPr>
      </p:pic>
      <p:sp>
        <p:nvSpPr>
          <p:cNvPr id="14" name="Google Shape;420;p17">
            <a:extLst>
              <a:ext uri="{FF2B5EF4-FFF2-40B4-BE49-F238E27FC236}">
                <a16:creationId xmlns:a16="http://schemas.microsoft.com/office/drawing/2014/main" id="{4DD88AFC-3C65-8B9B-F487-91E822DCF595}"/>
              </a:ext>
            </a:extLst>
          </p:cNvPr>
          <p:cNvSpPr/>
          <p:nvPr/>
        </p:nvSpPr>
        <p:spPr>
          <a:xfrm>
            <a:off x="457201" y="403352"/>
            <a:ext cx="3572900" cy="624839"/>
          </a:xfrm>
          <a:custGeom>
            <a:avLst/>
            <a:gdLst/>
            <a:ahLst/>
            <a:cxnLst/>
            <a:rect l="l" t="t" r="r" b="b"/>
            <a:pathLst>
              <a:path w="25868" h="9403" extrusionOk="0">
                <a:moveTo>
                  <a:pt x="57" y="0"/>
                </a:moveTo>
                <a:cubicBezTo>
                  <a:pt x="28" y="0"/>
                  <a:pt x="0" y="14"/>
                  <a:pt x="0" y="42"/>
                </a:cubicBezTo>
                <a:lnTo>
                  <a:pt x="0" y="9346"/>
                </a:lnTo>
                <a:cubicBezTo>
                  <a:pt x="0" y="9374"/>
                  <a:pt x="28" y="9402"/>
                  <a:pt x="57" y="9402"/>
                </a:cubicBezTo>
                <a:lnTo>
                  <a:pt x="25826" y="9402"/>
                </a:lnTo>
                <a:cubicBezTo>
                  <a:pt x="25854" y="9402"/>
                  <a:pt x="25868" y="9374"/>
                  <a:pt x="25868" y="9346"/>
                </a:cubicBezTo>
                <a:lnTo>
                  <a:pt x="25868" y="42"/>
                </a:lnTo>
                <a:cubicBezTo>
                  <a:pt x="25868" y="14"/>
                  <a:pt x="25854" y="0"/>
                  <a:pt x="258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</a:rPr>
              <a:t>ÍCONES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5" name="Google Shape;411;p17">
            <a:extLst>
              <a:ext uri="{FF2B5EF4-FFF2-40B4-BE49-F238E27FC236}">
                <a16:creationId xmlns:a16="http://schemas.microsoft.com/office/drawing/2014/main" id="{0A33FE95-1C9C-6077-05A6-45BC62650764}"/>
              </a:ext>
            </a:extLst>
          </p:cNvPr>
          <p:cNvSpPr/>
          <p:nvPr/>
        </p:nvSpPr>
        <p:spPr>
          <a:xfrm>
            <a:off x="4030101" y="640365"/>
            <a:ext cx="4440130" cy="45719"/>
          </a:xfrm>
          <a:custGeom>
            <a:avLst/>
            <a:gdLst/>
            <a:ahLst/>
            <a:cxnLst/>
            <a:rect l="l" t="t" r="r" b="b"/>
            <a:pathLst>
              <a:path w="25869" h="9403" extrusionOk="0">
                <a:moveTo>
                  <a:pt x="44" y="0"/>
                </a:moveTo>
                <a:cubicBezTo>
                  <a:pt x="16" y="0"/>
                  <a:pt x="1" y="14"/>
                  <a:pt x="1" y="42"/>
                </a:cubicBezTo>
                <a:lnTo>
                  <a:pt x="1" y="9346"/>
                </a:lnTo>
                <a:cubicBezTo>
                  <a:pt x="1" y="9374"/>
                  <a:pt x="16" y="9402"/>
                  <a:pt x="44" y="9402"/>
                </a:cubicBezTo>
                <a:lnTo>
                  <a:pt x="25812" y="9402"/>
                </a:lnTo>
                <a:cubicBezTo>
                  <a:pt x="25840" y="9402"/>
                  <a:pt x="25868" y="9374"/>
                  <a:pt x="25868" y="9346"/>
                </a:cubicBezTo>
                <a:lnTo>
                  <a:pt x="25868" y="42"/>
                </a:lnTo>
                <a:cubicBezTo>
                  <a:pt x="25868" y="14"/>
                  <a:pt x="25840" y="0"/>
                  <a:pt x="258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45143-7C2C-114E-C444-377C940AF35D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1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7" name="Google Shape;5987;p43"/>
          <p:cNvSpPr txBox="1">
            <a:spLocks noGrp="1"/>
          </p:cNvSpPr>
          <p:nvPr>
            <p:ph type="title"/>
          </p:nvPr>
        </p:nvSpPr>
        <p:spPr>
          <a:xfrm>
            <a:off x="457200" y="43446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Layout  </a:t>
            </a:r>
            <a:endParaRPr sz="2400" dirty="0">
              <a:latin typeface="+mn-lt"/>
            </a:endParaRPr>
          </a:p>
        </p:txBody>
      </p:sp>
      <p:grpSp>
        <p:nvGrpSpPr>
          <p:cNvPr id="5988" name="Google Shape;5988;p43"/>
          <p:cNvGrpSpPr/>
          <p:nvPr/>
        </p:nvGrpSpPr>
        <p:grpSpPr>
          <a:xfrm>
            <a:off x="457200" y="1253889"/>
            <a:ext cx="4119300" cy="3328940"/>
            <a:chOff x="457200" y="1229825"/>
            <a:chExt cx="4119300" cy="3328940"/>
          </a:xfrm>
        </p:grpSpPr>
        <p:cxnSp>
          <p:nvCxnSpPr>
            <p:cNvPr id="5989" name="Google Shape;5989;p43"/>
            <p:cNvCxnSpPr>
              <a:stCxn id="5990" idx="2"/>
            </p:cNvCxnSpPr>
            <p:nvPr/>
          </p:nvCxnSpPr>
          <p:spPr>
            <a:xfrm rot="-5400000" flipH="1">
              <a:off x="1616700" y="1598965"/>
              <a:ext cx="2555700" cy="33639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91" name="Google Shape;5991;p43"/>
            <p:cNvGrpSpPr/>
            <p:nvPr/>
          </p:nvGrpSpPr>
          <p:grpSpPr>
            <a:xfrm>
              <a:off x="901562" y="2630687"/>
              <a:ext cx="574229" cy="574757"/>
              <a:chOff x="901562" y="2498132"/>
              <a:chExt cx="574229" cy="574757"/>
            </a:xfrm>
          </p:grpSpPr>
          <p:sp>
            <p:nvSpPr>
              <p:cNvPr id="5992" name="Google Shape;5992;p43"/>
              <p:cNvSpPr/>
              <p:nvPr/>
            </p:nvSpPr>
            <p:spPr>
              <a:xfrm>
                <a:off x="901562" y="2498132"/>
                <a:ext cx="574229" cy="574757"/>
              </a:xfrm>
              <a:custGeom>
                <a:avLst/>
                <a:gdLst/>
                <a:ahLst/>
                <a:cxnLst/>
                <a:rect l="l" t="t" r="r" b="b"/>
                <a:pathLst>
                  <a:path w="14134" h="14147" extrusionOk="0">
                    <a:moveTo>
                      <a:pt x="14133" y="6824"/>
                    </a:moveTo>
                    <a:lnTo>
                      <a:pt x="14133" y="7193"/>
                    </a:lnTo>
                    <a:lnTo>
                      <a:pt x="14086" y="7907"/>
                    </a:lnTo>
                    <a:lnTo>
                      <a:pt x="13979" y="8598"/>
                    </a:lnTo>
                    <a:lnTo>
                      <a:pt x="13788" y="9276"/>
                    </a:lnTo>
                    <a:lnTo>
                      <a:pt x="13550" y="9919"/>
                    </a:lnTo>
                    <a:lnTo>
                      <a:pt x="13240" y="10527"/>
                    </a:lnTo>
                    <a:lnTo>
                      <a:pt x="12883" y="11098"/>
                    </a:lnTo>
                    <a:lnTo>
                      <a:pt x="12466" y="11646"/>
                    </a:lnTo>
                    <a:lnTo>
                      <a:pt x="12002" y="12134"/>
                    </a:lnTo>
                    <a:lnTo>
                      <a:pt x="11490" y="12586"/>
                    </a:lnTo>
                    <a:lnTo>
                      <a:pt x="10942" y="12991"/>
                    </a:lnTo>
                    <a:lnTo>
                      <a:pt x="10359" y="13336"/>
                    </a:lnTo>
                    <a:lnTo>
                      <a:pt x="9728" y="13622"/>
                    </a:lnTo>
                    <a:lnTo>
                      <a:pt x="9073" y="13860"/>
                    </a:lnTo>
                    <a:lnTo>
                      <a:pt x="8382" y="14015"/>
                    </a:lnTo>
                    <a:lnTo>
                      <a:pt x="7680" y="14122"/>
                    </a:lnTo>
                    <a:lnTo>
                      <a:pt x="7311" y="14134"/>
                    </a:lnTo>
                    <a:lnTo>
                      <a:pt x="6954" y="14146"/>
                    </a:lnTo>
                    <a:lnTo>
                      <a:pt x="6227" y="14099"/>
                    </a:lnTo>
                    <a:lnTo>
                      <a:pt x="5537" y="13979"/>
                    </a:lnTo>
                    <a:lnTo>
                      <a:pt x="4870" y="13801"/>
                    </a:lnTo>
                    <a:lnTo>
                      <a:pt x="4227" y="13551"/>
                    </a:lnTo>
                    <a:lnTo>
                      <a:pt x="3608" y="13241"/>
                    </a:lnTo>
                    <a:lnTo>
                      <a:pt x="3036" y="12884"/>
                    </a:lnTo>
                    <a:lnTo>
                      <a:pt x="2500" y="12467"/>
                    </a:lnTo>
                    <a:lnTo>
                      <a:pt x="2000" y="12003"/>
                    </a:lnTo>
                    <a:lnTo>
                      <a:pt x="1548" y="11503"/>
                    </a:lnTo>
                    <a:lnTo>
                      <a:pt x="1155" y="10943"/>
                    </a:lnTo>
                    <a:lnTo>
                      <a:pt x="798" y="10360"/>
                    </a:lnTo>
                    <a:lnTo>
                      <a:pt x="512" y="9729"/>
                    </a:lnTo>
                    <a:lnTo>
                      <a:pt x="286" y="9074"/>
                    </a:lnTo>
                    <a:lnTo>
                      <a:pt x="119" y="8395"/>
                    </a:lnTo>
                    <a:lnTo>
                      <a:pt x="24" y="7681"/>
                    </a:lnTo>
                    <a:lnTo>
                      <a:pt x="0" y="7312"/>
                    </a:lnTo>
                    <a:lnTo>
                      <a:pt x="0" y="6954"/>
                    </a:lnTo>
                    <a:lnTo>
                      <a:pt x="48" y="6240"/>
                    </a:lnTo>
                    <a:lnTo>
                      <a:pt x="155" y="5538"/>
                    </a:lnTo>
                    <a:lnTo>
                      <a:pt x="345" y="4871"/>
                    </a:lnTo>
                    <a:lnTo>
                      <a:pt x="583" y="4228"/>
                    </a:lnTo>
                    <a:lnTo>
                      <a:pt x="893" y="3621"/>
                    </a:lnTo>
                    <a:lnTo>
                      <a:pt x="1250" y="3037"/>
                    </a:lnTo>
                    <a:lnTo>
                      <a:pt x="1667" y="2501"/>
                    </a:lnTo>
                    <a:lnTo>
                      <a:pt x="2131" y="2001"/>
                    </a:lnTo>
                    <a:lnTo>
                      <a:pt x="2643" y="1549"/>
                    </a:lnTo>
                    <a:lnTo>
                      <a:pt x="3191" y="1156"/>
                    </a:lnTo>
                    <a:lnTo>
                      <a:pt x="3774" y="811"/>
                    </a:lnTo>
                    <a:lnTo>
                      <a:pt x="4406" y="513"/>
                    </a:lnTo>
                    <a:lnTo>
                      <a:pt x="5060" y="287"/>
                    </a:lnTo>
                    <a:lnTo>
                      <a:pt x="5751" y="120"/>
                    </a:lnTo>
                    <a:lnTo>
                      <a:pt x="6453" y="25"/>
                    </a:lnTo>
                    <a:lnTo>
                      <a:pt x="6823" y="1"/>
                    </a:lnTo>
                    <a:lnTo>
                      <a:pt x="7180" y="1"/>
                    </a:lnTo>
                    <a:lnTo>
                      <a:pt x="7906" y="49"/>
                    </a:lnTo>
                    <a:lnTo>
                      <a:pt x="8597" y="168"/>
                    </a:lnTo>
                    <a:lnTo>
                      <a:pt x="9263" y="346"/>
                    </a:lnTo>
                    <a:lnTo>
                      <a:pt x="9906" y="596"/>
                    </a:lnTo>
                    <a:lnTo>
                      <a:pt x="10526" y="894"/>
                    </a:lnTo>
                    <a:lnTo>
                      <a:pt x="11097" y="1263"/>
                    </a:lnTo>
                    <a:lnTo>
                      <a:pt x="11633" y="1668"/>
                    </a:lnTo>
                    <a:lnTo>
                      <a:pt x="12133" y="2132"/>
                    </a:lnTo>
                    <a:lnTo>
                      <a:pt x="12585" y="2644"/>
                    </a:lnTo>
                    <a:lnTo>
                      <a:pt x="12978" y="3192"/>
                    </a:lnTo>
                    <a:lnTo>
                      <a:pt x="13336" y="3787"/>
                    </a:lnTo>
                    <a:lnTo>
                      <a:pt x="13621" y="4406"/>
                    </a:lnTo>
                    <a:lnTo>
                      <a:pt x="13848" y="5061"/>
                    </a:lnTo>
                    <a:lnTo>
                      <a:pt x="14014" y="5752"/>
                    </a:lnTo>
                    <a:lnTo>
                      <a:pt x="14110" y="6466"/>
                    </a:lnTo>
                    <a:lnTo>
                      <a:pt x="14133" y="68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993" name="Google Shape;5993;p43"/>
              <p:cNvSpPr/>
              <p:nvPr/>
            </p:nvSpPr>
            <p:spPr>
              <a:xfrm>
                <a:off x="954743" y="2551841"/>
                <a:ext cx="467826" cy="4683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1527" extrusionOk="0">
                    <a:moveTo>
                      <a:pt x="5764" y="11526"/>
                    </a:moveTo>
                    <a:lnTo>
                      <a:pt x="6049" y="11514"/>
                    </a:lnTo>
                    <a:lnTo>
                      <a:pt x="6633" y="11455"/>
                    </a:lnTo>
                    <a:lnTo>
                      <a:pt x="7192" y="11348"/>
                    </a:lnTo>
                    <a:lnTo>
                      <a:pt x="7740" y="11169"/>
                    </a:lnTo>
                    <a:lnTo>
                      <a:pt x="8502" y="10836"/>
                    </a:lnTo>
                    <a:lnTo>
                      <a:pt x="9419" y="10217"/>
                    </a:lnTo>
                    <a:lnTo>
                      <a:pt x="10205" y="9431"/>
                    </a:lnTo>
                    <a:lnTo>
                      <a:pt x="10824" y="8514"/>
                    </a:lnTo>
                    <a:lnTo>
                      <a:pt x="11169" y="7740"/>
                    </a:lnTo>
                    <a:lnTo>
                      <a:pt x="11336" y="7204"/>
                    </a:lnTo>
                    <a:lnTo>
                      <a:pt x="11455" y="6645"/>
                    </a:lnTo>
                    <a:lnTo>
                      <a:pt x="11515" y="6061"/>
                    </a:lnTo>
                    <a:lnTo>
                      <a:pt x="11515" y="5763"/>
                    </a:lnTo>
                    <a:lnTo>
                      <a:pt x="11515" y="5466"/>
                    </a:lnTo>
                    <a:lnTo>
                      <a:pt x="11455" y="4882"/>
                    </a:lnTo>
                    <a:lnTo>
                      <a:pt x="11336" y="4323"/>
                    </a:lnTo>
                    <a:lnTo>
                      <a:pt x="11169" y="3787"/>
                    </a:lnTo>
                    <a:lnTo>
                      <a:pt x="10824" y="3013"/>
                    </a:lnTo>
                    <a:lnTo>
                      <a:pt x="10205" y="2096"/>
                    </a:lnTo>
                    <a:lnTo>
                      <a:pt x="9419" y="1310"/>
                    </a:lnTo>
                    <a:lnTo>
                      <a:pt x="8502" y="691"/>
                    </a:lnTo>
                    <a:lnTo>
                      <a:pt x="7740" y="358"/>
                    </a:lnTo>
                    <a:lnTo>
                      <a:pt x="7192" y="179"/>
                    </a:lnTo>
                    <a:lnTo>
                      <a:pt x="6633" y="72"/>
                    </a:lnTo>
                    <a:lnTo>
                      <a:pt x="6049" y="13"/>
                    </a:lnTo>
                    <a:lnTo>
                      <a:pt x="5764" y="1"/>
                    </a:lnTo>
                    <a:lnTo>
                      <a:pt x="5466" y="13"/>
                    </a:lnTo>
                    <a:lnTo>
                      <a:pt x="4883" y="72"/>
                    </a:lnTo>
                    <a:lnTo>
                      <a:pt x="4323" y="179"/>
                    </a:lnTo>
                    <a:lnTo>
                      <a:pt x="3775" y="358"/>
                    </a:lnTo>
                    <a:lnTo>
                      <a:pt x="3013" y="691"/>
                    </a:lnTo>
                    <a:lnTo>
                      <a:pt x="2096" y="1310"/>
                    </a:lnTo>
                    <a:lnTo>
                      <a:pt x="1311" y="2096"/>
                    </a:lnTo>
                    <a:lnTo>
                      <a:pt x="691" y="3013"/>
                    </a:lnTo>
                    <a:lnTo>
                      <a:pt x="346" y="3787"/>
                    </a:lnTo>
                    <a:lnTo>
                      <a:pt x="179" y="4323"/>
                    </a:lnTo>
                    <a:lnTo>
                      <a:pt x="60" y="4882"/>
                    </a:lnTo>
                    <a:lnTo>
                      <a:pt x="1" y="5466"/>
                    </a:lnTo>
                    <a:lnTo>
                      <a:pt x="1" y="5763"/>
                    </a:lnTo>
                    <a:lnTo>
                      <a:pt x="1" y="6061"/>
                    </a:lnTo>
                    <a:lnTo>
                      <a:pt x="60" y="6645"/>
                    </a:lnTo>
                    <a:lnTo>
                      <a:pt x="167" y="7204"/>
                    </a:lnTo>
                    <a:lnTo>
                      <a:pt x="334" y="7740"/>
                    </a:lnTo>
                    <a:lnTo>
                      <a:pt x="679" y="8514"/>
                    </a:lnTo>
                    <a:lnTo>
                      <a:pt x="1299" y="9431"/>
                    </a:lnTo>
                    <a:lnTo>
                      <a:pt x="2084" y="10217"/>
                    </a:lnTo>
                    <a:lnTo>
                      <a:pt x="3001" y="10836"/>
                    </a:lnTo>
                    <a:lnTo>
                      <a:pt x="3775" y="11169"/>
                    </a:lnTo>
                    <a:lnTo>
                      <a:pt x="4311" y="11348"/>
                    </a:lnTo>
                    <a:lnTo>
                      <a:pt x="4883" y="11455"/>
                    </a:lnTo>
                    <a:lnTo>
                      <a:pt x="5466" y="11514"/>
                    </a:lnTo>
                    <a:lnTo>
                      <a:pt x="5764" y="115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994" name="Google Shape;5994;p43"/>
              <p:cNvSpPr/>
              <p:nvPr/>
            </p:nvSpPr>
            <p:spPr>
              <a:xfrm>
                <a:off x="1103276" y="2590559"/>
                <a:ext cx="170310" cy="388480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9562" extrusionOk="0">
                    <a:moveTo>
                      <a:pt x="4191" y="6299"/>
                    </a:moveTo>
                    <a:lnTo>
                      <a:pt x="4179" y="6573"/>
                    </a:lnTo>
                    <a:lnTo>
                      <a:pt x="4108" y="7073"/>
                    </a:lnTo>
                    <a:lnTo>
                      <a:pt x="3965" y="7478"/>
                    </a:lnTo>
                    <a:lnTo>
                      <a:pt x="3751" y="7811"/>
                    </a:lnTo>
                    <a:lnTo>
                      <a:pt x="3620" y="7954"/>
                    </a:lnTo>
                    <a:lnTo>
                      <a:pt x="3477" y="8073"/>
                    </a:lnTo>
                    <a:lnTo>
                      <a:pt x="3191" y="8263"/>
                    </a:lnTo>
                    <a:lnTo>
                      <a:pt x="2893" y="8394"/>
                    </a:lnTo>
                    <a:lnTo>
                      <a:pt x="2596" y="8466"/>
                    </a:lnTo>
                    <a:lnTo>
                      <a:pt x="2441" y="8478"/>
                    </a:lnTo>
                    <a:lnTo>
                      <a:pt x="2441" y="9561"/>
                    </a:lnTo>
                    <a:lnTo>
                      <a:pt x="1834" y="9561"/>
                    </a:lnTo>
                    <a:lnTo>
                      <a:pt x="1834" y="8478"/>
                    </a:lnTo>
                    <a:lnTo>
                      <a:pt x="1655" y="8466"/>
                    </a:lnTo>
                    <a:lnTo>
                      <a:pt x="1310" y="8382"/>
                    </a:lnTo>
                    <a:lnTo>
                      <a:pt x="988" y="8240"/>
                    </a:lnTo>
                    <a:lnTo>
                      <a:pt x="691" y="8001"/>
                    </a:lnTo>
                    <a:lnTo>
                      <a:pt x="560" y="7859"/>
                    </a:lnTo>
                    <a:lnTo>
                      <a:pt x="429" y="7704"/>
                    </a:lnTo>
                    <a:lnTo>
                      <a:pt x="214" y="7323"/>
                    </a:lnTo>
                    <a:lnTo>
                      <a:pt x="83" y="6847"/>
                    </a:lnTo>
                    <a:lnTo>
                      <a:pt x="12" y="6299"/>
                    </a:lnTo>
                    <a:lnTo>
                      <a:pt x="0" y="5989"/>
                    </a:lnTo>
                    <a:lnTo>
                      <a:pt x="1000" y="5989"/>
                    </a:lnTo>
                    <a:lnTo>
                      <a:pt x="1012" y="6501"/>
                    </a:lnTo>
                    <a:lnTo>
                      <a:pt x="1119" y="7037"/>
                    </a:lnTo>
                    <a:lnTo>
                      <a:pt x="1227" y="7275"/>
                    </a:lnTo>
                    <a:lnTo>
                      <a:pt x="1298" y="7359"/>
                    </a:lnTo>
                    <a:lnTo>
                      <a:pt x="1453" y="7489"/>
                    </a:lnTo>
                    <a:lnTo>
                      <a:pt x="1703" y="7632"/>
                    </a:lnTo>
                    <a:lnTo>
                      <a:pt x="1822" y="7644"/>
                    </a:lnTo>
                    <a:lnTo>
                      <a:pt x="1822" y="4810"/>
                    </a:lnTo>
                    <a:lnTo>
                      <a:pt x="1322" y="4537"/>
                    </a:lnTo>
                    <a:lnTo>
                      <a:pt x="798" y="4144"/>
                    </a:lnTo>
                    <a:lnTo>
                      <a:pt x="548" y="3906"/>
                    </a:lnTo>
                    <a:lnTo>
                      <a:pt x="465" y="3786"/>
                    </a:lnTo>
                    <a:lnTo>
                      <a:pt x="322" y="3548"/>
                    </a:lnTo>
                    <a:lnTo>
                      <a:pt x="167" y="3013"/>
                    </a:lnTo>
                    <a:lnTo>
                      <a:pt x="155" y="2715"/>
                    </a:lnTo>
                    <a:lnTo>
                      <a:pt x="155" y="2524"/>
                    </a:lnTo>
                    <a:lnTo>
                      <a:pt x="214" y="2167"/>
                    </a:lnTo>
                    <a:lnTo>
                      <a:pt x="322" y="1846"/>
                    </a:lnTo>
                    <a:lnTo>
                      <a:pt x="500" y="1560"/>
                    </a:lnTo>
                    <a:lnTo>
                      <a:pt x="619" y="1429"/>
                    </a:lnTo>
                    <a:lnTo>
                      <a:pt x="726" y="1310"/>
                    </a:lnTo>
                    <a:lnTo>
                      <a:pt x="988" y="1107"/>
                    </a:lnTo>
                    <a:lnTo>
                      <a:pt x="1286" y="965"/>
                    </a:lnTo>
                    <a:lnTo>
                      <a:pt x="1619" y="869"/>
                    </a:lnTo>
                    <a:lnTo>
                      <a:pt x="1810" y="834"/>
                    </a:lnTo>
                    <a:lnTo>
                      <a:pt x="1810" y="0"/>
                    </a:lnTo>
                    <a:lnTo>
                      <a:pt x="2417" y="0"/>
                    </a:lnTo>
                    <a:lnTo>
                      <a:pt x="2417" y="834"/>
                    </a:lnTo>
                    <a:lnTo>
                      <a:pt x="2596" y="846"/>
                    </a:lnTo>
                    <a:lnTo>
                      <a:pt x="2929" y="917"/>
                    </a:lnTo>
                    <a:lnTo>
                      <a:pt x="3227" y="1060"/>
                    </a:lnTo>
                    <a:lnTo>
                      <a:pt x="3501" y="1286"/>
                    </a:lnTo>
                    <a:lnTo>
                      <a:pt x="3620" y="1429"/>
                    </a:lnTo>
                    <a:lnTo>
                      <a:pt x="3727" y="1584"/>
                    </a:lnTo>
                    <a:lnTo>
                      <a:pt x="3894" y="1905"/>
                    </a:lnTo>
                    <a:lnTo>
                      <a:pt x="4013" y="2274"/>
                    </a:lnTo>
                    <a:lnTo>
                      <a:pt x="4072" y="2679"/>
                    </a:lnTo>
                    <a:lnTo>
                      <a:pt x="4084" y="2893"/>
                    </a:lnTo>
                    <a:lnTo>
                      <a:pt x="3132" y="2893"/>
                    </a:lnTo>
                    <a:lnTo>
                      <a:pt x="3120" y="2584"/>
                    </a:lnTo>
                    <a:lnTo>
                      <a:pt x="3001" y="2108"/>
                    </a:lnTo>
                    <a:lnTo>
                      <a:pt x="2893" y="1953"/>
                    </a:lnTo>
                    <a:lnTo>
                      <a:pt x="2774" y="1822"/>
                    </a:lnTo>
                    <a:lnTo>
                      <a:pt x="2536" y="1679"/>
                    </a:lnTo>
                    <a:lnTo>
                      <a:pt x="2429" y="1667"/>
                    </a:lnTo>
                    <a:lnTo>
                      <a:pt x="2429" y="4108"/>
                    </a:lnTo>
                    <a:lnTo>
                      <a:pt x="2774" y="4298"/>
                    </a:lnTo>
                    <a:lnTo>
                      <a:pt x="3382" y="4727"/>
                    </a:lnTo>
                    <a:lnTo>
                      <a:pt x="3656" y="4977"/>
                    </a:lnTo>
                    <a:lnTo>
                      <a:pt x="3775" y="5120"/>
                    </a:lnTo>
                    <a:lnTo>
                      <a:pt x="3977" y="5418"/>
                    </a:lnTo>
                    <a:lnTo>
                      <a:pt x="4108" y="5751"/>
                    </a:lnTo>
                    <a:lnTo>
                      <a:pt x="4179" y="6108"/>
                    </a:lnTo>
                    <a:close/>
                    <a:moveTo>
                      <a:pt x="1834" y="3775"/>
                    </a:moveTo>
                    <a:lnTo>
                      <a:pt x="1834" y="1691"/>
                    </a:lnTo>
                    <a:lnTo>
                      <a:pt x="1703" y="1691"/>
                    </a:lnTo>
                    <a:lnTo>
                      <a:pt x="1453" y="1810"/>
                    </a:lnTo>
                    <a:lnTo>
                      <a:pt x="1334" y="1929"/>
                    </a:lnTo>
                    <a:lnTo>
                      <a:pt x="1215" y="2060"/>
                    </a:lnTo>
                    <a:lnTo>
                      <a:pt x="1096" y="2417"/>
                    </a:lnTo>
                    <a:lnTo>
                      <a:pt x="1096" y="2643"/>
                    </a:lnTo>
                    <a:lnTo>
                      <a:pt x="1096" y="2786"/>
                    </a:lnTo>
                    <a:lnTo>
                      <a:pt x="1167" y="3084"/>
                    </a:lnTo>
                    <a:lnTo>
                      <a:pt x="1227" y="3215"/>
                    </a:lnTo>
                    <a:lnTo>
                      <a:pt x="1310" y="3370"/>
                    </a:lnTo>
                    <a:lnTo>
                      <a:pt x="1608" y="3644"/>
                    </a:lnTo>
                    <a:close/>
                    <a:moveTo>
                      <a:pt x="3239" y="6525"/>
                    </a:moveTo>
                    <a:lnTo>
                      <a:pt x="3227" y="6299"/>
                    </a:lnTo>
                    <a:lnTo>
                      <a:pt x="3108" y="5894"/>
                    </a:lnTo>
                    <a:lnTo>
                      <a:pt x="3013" y="5739"/>
                    </a:lnTo>
                    <a:lnTo>
                      <a:pt x="2893" y="5584"/>
                    </a:lnTo>
                    <a:lnTo>
                      <a:pt x="2620" y="5299"/>
                    </a:lnTo>
                    <a:lnTo>
                      <a:pt x="2441" y="5168"/>
                    </a:lnTo>
                    <a:lnTo>
                      <a:pt x="2441" y="7656"/>
                    </a:lnTo>
                    <a:lnTo>
                      <a:pt x="2572" y="7620"/>
                    </a:lnTo>
                    <a:lnTo>
                      <a:pt x="2834" y="7489"/>
                    </a:lnTo>
                    <a:lnTo>
                      <a:pt x="2965" y="7382"/>
                    </a:lnTo>
                    <a:lnTo>
                      <a:pt x="3024" y="7335"/>
                    </a:lnTo>
                    <a:lnTo>
                      <a:pt x="3132" y="7168"/>
                    </a:lnTo>
                    <a:lnTo>
                      <a:pt x="3227" y="68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  <p:grpSp>
          <p:nvGrpSpPr>
            <p:cNvPr id="5995" name="Google Shape;5995;p43"/>
            <p:cNvGrpSpPr/>
            <p:nvPr/>
          </p:nvGrpSpPr>
          <p:grpSpPr>
            <a:xfrm>
              <a:off x="457200" y="1229825"/>
              <a:ext cx="1510818" cy="773240"/>
              <a:chOff x="457200" y="3845263"/>
              <a:chExt cx="1510818" cy="773240"/>
            </a:xfrm>
          </p:grpSpPr>
          <p:sp>
            <p:nvSpPr>
              <p:cNvPr id="5996" name="Google Shape;5996;p43"/>
              <p:cNvSpPr txBox="1"/>
              <p:nvPr/>
            </p:nvSpPr>
            <p:spPr>
              <a:xfrm>
                <a:off x="457218" y="3845263"/>
                <a:ext cx="1510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+mn-lt"/>
                    <a:ea typeface="Fira Sans Extra Condensed"/>
                    <a:cs typeface="Fira Sans Extra Condensed"/>
                    <a:sym typeface="Fira Sans Extra Condensed"/>
                  </a:rPr>
                  <a:t>H</a:t>
                </a:r>
                <a:r>
                  <a:rPr lang="en-GB" sz="1800" b="1" dirty="0">
                    <a:solidFill>
                      <a:srgbClr val="000000"/>
                    </a:solidFill>
                    <a:latin typeface="+mn-lt"/>
                    <a:ea typeface="Fira Sans Extra Condensed"/>
                    <a:cs typeface="Fira Sans Extra Condensed"/>
                    <a:sym typeface="Fira Sans Extra Condensed"/>
                  </a:rPr>
                  <a:t>o</a:t>
                </a:r>
                <a:r>
                  <a:rPr lang="en" sz="1800" b="1" dirty="0">
                    <a:solidFill>
                      <a:srgbClr val="000000"/>
                    </a:solidFill>
                    <a:latin typeface="+mn-lt"/>
                    <a:ea typeface="Fira Sans Extra Condensed"/>
                    <a:cs typeface="Fira Sans Extra Condensed"/>
                    <a:sym typeface="Fira Sans Extra Condensed"/>
                  </a:rPr>
                  <a:t>me </a:t>
                </a:r>
                <a:endParaRPr sz="1800" b="1" dirty="0">
                  <a:solidFill>
                    <a:srgbClr val="000000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990" name="Google Shape;5990;p43"/>
              <p:cNvSpPr txBox="1"/>
              <p:nvPr/>
            </p:nvSpPr>
            <p:spPr>
              <a:xfrm>
                <a:off x="457200" y="4124102"/>
                <a:ext cx="1510800" cy="49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000000"/>
                    </a:solidFill>
                    <a:latin typeface="+mn-lt"/>
                    <a:ea typeface="Roboto"/>
                    <a:cs typeface="Roboto"/>
                    <a:sym typeface="Roboto"/>
                  </a:rPr>
                  <a:t>Home </a:t>
                </a:r>
                <a:r>
                  <a:rPr lang="en" sz="1200" dirty="0">
                    <a:latin typeface="+mn-lt"/>
                    <a:ea typeface="Roboto"/>
                    <a:cs typeface="Roboto"/>
                    <a:sym typeface="Roboto"/>
                  </a:rPr>
                  <a:t>tem o</a:t>
                </a:r>
                <a:r>
                  <a:rPr lang="en" sz="1200" dirty="0">
                    <a:solidFill>
                      <a:srgbClr val="000000"/>
                    </a:solidFill>
                    <a:latin typeface="+mn-lt"/>
                    <a:ea typeface="Roboto"/>
                    <a:cs typeface="Roboto"/>
                    <a:sym typeface="Roboto"/>
                  </a:rPr>
                  <a:t> overview.</a:t>
                </a:r>
                <a:endParaRPr sz="1200" dirty="0">
                  <a:solidFill>
                    <a:srgbClr val="000000"/>
                  </a:solidFill>
                  <a:latin typeface="+mn-lt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97" name="Google Shape;5997;p43"/>
          <p:cNvGrpSpPr/>
          <p:nvPr/>
        </p:nvGrpSpPr>
        <p:grpSpPr>
          <a:xfrm>
            <a:off x="3829307" y="1253889"/>
            <a:ext cx="1528431" cy="2518930"/>
            <a:chOff x="3805795" y="1469535"/>
            <a:chExt cx="1528431" cy="2518930"/>
          </a:xfrm>
        </p:grpSpPr>
        <p:cxnSp>
          <p:nvCxnSpPr>
            <p:cNvPr id="5998" name="Google Shape;5998;p43"/>
            <p:cNvCxnSpPr>
              <a:cxnSpLocks/>
            </p:cNvCxnSpPr>
            <p:nvPr/>
          </p:nvCxnSpPr>
          <p:spPr>
            <a:xfrm>
              <a:off x="4571987" y="2715026"/>
              <a:ext cx="0" cy="12734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00" name="Google Shape;6000;p43"/>
            <p:cNvGrpSpPr/>
            <p:nvPr/>
          </p:nvGrpSpPr>
          <p:grpSpPr>
            <a:xfrm>
              <a:off x="4231681" y="2695508"/>
              <a:ext cx="661294" cy="436868"/>
              <a:chOff x="4231681" y="2547711"/>
              <a:chExt cx="661294" cy="436868"/>
            </a:xfrm>
          </p:grpSpPr>
          <p:sp>
            <p:nvSpPr>
              <p:cNvPr id="6003" name="Google Shape;6003;p43"/>
              <p:cNvSpPr/>
              <p:nvPr/>
            </p:nvSpPr>
            <p:spPr>
              <a:xfrm>
                <a:off x="4551416" y="2770266"/>
                <a:ext cx="113716" cy="57122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406" extrusionOk="0">
                    <a:moveTo>
                      <a:pt x="1" y="1405"/>
                    </a:moveTo>
                    <a:lnTo>
                      <a:pt x="2799" y="1381"/>
                    </a:lnTo>
                    <a:lnTo>
                      <a:pt x="2799" y="0"/>
                    </a:lnTo>
                    <a:lnTo>
                      <a:pt x="1" y="12"/>
                    </a:lnTo>
                    <a:lnTo>
                      <a:pt x="1" y="14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04" name="Google Shape;6004;p43"/>
              <p:cNvSpPr/>
              <p:nvPr/>
            </p:nvSpPr>
            <p:spPr>
              <a:xfrm>
                <a:off x="4270846" y="2770713"/>
                <a:ext cx="256928" cy="57122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1406" extrusionOk="0">
                    <a:moveTo>
                      <a:pt x="6323" y="1"/>
                    </a:moveTo>
                    <a:lnTo>
                      <a:pt x="1" y="13"/>
                    </a:lnTo>
                    <a:lnTo>
                      <a:pt x="13" y="1406"/>
                    </a:lnTo>
                    <a:lnTo>
                      <a:pt x="6323" y="1394"/>
                    </a:lnTo>
                    <a:lnTo>
                      <a:pt x="6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05" name="Google Shape;6005;p43"/>
              <p:cNvSpPr/>
              <p:nvPr/>
            </p:nvSpPr>
            <p:spPr>
              <a:xfrm>
                <a:off x="4688817" y="2769291"/>
                <a:ext cx="168848" cy="57122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1406" extrusionOk="0">
                    <a:moveTo>
                      <a:pt x="0" y="12"/>
                    </a:moveTo>
                    <a:lnTo>
                      <a:pt x="4156" y="0"/>
                    </a:lnTo>
                    <a:lnTo>
                      <a:pt x="4156" y="1393"/>
                    </a:lnTo>
                    <a:lnTo>
                      <a:pt x="12" y="1405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06" name="Google Shape;6006;p43"/>
              <p:cNvSpPr/>
              <p:nvPr/>
            </p:nvSpPr>
            <p:spPr>
              <a:xfrm>
                <a:off x="4231681" y="2547711"/>
                <a:ext cx="661294" cy="436868"/>
              </a:xfrm>
              <a:custGeom>
                <a:avLst/>
                <a:gdLst/>
                <a:ahLst/>
                <a:cxnLst/>
                <a:rect l="l" t="t" r="r" b="b"/>
                <a:pathLst>
                  <a:path w="16277" h="10753" extrusionOk="0">
                    <a:moveTo>
                      <a:pt x="250" y="9764"/>
                    </a:moveTo>
                    <a:lnTo>
                      <a:pt x="215" y="1585"/>
                    </a:lnTo>
                    <a:lnTo>
                      <a:pt x="239" y="1299"/>
                    </a:lnTo>
                    <a:lnTo>
                      <a:pt x="441" y="811"/>
                    </a:lnTo>
                    <a:lnTo>
                      <a:pt x="810" y="441"/>
                    </a:lnTo>
                    <a:lnTo>
                      <a:pt x="1298" y="227"/>
                    </a:lnTo>
                    <a:lnTo>
                      <a:pt x="1572" y="203"/>
                    </a:lnTo>
                    <a:lnTo>
                      <a:pt x="15551" y="168"/>
                    </a:lnTo>
                    <a:lnTo>
                      <a:pt x="15741" y="180"/>
                    </a:lnTo>
                    <a:lnTo>
                      <a:pt x="16110" y="275"/>
                    </a:lnTo>
                    <a:lnTo>
                      <a:pt x="16277" y="370"/>
                    </a:lnTo>
                    <a:lnTo>
                      <a:pt x="16086" y="215"/>
                    </a:lnTo>
                    <a:lnTo>
                      <a:pt x="15610" y="25"/>
                    </a:lnTo>
                    <a:lnTo>
                      <a:pt x="15336" y="1"/>
                    </a:lnTo>
                    <a:lnTo>
                      <a:pt x="1358" y="49"/>
                    </a:lnTo>
                    <a:lnTo>
                      <a:pt x="1084" y="60"/>
                    </a:lnTo>
                    <a:lnTo>
                      <a:pt x="596" y="275"/>
                    </a:lnTo>
                    <a:lnTo>
                      <a:pt x="227" y="644"/>
                    </a:lnTo>
                    <a:lnTo>
                      <a:pt x="60" y="1013"/>
                    </a:lnTo>
                    <a:lnTo>
                      <a:pt x="12" y="1275"/>
                    </a:lnTo>
                    <a:lnTo>
                      <a:pt x="0" y="1418"/>
                    </a:lnTo>
                    <a:lnTo>
                      <a:pt x="36" y="9598"/>
                    </a:lnTo>
                    <a:lnTo>
                      <a:pt x="48" y="9788"/>
                    </a:lnTo>
                    <a:lnTo>
                      <a:pt x="131" y="10122"/>
                    </a:lnTo>
                    <a:lnTo>
                      <a:pt x="298" y="10407"/>
                    </a:lnTo>
                    <a:lnTo>
                      <a:pt x="536" y="10657"/>
                    </a:lnTo>
                    <a:lnTo>
                      <a:pt x="679" y="10753"/>
                    </a:lnTo>
                    <a:lnTo>
                      <a:pt x="500" y="10550"/>
                    </a:lnTo>
                    <a:lnTo>
                      <a:pt x="310" y="10181"/>
                    </a:lnTo>
                    <a:lnTo>
                      <a:pt x="250" y="9907"/>
                    </a:lnTo>
                    <a:lnTo>
                      <a:pt x="250" y="97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  <p:grpSp>
          <p:nvGrpSpPr>
            <p:cNvPr id="6007" name="Google Shape;6007;p43"/>
            <p:cNvGrpSpPr/>
            <p:nvPr/>
          </p:nvGrpSpPr>
          <p:grpSpPr>
            <a:xfrm>
              <a:off x="3805795" y="1469535"/>
              <a:ext cx="1528431" cy="1376219"/>
              <a:chOff x="3805795" y="4084973"/>
              <a:chExt cx="1528431" cy="1376219"/>
            </a:xfrm>
          </p:grpSpPr>
          <p:sp>
            <p:nvSpPr>
              <p:cNvPr id="6008" name="Google Shape;6008;p43"/>
              <p:cNvSpPr txBox="1"/>
              <p:nvPr/>
            </p:nvSpPr>
            <p:spPr>
              <a:xfrm>
                <a:off x="3823426" y="4084973"/>
                <a:ext cx="1510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+mn-lt"/>
                    <a:ea typeface="Fira Sans Extra Condensed"/>
                    <a:cs typeface="Fira Sans Extra Condensed"/>
                    <a:sym typeface="Fira Sans Extra Condensed"/>
                  </a:rPr>
                  <a:t>Add</a:t>
                </a:r>
                <a:endParaRPr sz="1800" b="1" dirty="0">
                  <a:solidFill>
                    <a:srgbClr val="000000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999" name="Google Shape;5999;p43"/>
              <p:cNvSpPr txBox="1"/>
              <p:nvPr/>
            </p:nvSpPr>
            <p:spPr>
              <a:xfrm>
                <a:off x="3805795" y="4414083"/>
                <a:ext cx="1510800" cy="1047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pt-BR" sz="1200" dirty="0">
                    <a:latin typeface="+mn-lt"/>
                    <a:ea typeface="Roboto"/>
                    <a:cs typeface="Roboto"/>
                    <a:sym typeface="Roboto"/>
                  </a:rPr>
                  <a:t>Primeira página aberta quando user utiliza o app pela primeira vez .</a:t>
                </a:r>
                <a:endParaRPr sz="1200" dirty="0">
                  <a:solidFill>
                    <a:srgbClr val="000000"/>
                  </a:solidFill>
                  <a:latin typeface="+mn-lt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009" name="Google Shape;6009;p43"/>
          <p:cNvGrpSpPr/>
          <p:nvPr/>
        </p:nvGrpSpPr>
        <p:grpSpPr>
          <a:xfrm>
            <a:off x="4517859" y="1193565"/>
            <a:ext cx="4114516" cy="3328940"/>
            <a:chOff x="4572276" y="1229825"/>
            <a:chExt cx="4114516" cy="3328940"/>
          </a:xfrm>
        </p:grpSpPr>
        <p:cxnSp>
          <p:nvCxnSpPr>
            <p:cNvPr id="6010" name="Google Shape;6010;p43"/>
            <p:cNvCxnSpPr>
              <a:cxnSpLocks/>
              <a:stCxn id="6011" idx="2"/>
            </p:cNvCxnSpPr>
            <p:nvPr/>
          </p:nvCxnSpPr>
          <p:spPr>
            <a:xfrm rot="5400000">
              <a:off x="5138450" y="1765839"/>
              <a:ext cx="2226752" cy="3359099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12" name="Google Shape;6012;p43"/>
            <p:cNvGrpSpPr/>
            <p:nvPr/>
          </p:nvGrpSpPr>
          <p:grpSpPr>
            <a:xfrm>
              <a:off x="7636299" y="2535640"/>
              <a:ext cx="590196" cy="764852"/>
              <a:chOff x="7636299" y="2641162"/>
              <a:chExt cx="590196" cy="764852"/>
            </a:xfrm>
          </p:grpSpPr>
          <p:sp>
            <p:nvSpPr>
              <p:cNvPr id="6013" name="Google Shape;6013;p43"/>
              <p:cNvSpPr/>
              <p:nvPr/>
            </p:nvSpPr>
            <p:spPr>
              <a:xfrm>
                <a:off x="7637721" y="2641162"/>
                <a:ext cx="588774" cy="231292"/>
              </a:xfrm>
              <a:custGeom>
                <a:avLst/>
                <a:gdLst/>
                <a:ahLst/>
                <a:cxnLst/>
                <a:rect l="l" t="t" r="r" b="b"/>
                <a:pathLst>
                  <a:path w="14492" h="5693" extrusionOk="0">
                    <a:moveTo>
                      <a:pt x="14491" y="1263"/>
                    </a:moveTo>
                    <a:lnTo>
                      <a:pt x="14479" y="1013"/>
                    </a:lnTo>
                    <a:lnTo>
                      <a:pt x="14289" y="572"/>
                    </a:lnTo>
                    <a:lnTo>
                      <a:pt x="13955" y="239"/>
                    </a:lnTo>
                    <a:lnTo>
                      <a:pt x="13515" y="49"/>
                    </a:lnTo>
                    <a:lnTo>
                      <a:pt x="13277" y="25"/>
                    </a:lnTo>
                    <a:lnTo>
                      <a:pt x="1251" y="1"/>
                    </a:lnTo>
                    <a:lnTo>
                      <a:pt x="989" y="13"/>
                    </a:lnTo>
                    <a:lnTo>
                      <a:pt x="548" y="203"/>
                    </a:lnTo>
                    <a:lnTo>
                      <a:pt x="215" y="537"/>
                    </a:lnTo>
                    <a:lnTo>
                      <a:pt x="36" y="965"/>
                    </a:lnTo>
                    <a:lnTo>
                      <a:pt x="13" y="1215"/>
                    </a:lnTo>
                    <a:lnTo>
                      <a:pt x="1" y="5657"/>
                    </a:lnTo>
                    <a:lnTo>
                      <a:pt x="14479" y="5692"/>
                    </a:lnTo>
                    <a:lnTo>
                      <a:pt x="14491" y="126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14" name="Google Shape;6014;p43"/>
              <p:cNvSpPr/>
              <p:nvPr/>
            </p:nvSpPr>
            <p:spPr>
              <a:xfrm>
                <a:off x="7636299" y="2871437"/>
                <a:ext cx="589708" cy="534577"/>
              </a:xfrm>
              <a:custGeom>
                <a:avLst/>
                <a:gdLst/>
                <a:ahLst/>
                <a:cxnLst/>
                <a:rect l="l" t="t" r="r" b="b"/>
                <a:pathLst>
                  <a:path w="14515" h="13158" extrusionOk="0">
                    <a:moveTo>
                      <a:pt x="24" y="1"/>
                    </a:moveTo>
                    <a:lnTo>
                      <a:pt x="0" y="11967"/>
                    </a:lnTo>
                    <a:lnTo>
                      <a:pt x="12" y="12205"/>
                    </a:lnTo>
                    <a:lnTo>
                      <a:pt x="202" y="12622"/>
                    </a:lnTo>
                    <a:lnTo>
                      <a:pt x="536" y="12931"/>
                    </a:lnTo>
                    <a:lnTo>
                      <a:pt x="976" y="13110"/>
                    </a:lnTo>
                    <a:lnTo>
                      <a:pt x="1215" y="13122"/>
                    </a:lnTo>
                    <a:lnTo>
                      <a:pt x="13240" y="13157"/>
                    </a:lnTo>
                    <a:lnTo>
                      <a:pt x="13490" y="13146"/>
                    </a:lnTo>
                    <a:lnTo>
                      <a:pt x="13931" y="12967"/>
                    </a:lnTo>
                    <a:lnTo>
                      <a:pt x="14264" y="12645"/>
                    </a:lnTo>
                    <a:lnTo>
                      <a:pt x="14455" y="12229"/>
                    </a:lnTo>
                    <a:lnTo>
                      <a:pt x="14479" y="12003"/>
                    </a:lnTo>
                    <a:lnTo>
                      <a:pt x="14514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16" name="Google Shape;6016;p43"/>
              <p:cNvSpPr/>
              <p:nvPr/>
            </p:nvSpPr>
            <p:spPr>
              <a:xfrm>
                <a:off x="7696265" y="2702631"/>
                <a:ext cx="471198" cy="114651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2822" extrusionOk="0">
                    <a:moveTo>
                      <a:pt x="11598" y="2429"/>
                    </a:moveTo>
                    <a:lnTo>
                      <a:pt x="11574" y="2584"/>
                    </a:lnTo>
                    <a:lnTo>
                      <a:pt x="11443" y="2751"/>
                    </a:lnTo>
                    <a:lnTo>
                      <a:pt x="11324" y="2810"/>
                    </a:lnTo>
                    <a:lnTo>
                      <a:pt x="11252" y="2822"/>
                    </a:lnTo>
                    <a:lnTo>
                      <a:pt x="346" y="2798"/>
                    </a:lnTo>
                    <a:lnTo>
                      <a:pt x="274" y="2798"/>
                    </a:lnTo>
                    <a:lnTo>
                      <a:pt x="143" y="2739"/>
                    </a:lnTo>
                    <a:lnTo>
                      <a:pt x="12" y="2572"/>
                    </a:lnTo>
                    <a:lnTo>
                      <a:pt x="0" y="2417"/>
                    </a:lnTo>
                    <a:lnTo>
                      <a:pt x="0" y="393"/>
                    </a:lnTo>
                    <a:lnTo>
                      <a:pt x="12" y="238"/>
                    </a:lnTo>
                    <a:lnTo>
                      <a:pt x="143" y="72"/>
                    </a:lnTo>
                    <a:lnTo>
                      <a:pt x="274" y="12"/>
                    </a:lnTo>
                    <a:lnTo>
                      <a:pt x="346" y="0"/>
                    </a:lnTo>
                    <a:lnTo>
                      <a:pt x="11252" y="12"/>
                    </a:lnTo>
                    <a:lnTo>
                      <a:pt x="11324" y="24"/>
                    </a:lnTo>
                    <a:lnTo>
                      <a:pt x="11443" y="83"/>
                    </a:lnTo>
                    <a:lnTo>
                      <a:pt x="11574" y="250"/>
                    </a:lnTo>
                    <a:lnTo>
                      <a:pt x="11598" y="405"/>
                    </a:lnTo>
                    <a:lnTo>
                      <a:pt x="11598" y="242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17" name="Google Shape;6017;p43"/>
              <p:cNvSpPr/>
              <p:nvPr/>
            </p:nvSpPr>
            <p:spPr>
              <a:xfrm>
                <a:off x="7713694" y="3026714"/>
                <a:ext cx="93850" cy="93890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2311" extrusionOk="0">
                    <a:moveTo>
                      <a:pt x="2310" y="2001"/>
                    </a:moveTo>
                    <a:lnTo>
                      <a:pt x="2286" y="2132"/>
                    </a:lnTo>
                    <a:lnTo>
                      <a:pt x="2119" y="2299"/>
                    </a:lnTo>
                    <a:lnTo>
                      <a:pt x="1989" y="2310"/>
                    </a:lnTo>
                    <a:lnTo>
                      <a:pt x="310" y="2310"/>
                    </a:lnTo>
                    <a:lnTo>
                      <a:pt x="179" y="2287"/>
                    </a:lnTo>
                    <a:lnTo>
                      <a:pt x="12" y="2120"/>
                    </a:lnTo>
                    <a:lnTo>
                      <a:pt x="0" y="2001"/>
                    </a:lnTo>
                    <a:lnTo>
                      <a:pt x="0" y="322"/>
                    </a:lnTo>
                    <a:lnTo>
                      <a:pt x="24" y="191"/>
                    </a:lnTo>
                    <a:lnTo>
                      <a:pt x="191" y="24"/>
                    </a:lnTo>
                    <a:lnTo>
                      <a:pt x="310" y="1"/>
                    </a:lnTo>
                    <a:lnTo>
                      <a:pt x="1989" y="1"/>
                    </a:lnTo>
                    <a:lnTo>
                      <a:pt x="2119" y="24"/>
                    </a:lnTo>
                    <a:lnTo>
                      <a:pt x="2286" y="191"/>
                    </a:lnTo>
                    <a:lnTo>
                      <a:pt x="2310" y="322"/>
                    </a:lnTo>
                    <a:lnTo>
                      <a:pt x="2310" y="2001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18" name="Google Shape;6018;p43"/>
              <p:cNvSpPr/>
              <p:nvPr/>
            </p:nvSpPr>
            <p:spPr>
              <a:xfrm>
                <a:off x="7830253" y="3026714"/>
                <a:ext cx="94378" cy="9389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311" extrusionOk="0">
                    <a:moveTo>
                      <a:pt x="2311" y="2001"/>
                    </a:moveTo>
                    <a:lnTo>
                      <a:pt x="2287" y="2132"/>
                    </a:lnTo>
                    <a:lnTo>
                      <a:pt x="2120" y="2299"/>
                    </a:lnTo>
                    <a:lnTo>
                      <a:pt x="2001" y="2310"/>
                    </a:lnTo>
                    <a:lnTo>
                      <a:pt x="322" y="2310"/>
                    </a:lnTo>
                    <a:lnTo>
                      <a:pt x="191" y="2287"/>
                    </a:lnTo>
                    <a:lnTo>
                      <a:pt x="24" y="2120"/>
                    </a:lnTo>
                    <a:lnTo>
                      <a:pt x="1" y="2001"/>
                    </a:lnTo>
                    <a:lnTo>
                      <a:pt x="1" y="322"/>
                    </a:lnTo>
                    <a:lnTo>
                      <a:pt x="24" y="191"/>
                    </a:lnTo>
                    <a:lnTo>
                      <a:pt x="203" y="24"/>
                    </a:lnTo>
                    <a:lnTo>
                      <a:pt x="334" y="1"/>
                    </a:lnTo>
                    <a:lnTo>
                      <a:pt x="2013" y="1"/>
                    </a:lnTo>
                    <a:lnTo>
                      <a:pt x="2144" y="24"/>
                    </a:lnTo>
                    <a:lnTo>
                      <a:pt x="2311" y="191"/>
                    </a:lnTo>
                    <a:lnTo>
                      <a:pt x="2322" y="322"/>
                    </a:lnTo>
                    <a:lnTo>
                      <a:pt x="2311" y="2001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19" name="Google Shape;6019;p43"/>
              <p:cNvSpPr/>
              <p:nvPr/>
            </p:nvSpPr>
            <p:spPr>
              <a:xfrm>
                <a:off x="7947787" y="3027689"/>
                <a:ext cx="93890" cy="93403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299" extrusionOk="0">
                    <a:moveTo>
                      <a:pt x="2311" y="1989"/>
                    </a:moveTo>
                    <a:lnTo>
                      <a:pt x="2287" y="2120"/>
                    </a:lnTo>
                    <a:lnTo>
                      <a:pt x="2108" y="2286"/>
                    </a:lnTo>
                    <a:lnTo>
                      <a:pt x="1989" y="2298"/>
                    </a:lnTo>
                    <a:lnTo>
                      <a:pt x="311" y="2298"/>
                    </a:lnTo>
                    <a:lnTo>
                      <a:pt x="180" y="2286"/>
                    </a:lnTo>
                    <a:lnTo>
                      <a:pt x="13" y="2108"/>
                    </a:lnTo>
                    <a:lnTo>
                      <a:pt x="1" y="1989"/>
                    </a:lnTo>
                    <a:lnTo>
                      <a:pt x="1" y="310"/>
                    </a:lnTo>
                    <a:lnTo>
                      <a:pt x="13" y="179"/>
                    </a:lnTo>
                    <a:lnTo>
                      <a:pt x="191" y="12"/>
                    </a:lnTo>
                    <a:lnTo>
                      <a:pt x="311" y="0"/>
                    </a:lnTo>
                    <a:lnTo>
                      <a:pt x="1989" y="0"/>
                    </a:lnTo>
                    <a:lnTo>
                      <a:pt x="2120" y="12"/>
                    </a:lnTo>
                    <a:lnTo>
                      <a:pt x="2287" y="191"/>
                    </a:lnTo>
                    <a:lnTo>
                      <a:pt x="2311" y="310"/>
                    </a:lnTo>
                    <a:lnTo>
                      <a:pt x="2311" y="1989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20" name="Google Shape;6020;p43"/>
              <p:cNvSpPr/>
              <p:nvPr/>
            </p:nvSpPr>
            <p:spPr>
              <a:xfrm>
                <a:off x="8064387" y="3027689"/>
                <a:ext cx="93890" cy="93403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299" extrusionOk="0">
                    <a:moveTo>
                      <a:pt x="2310" y="1989"/>
                    </a:moveTo>
                    <a:lnTo>
                      <a:pt x="2287" y="2120"/>
                    </a:lnTo>
                    <a:lnTo>
                      <a:pt x="2120" y="2286"/>
                    </a:lnTo>
                    <a:lnTo>
                      <a:pt x="1989" y="2298"/>
                    </a:lnTo>
                    <a:lnTo>
                      <a:pt x="310" y="2298"/>
                    </a:lnTo>
                    <a:lnTo>
                      <a:pt x="179" y="2286"/>
                    </a:lnTo>
                    <a:lnTo>
                      <a:pt x="12" y="2108"/>
                    </a:lnTo>
                    <a:lnTo>
                      <a:pt x="0" y="1989"/>
                    </a:lnTo>
                    <a:lnTo>
                      <a:pt x="0" y="310"/>
                    </a:lnTo>
                    <a:lnTo>
                      <a:pt x="24" y="179"/>
                    </a:lnTo>
                    <a:lnTo>
                      <a:pt x="191" y="12"/>
                    </a:lnTo>
                    <a:lnTo>
                      <a:pt x="310" y="0"/>
                    </a:lnTo>
                    <a:lnTo>
                      <a:pt x="1989" y="0"/>
                    </a:lnTo>
                    <a:lnTo>
                      <a:pt x="2120" y="12"/>
                    </a:lnTo>
                    <a:lnTo>
                      <a:pt x="2287" y="191"/>
                    </a:lnTo>
                    <a:lnTo>
                      <a:pt x="2310" y="310"/>
                    </a:lnTo>
                    <a:lnTo>
                      <a:pt x="2310" y="1989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21" name="Google Shape;6021;p43"/>
              <p:cNvSpPr/>
              <p:nvPr/>
            </p:nvSpPr>
            <p:spPr>
              <a:xfrm>
                <a:off x="7713694" y="2916898"/>
                <a:ext cx="94337" cy="94378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323" extrusionOk="0">
                    <a:moveTo>
                      <a:pt x="2310" y="2013"/>
                    </a:moveTo>
                    <a:lnTo>
                      <a:pt x="2286" y="2132"/>
                    </a:lnTo>
                    <a:lnTo>
                      <a:pt x="2119" y="2299"/>
                    </a:lnTo>
                    <a:lnTo>
                      <a:pt x="1989" y="2323"/>
                    </a:lnTo>
                    <a:lnTo>
                      <a:pt x="310" y="2323"/>
                    </a:lnTo>
                    <a:lnTo>
                      <a:pt x="179" y="2299"/>
                    </a:lnTo>
                    <a:lnTo>
                      <a:pt x="12" y="2120"/>
                    </a:lnTo>
                    <a:lnTo>
                      <a:pt x="0" y="1989"/>
                    </a:lnTo>
                    <a:lnTo>
                      <a:pt x="0" y="310"/>
                    </a:lnTo>
                    <a:lnTo>
                      <a:pt x="24" y="179"/>
                    </a:lnTo>
                    <a:lnTo>
                      <a:pt x="203" y="13"/>
                    </a:lnTo>
                    <a:lnTo>
                      <a:pt x="333" y="1"/>
                    </a:lnTo>
                    <a:lnTo>
                      <a:pt x="2012" y="1"/>
                    </a:lnTo>
                    <a:lnTo>
                      <a:pt x="2143" y="13"/>
                    </a:lnTo>
                    <a:lnTo>
                      <a:pt x="2310" y="191"/>
                    </a:lnTo>
                    <a:lnTo>
                      <a:pt x="2322" y="310"/>
                    </a:lnTo>
                    <a:lnTo>
                      <a:pt x="2310" y="2013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22" name="Google Shape;6022;p43"/>
              <p:cNvSpPr/>
              <p:nvPr/>
            </p:nvSpPr>
            <p:spPr>
              <a:xfrm>
                <a:off x="7830740" y="2916898"/>
                <a:ext cx="94865" cy="94378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323" extrusionOk="0">
                    <a:moveTo>
                      <a:pt x="2310" y="2013"/>
                    </a:moveTo>
                    <a:lnTo>
                      <a:pt x="2299" y="2132"/>
                    </a:lnTo>
                    <a:lnTo>
                      <a:pt x="2120" y="2299"/>
                    </a:lnTo>
                    <a:lnTo>
                      <a:pt x="2001" y="2323"/>
                    </a:lnTo>
                    <a:lnTo>
                      <a:pt x="322" y="2323"/>
                    </a:lnTo>
                    <a:lnTo>
                      <a:pt x="191" y="2299"/>
                    </a:lnTo>
                    <a:lnTo>
                      <a:pt x="24" y="2120"/>
                    </a:lnTo>
                    <a:lnTo>
                      <a:pt x="1" y="1989"/>
                    </a:lnTo>
                    <a:lnTo>
                      <a:pt x="1" y="310"/>
                    </a:lnTo>
                    <a:lnTo>
                      <a:pt x="24" y="179"/>
                    </a:lnTo>
                    <a:lnTo>
                      <a:pt x="203" y="13"/>
                    </a:lnTo>
                    <a:lnTo>
                      <a:pt x="334" y="1"/>
                    </a:lnTo>
                    <a:lnTo>
                      <a:pt x="2013" y="1"/>
                    </a:lnTo>
                    <a:lnTo>
                      <a:pt x="2144" y="13"/>
                    </a:lnTo>
                    <a:lnTo>
                      <a:pt x="2310" y="191"/>
                    </a:lnTo>
                    <a:lnTo>
                      <a:pt x="2334" y="310"/>
                    </a:lnTo>
                    <a:lnTo>
                      <a:pt x="2310" y="2013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23" name="Google Shape;6023;p43"/>
              <p:cNvSpPr/>
              <p:nvPr/>
            </p:nvSpPr>
            <p:spPr>
              <a:xfrm>
                <a:off x="7947787" y="2917386"/>
                <a:ext cx="93890" cy="94378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23" extrusionOk="0">
                    <a:moveTo>
                      <a:pt x="2311" y="2013"/>
                    </a:moveTo>
                    <a:lnTo>
                      <a:pt x="2287" y="2144"/>
                    </a:lnTo>
                    <a:lnTo>
                      <a:pt x="2108" y="2311"/>
                    </a:lnTo>
                    <a:lnTo>
                      <a:pt x="1989" y="2322"/>
                    </a:lnTo>
                    <a:lnTo>
                      <a:pt x="311" y="2322"/>
                    </a:lnTo>
                    <a:lnTo>
                      <a:pt x="180" y="2299"/>
                    </a:lnTo>
                    <a:lnTo>
                      <a:pt x="13" y="2120"/>
                    </a:lnTo>
                    <a:lnTo>
                      <a:pt x="1" y="2001"/>
                    </a:lnTo>
                    <a:lnTo>
                      <a:pt x="1" y="310"/>
                    </a:lnTo>
                    <a:lnTo>
                      <a:pt x="13" y="179"/>
                    </a:lnTo>
                    <a:lnTo>
                      <a:pt x="191" y="13"/>
                    </a:lnTo>
                    <a:lnTo>
                      <a:pt x="311" y="1"/>
                    </a:lnTo>
                    <a:lnTo>
                      <a:pt x="1989" y="1"/>
                    </a:lnTo>
                    <a:lnTo>
                      <a:pt x="2120" y="24"/>
                    </a:lnTo>
                    <a:lnTo>
                      <a:pt x="2287" y="191"/>
                    </a:lnTo>
                    <a:lnTo>
                      <a:pt x="2311" y="310"/>
                    </a:lnTo>
                    <a:lnTo>
                      <a:pt x="2311" y="2013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24" name="Google Shape;6024;p43"/>
              <p:cNvSpPr/>
              <p:nvPr/>
            </p:nvSpPr>
            <p:spPr>
              <a:xfrm>
                <a:off x="8064874" y="2917874"/>
                <a:ext cx="93890" cy="94378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23" extrusionOk="0">
                    <a:moveTo>
                      <a:pt x="2310" y="2013"/>
                    </a:moveTo>
                    <a:lnTo>
                      <a:pt x="2286" y="2144"/>
                    </a:lnTo>
                    <a:lnTo>
                      <a:pt x="2120" y="2310"/>
                    </a:lnTo>
                    <a:lnTo>
                      <a:pt x="2001" y="2322"/>
                    </a:lnTo>
                    <a:lnTo>
                      <a:pt x="322" y="2322"/>
                    </a:lnTo>
                    <a:lnTo>
                      <a:pt x="191" y="2310"/>
                    </a:lnTo>
                    <a:lnTo>
                      <a:pt x="24" y="2132"/>
                    </a:lnTo>
                    <a:lnTo>
                      <a:pt x="0" y="2001"/>
                    </a:lnTo>
                    <a:lnTo>
                      <a:pt x="0" y="322"/>
                    </a:lnTo>
                    <a:lnTo>
                      <a:pt x="24" y="191"/>
                    </a:lnTo>
                    <a:lnTo>
                      <a:pt x="191" y="24"/>
                    </a:lnTo>
                    <a:lnTo>
                      <a:pt x="322" y="1"/>
                    </a:lnTo>
                    <a:lnTo>
                      <a:pt x="2001" y="1"/>
                    </a:lnTo>
                    <a:lnTo>
                      <a:pt x="2132" y="24"/>
                    </a:lnTo>
                    <a:lnTo>
                      <a:pt x="2298" y="191"/>
                    </a:lnTo>
                    <a:lnTo>
                      <a:pt x="2310" y="322"/>
                    </a:lnTo>
                    <a:lnTo>
                      <a:pt x="2310" y="2013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25" name="Google Shape;6025;p43"/>
              <p:cNvSpPr/>
              <p:nvPr/>
            </p:nvSpPr>
            <p:spPr>
              <a:xfrm>
                <a:off x="7713206" y="3137016"/>
                <a:ext cx="93403" cy="9389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311" extrusionOk="0">
                    <a:moveTo>
                      <a:pt x="2298" y="1989"/>
                    </a:moveTo>
                    <a:lnTo>
                      <a:pt x="2286" y="2120"/>
                    </a:lnTo>
                    <a:lnTo>
                      <a:pt x="2108" y="2286"/>
                    </a:lnTo>
                    <a:lnTo>
                      <a:pt x="1989" y="2310"/>
                    </a:lnTo>
                    <a:lnTo>
                      <a:pt x="310" y="2310"/>
                    </a:lnTo>
                    <a:lnTo>
                      <a:pt x="179" y="2286"/>
                    </a:lnTo>
                    <a:lnTo>
                      <a:pt x="12" y="2108"/>
                    </a:lnTo>
                    <a:lnTo>
                      <a:pt x="0" y="1989"/>
                    </a:lnTo>
                    <a:lnTo>
                      <a:pt x="0" y="310"/>
                    </a:lnTo>
                    <a:lnTo>
                      <a:pt x="12" y="179"/>
                    </a:lnTo>
                    <a:lnTo>
                      <a:pt x="191" y="12"/>
                    </a:lnTo>
                    <a:lnTo>
                      <a:pt x="310" y="0"/>
                    </a:lnTo>
                    <a:lnTo>
                      <a:pt x="1989" y="0"/>
                    </a:lnTo>
                    <a:lnTo>
                      <a:pt x="2120" y="12"/>
                    </a:lnTo>
                    <a:lnTo>
                      <a:pt x="2286" y="191"/>
                    </a:lnTo>
                    <a:lnTo>
                      <a:pt x="2298" y="310"/>
                    </a:lnTo>
                    <a:lnTo>
                      <a:pt x="2298" y="1989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26" name="Google Shape;6026;p43"/>
              <p:cNvSpPr/>
              <p:nvPr/>
            </p:nvSpPr>
            <p:spPr>
              <a:xfrm>
                <a:off x="7830253" y="3137504"/>
                <a:ext cx="94378" cy="9389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311" extrusionOk="0">
                    <a:moveTo>
                      <a:pt x="2311" y="2001"/>
                    </a:moveTo>
                    <a:lnTo>
                      <a:pt x="2287" y="2120"/>
                    </a:lnTo>
                    <a:lnTo>
                      <a:pt x="2120" y="2286"/>
                    </a:lnTo>
                    <a:lnTo>
                      <a:pt x="2001" y="2310"/>
                    </a:lnTo>
                    <a:lnTo>
                      <a:pt x="322" y="2310"/>
                    </a:lnTo>
                    <a:lnTo>
                      <a:pt x="191" y="2286"/>
                    </a:lnTo>
                    <a:lnTo>
                      <a:pt x="24" y="2120"/>
                    </a:lnTo>
                    <a:lnTo>
                      <a:pt x="1" y="2001"/>
                    </a:lnTo>
                    <a:lnTo>
                      <a:pt x="1" y="310"/>
                    </a:lnTo>
                    <a:lnTo>
                      <a:pt x="24" y="179"/>
                    </a:lnTo>
                    <a:lnTo>
                      <a:pt x="203" y="12"/>
                    </a:lnTo>
                    <a:lnTo>
                      <a:pt x="334" y="0"/>
                    </a:lnTo>
                    <a:lnTo>
                      <a:pt x="2013" y="0"/>
                    </a:lnTo>
                    <a:lnTo>
                      <a:pt x="2144" y="24"/>
                    </a:lnTo>
                    <a:lnTo>
                      <a:pt x="2311" y="191"/>
                    </a:lnTo>
                    <a:lnTo>
                      <a:pt x="2322" y="310"/>
                    </a:lnTo>
                    <a:lnTo>
                      <a:pt x="2311" y="2001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27" name="Google Shape;6027;p43"/>
              <p:cNvSpPr/>
              <p:nvPr/>
            </p:nvSpPr>
            <p:spPr>
              <a:xfrm>
                <a:off x="7947340" y="3137504"/>
                <a:ext cx="93403" cy="9389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311" extrusionOk="0">
                    <a:moveTo>
                      <a:pt x="2298" y="2001"/>
                    </a:moveTo>
                    <a:lnTo>
                      <a:pt x="2286" y="2120"/>
                    </a:lnTo>
                    <a:lnTo>
                      <a:pt x="2108" y="2286"/>
                    </a:lnTo>
                    <a:lnTo>
                      <a:pt x="1988" y="2310"/>
                    </a:lnTo>
                    <a:lnTo>
                      <a:pt x="310" y="2310"/>
                    </a:lnTo>
                    <a:lnTo>
                      <a:pt x="179" y="2286"/>
                    </a:lnTo>
                    <a:lnTo>
                      <a:pt x="12" y="2120"/>
                    </a:lnTo>
                    <a:lnTo>
                      <a:pt x="0" y="2001"/>
                    </a:lnTo>
                    <a:lnTo>
                      <a:pt x="0" y="310"/>
                    </a:lnTo>
                    <a:lnTo>
                      <a:pt x="12" y="179"/>
                    </a:lnTo>
                    <a:lnTo>
                      <a:pt x="191" y="12"/>
                    </a:lnTo>
                    <a:lnTo>
                      <a:pt x="310" y="0"/>
                    </a:lnTo>
                    <a:lnTo>
                      <a:pt x="1988" y="0"/>
                    </a:lnTo>
                    <a:lnTo>
                      <a:pt x="2119" y="24"/>
                    </a:lnTo>
                    <a:lnTo>
                      <a:pt x="2286" y="191"/>
                    </a:lnTo>
                    <a:lnTo>
                      <a:pt x="2298" y="310"/>
                    </a:lnTo>
                    <a:lnTo>
                      <a:pt x="2298" y="2001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28" name="Google Shape;6028;p43"/>
              <p:cNvSpPr/>
              <p:nvPr/>
            </p:nvSpPr>
            <p:spPr>
              <a:xfrm>
                <a:off x="7713206" y="3247766"/>
                <a:ext cx="93403" cy="93403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99" extrusionOk="0">
                    <a:moveTo>
                      <a:pt x="2298" y="1989"/>
                    </a:moveTo>
                    <a:lnTo>
                      <a:pt x="2286" y="2120"/>
                    </a:lnTo>
                    <a:lnTo>
                      <a:pt x="2108" y="2287"/>
                    </a:lnTo>
                    <a:lnTo>
                      <a:pt x="1989" y="2299"/>
                    </a:lnTo>
                    <a:lnTo>
                      <a:pt x="310" y="2299"/>
                    </a:lnTo>
                    <a:lnTo>
                      <a:pt x="179" y="2287"/>
                    </a:lnTo>
                    <a:lnTo>
                      <a:pt x="12" y="2108"/>
                    </a:lnTo>
                    <a:lnTo>
                      <a:pt x="0" y="1989"/>
                    </a:lnTo>
                    <a:lnTo>
                      <a:pt x="0" y="311"/>
                    </a:lnTo>
                    <a:lnTo>
                      <a:pt x="12" y="180"/>
                    </a:lnTo>
                    <a:lnTo>
                      <a:pt x="191" y="13"/>
                    </a:lnTo>
                    <a:lnTo>
                      <a:pt x="310" y="1"/>
                    </a:lnTo>
                    <a:lnTo>
                      <a:pt x="1989" y="1"/>
                    </a:lnTo>
                    <a:lnTo>
                      <a:pt x="2120" y="13"/>
                    </a:lnTo>
                    <a:lnTo>
                      <a:pt x="2286" y="191"/>
                    </a:lnTo>
                    <a:lnTo>
                      <a:pt x="2298" y="311"/>
                    </a:lnTo>
                    <a:lnTo>
                      <a:pt x="2298" y="1989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29" name="Google Shape;6029;p43"/>
              <p:cNvSpPr/>
              <p:nvPr/>
            </p:nvSpPr>
            <p:spPr>
              <a:xfrm>
                <a:off x="7829765" y="3247766"/>
                <a:ext cx="94378" cy="93403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299" extrusionOk="0">
                    <a:moveTo>
                      <a:pt x="2311" y="1989"/>
                    </a:moveTo>
                    <a:lnTo>
                      <a:pt x="2287" y="2120"/>
                    </a:lnTo>
                    <a:lnTo>
                      <a:pt x="2120" y="2287"/>
                    </a:lnTo>
                    <a:lnTo>
                      <a:pt x="2001" y="2299"/>
                    </a:lnTo>
                    <a:lnTo>
                      <a:pt x="310" y="2299"/>
                    </a:lnTo>
                    <a:lnTo>
                      <a:pt x="179" y="2287"/>
                    </a:lnTo>
                    <a:lnTo>
                      <a:pt x="13" y="2108"/>
                    </a:lnTo>
                    <a:lnTo>
                      <a:pt x="1" y="1989"/>
                    </a:lnTo>
                    <a:lnTo>
                      <a:pt x="1" y="311"/>
                    </a:lnTo>
                    <a:lnTo>
                      <a:pt x="25" y="180"/>
                    </a:lnTo>
                    <a:lnTo>
                      <a:pt x="203" y="13"/>
                    </a:lnTo>
                    <a:lnTo>
                      <a:pt x="334" y="1"/>
                    </a:lnTo>
                    <a:lnTo>
                      <a:pt x="2013" y="1"/>
                    </a:lnTo>
                    <a:lnTo>
                      <a:pt x="2144" y="13"/>
                    </a:lnTo>
                    <a:lnTo>
                      <a:pt x="2311" y="191"/>
                    </a:lnTo>
                    <a:lnTo>
                      <a:pt x="2323" y="311"/>
                    </a:lnTo>
                    <a:lnTo>
                      <a:pt x="2311" y="1989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30" name="Google Shape;6030;p43"/>
              <p:cNvSpPr/>
              <p:nvPr/>
            </p:nvSpPr>
            <p:spPr>
              <a:xfrm>
                <a:off x="7947340" y="3248253"/>
                <a:ext cx="93403" cy="9389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311" extrusionOk="0">
                    <a:moveTo>
                      <a:pt x="2298" y="1989"/>
                    </a:moveTo>
                    <a:lnTo>
                      <a:pt x="2286" y="2120"/>
                    </a:lnTo>
                    <a:lnTo>
                      <a:pt x="2108" y="2287"/>
                    </a:lnTo>
                    <a:lnTo>
                      <a:pt x="1988" y="2311"/>
                    </a:lnTo>
                    <a:lnTo>
                      <a:pt x="310" y="2311"/>
                    </a:lnTo>
                    <a:lnTo>
                      <a:pt x="179" y="2287"/>
                    </a:lnTo>
                    <a:lnTo>
                      <a:pt x="12" y="2108"/>
                    </a:lnTo>
                    <a:lnTo>
                      <a:pt x="0" y="1989"/>
                    </a:lnTo>
                    <a:lnTo>
                      <a:pt x="0" y="310"/>
                    </a:lnTo>
                    <a:lnTo>
                      <a:pt x="12" y="179"/>
                    </a:lnTo>
                    <a:lnTo>
                      <a:pt x="191" y="13"/>
                    </a:lnTo>
                    <a:lnTo>
                      <a:pt x="310" y="1"/>
                    </a:lnTo>
                    <a:lnTo>
                      <a:pt x="1988" y="1"/>
                    </a:lnTo>
                    <a:lnTo>
                      <a:pt x="2119" y="13"/>
                    </a:lnTo>
                    <a:lnTo>
                      <a:pt x="2286" y="191"/>
                    </a:lnTo>
                    <a:lnTo>
                      <a:pt x="2298" y="310"/>
                    </a:lnTo>
                    <a:lnTo>
                      <a:pt x="2298" y="1989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31" name="Google Shape;6031;p43"/>
              <p:cNvSpPr/>
              <p:nvPr/>
            </p:nvSpPr>
            <p:spPr>
              <a:xfrm>
                <a:off x="8063899" y="3137504"/>
                <a:ext cx="94378" cy="204641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5037" extrusionOk="0">
                    <a:moveTo>
                      <a:pt x="2322" y="1250"/>
                    </a:moveTo>
                    <a:lnTo>
                      <a:pt x="2322" y="310"/>
                    </a:lnTo>
                    <a:lnTo>
                      <a:pt x="2299" y="179"/>
                    </a:lnTo>
                    <a:lnTo>
                      <a:pt x="2132" y="12"/>
                    </a:lnTo>
                    <a:lnTo>
                      <a:pt x="2001" y="0"/>
                    </a:lnTo>
                    <a:lnTo>
                      <a:pt x="322" y="0"/>
                    </a:lnTo>
                    <a:lnTo>
                      <a:pt x="191" y="24"/>
                    </a:lnTo>
                    <a:lnTo>
                      <a:pt x="24" y="191"/>
                    </a:lnTo>
                    <a:lnTo>
                      <a:pt x="12" y="310"/>
                    </a:lnTo>
                    <a:lnTo>
                      <a:pt x="12" y="1250"/>
                    </a:lnTo>
                    <a:lnTo>
                      <a:pt x="12" y="2012"/>
                    </a:lnTo>
                    <a:lnTo>
                      <a:pt x="1" y="4715"/>
                    </a:lnTo>
                    <a:lnTo>
                      <a:pt x="12" y="4846"/>
                    </a:lnTo>
                    <a:lnTo>
                      <a:pt x="179" y="5013"/>
                    </a:lnTo>
                    <a:lnTo>
                      <a:pt x="310" y="5037"/>
                    </a:lnTo>
                    <a:lnTo>
                      <a:pt x="1989" y="5037"/>
                    </a:lnTo>
                    <a:lnTo>
                      <a:pt x="2120" y="5013"/>
                    </a:lnTo>
                    <a:lnTo>
                      <a:pt x="2287" y="4846"/>
                    </a:lnTo>
                    <a:lnTo>
                      <a:pt x="2299" y="4715"/>
                    </a:lnTo>
                    <a:lnTo>
                      <a:pt x="2322" y="1250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32" name="Google Shape;6032;p43"/>
              <p:cNvSpPr/>
              <p:nvPr/>
            </p:nvSpPr>
            <p:spPr>
              <a:xfrm>
                <a:off x="7708859" y="3021879"/>
                <a:ext cx="93850" cy="93890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2311" extrusionOk="0">
                    <a:moveTo>
                      <a:pt x="2310" y="2001"/>
                    </a:moveTo>
                    <a:lnTo>
                      <a:pt x="2286" y="2132"/>
                    </a:lnTo>
                    <a:lnTo>
                      <a:pt x="2119" y="2299"/>
                    </a:lnTo>
                    <a:lnTo>
                      <a:pt x="2000" y="2310"/>
                    </a:lnTo>
                    <a:lnTo>
                      <a:pt x="310" y="2310"/>
                    </a:lnTo>
                    <a:lnTo>
                      <a:pt x="179" y="2287"/>
                    </a:lnTo>
                    <a:lnTo>
                      <a:pt x="12" y="2120"/>
                    </a:lnTo>
                    <a:lnTo>
                      <a:pt x="0" y="2001"/>
                    </a:lnTo>
                    <a:lnTo>
                      <a:pt x="0" y="322"/>
                    </a:lnTo>
                    <a:lnTo>
                      <a:pt x="24" y="191"/>
                    </a:lnTo>
                    <a:lnTo>
                      <a:pt x="191" y="24"/>
                    </a:lnTo>
                    <a:lnTo>
                      <a:pt x="310" y="1"/>
                    </a:lnTo>
                    <a:lnTo>
                      <a:pt x="2000" y="1"/>
                    </a:lnTo>
                    <a:lnTo>
                      <a:pt x="2119" y="24"/>
                    </a:lnTo>
                    <a:lnTo>
                      <a:pt x="2286" y="191"/>
                    </a:lnTo>
                    <a:lnTo>
                      <a:pt x="2310" y="322"/>
                    </a:lnTo>
                    <a:lnTo>
                      <a:pt x="2310" y="2001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33" name="Google Shape;6033;p43"/>
              <p:cNvSpPr/>
              <p:nvPr/>
            </p:nvSpPr>
            <p:spPr>
              <a:xfrm>
                <a:off x="7826393" y="3022854"/>
                <a:ext cx="94378" cy="93403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299" extrusionOk="0">
                    <a:moveTo>
                      <a:pt x="2298" y="1989"/>
                    </a:moveTo>
                    <a:lnTo>
                      <a:pt x="2286" y="2120"/>
                    </a:lnTo>
                    <a:lnTo>
                      <a:pt x="2108" y="2286"/>
                    </a:lnTo>
                    <a:lnTo>
                      <a:pt x="1989" y="2298"/>
                    </a:lnTo>
                    <a:lnTo>
                      <a:pt x="310" y="2298"/>
                    </a:lnTo>
                    <a:lnTo>
                      <a:pt x="179" y="2286"/>
                    </a:lnTo>
                    <a:lnTo>
                      <a:pt x="12" y="2108"/>
                    </a:lnTo>
                    <a:lnTo>
                      <a:pt x="0" y="1989"/>
                    </a:lnTo>
                    <a:lnTo>
                      <a:pt x="0" y="310"/>
                    </a:lnTo>
                    <a:lnTo>
                      <a:pt x="12" y="179"/>
                    </a:lnTo>
                    <a:lnTo>
                      <a:pt x="191" y="12"/>
                    </a:lnTo>
                    <a:lnTo>
                      <a:pt x="322" y="0"/>
                    </a:lnTo>
                    <a:lnTo>
                      <a:pt x="2001" y="0"/>
                    </a:lnTo>
                    <a:lnTo>
                      <a:pt x="2132" y="12"/>
                    </a:lnTo>
                    <a:lnTo>
                      <a:pt x="2298" y="191"/>
                    </a:lnTo>
                    <a:lnTo>
                      <a:pt x="2322" y="310"/>
                    </a:lnTo>
                    <a:lnTo>
                      <a:pt x="2298" y="1989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34" name="Google Shape;6034;p43"/>
              <p:cNvSpPr/>
              <p:nvPr/>
            </p:nvSpPr>
            <p:spPr>
              <a:xfrm>
                <a:off x="7942952" y="3022854"/>
                <a:ext cx="93403" cy="93403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99" extrusionOk="0">
                    <a:moveTo>
                      <a:pt x="2299" y="1989"/>
                    </a:moveTo>
                    <a:lnTo>
                      <a:pt x="2287" y="2120"/>
                    </a:lnTo>
                    <a:lnTo>
                      <a:pt x="2108" y="2286"/>
                    </a:lnTo>
                    <a:lnTo>
                      <a:pt x="1989" y="2298"/>
                    </a:lnTo>
                    <a:lnTo>
                      <a:pt x="310" y="2298"/>
                    </a:lnTo>
                    <a:lnTo>
                      <a:pt x="179" y="2286"/>
                    </a:lnTo>
                    <a:lnTo>
                      <a:pt x="13" y="2108"/>
                    </a:lnTo>
                    <a:lnTo>
                      <a:pt x="1" y="1989"/>
                    </a:lnTo>
                    <a:lnTo>
                      <a:pt x="1" y="310"/>
                    </a:lnTo>
                    <a:lnTo>
                      <a:pt x="13" y="179"/>
                    </a:lnTo>
                    <a:lnTo>
                      <a:pt x="191" y="12"/>
                    </a:lnTo>
                    <a:lnTo>
                      <a:pt x="310" y="0"/>
                    </a:lnTo>
                    <a:lnTo>
                      <a:pt x="1989" y="0"/>
                    </a:lnTo>
                    <a:lnTo>
                      <a:pt x="2120" y="12"/>
                    </a:lnTo>
                    <a:lnTo>
                      <a:pt x="2287" y="191"/>
                    </a:lnTo>
                    <a:lnTo>
                      <a:pt x="2299" y="310"/>
                    </a:lnTo>
                    <a:lnTo>
                      <a:pt x="2299" y="1989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35" name="Google Shape;6035;p43"/>
              <p:cNvSpPr/>
              <p:nvPr/>
            </p:nvSpPr>
            <p:spPr>
              <a:xfrm>
                <a:off x="8059552" y="3023342"/>
                <a:ext cx="93890" cy="9389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extrusionOk="0">
                    <a:moveTo>
                      <a:pt x="2310" y="1989"/>
                    </a:moveTo>
                    <a:lnTo>
                      <a:pt x="2287" y="2120"/>
                    </a:lnTo>
                    <a:lnTo>
                      <a:pt x="2120" y="2286"/>
                    </a:lnTo>
                    <a:lnTo>
                      <a:pt x="2001" y="2310"/>
                    </a:lnTo>
                    <a:lnTo>
                      <a:pt x="310" y="2310"/>
                    </a:lnTo>
                    <a:lnTo>
                      <a:pt x="179" y="2286"/>
                    </a:lnTo>
                    <a:lnTo>
                      <a:pt x="12" y="2108"/>
                    </a:lnTo>
                    <a:lnTo>
                      <a:pt x="0" y="1989"/>
                    </a:lnTo>
                    <a:lnTo>
                      <a:pt x="0" y="310"/>
                    </a:lnTo>
                    <a:lnTo>
                      <a:pt x="24" y="179"/>
                    </a:lnTo>
                    <a:lnTo>
                      <a:pt x="191" y="12"/>
                    </a:lnTo>
                    <a:lnTo>
                      <a:pt x="310" y="0"/>
                    </a:lnTo>
                    <a:lnTo>
                      <a:pt x="2001" y="0"/>
                    </a:lnTo>
                    <a:lnTo>
                      <a:pt x="2120" y="12"/>
                    </a:lnTo>
                    <a:lnTo>
                      <a:pt x="2287" y="191"/>
                    </a:lnTo>
                    <a:lnTo>
                      <a:pt x="2310" y="310"/>
                    </a:lnTo>
                    <a:lnTo>
                      <a:pt x="2310" y="1989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36" name="Google Shape;6036;p43"/>
              <p:cNvSpPr/>
              <p:nvPr/>
            </p:nvSpPr>
            <p:spPr>
              <a:xfrm>
                <a:off x="7709306" y="2912064"/>
                <a:ext cx="93890" cy="94378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23" extrusionOk="0">
                    <a:moveTo>
                      <a:pt x="2311" y="2013"/>
                    </a:moveTo>
                    <a:lnTo>
                      <a:pt x="2287" y="2132"/>
                    </a:lnTo>
                    <a:lnTo>
                      <a:pt x="2120" y="2299"/>
                    </a:lnTo>
                    <a:lnTo>
                      <a:pt x="2001" y="2323"/>
                    </a:lnTo>
                    <a:lnTo>
                      <a:pt x="322" y="2323"/>
                    </a:lnTo>
                    <a:lnTo>
                      <a:pt x="191" y="2299"/>
                    </a:lnTo>
                    <a:lnTo>
                      <a:pt x="25" y="2120"/>
                    </a:lnTo>
                    <a:lnTo>
                      <a:pt x="1" y="1989"/>
                    </a:lnTo>
                    <a:lnTo>
                      <a:pt x="1" y="310"/>
                    </a:lnTo>
                    <a:lnTo>
                      <a:pt x="25" y="179"/>
                    </a:lnTo>
                    <a:lnTo>
                      <a:pt x="191" y="13"/>
                    </a:lnTo>
                    <a:lnTo>
                      <a:pt x="322" y="1"/>
                    </a:lnTo>
                    <a:lnTo>
                      <a:pt x="2001" y="1"/>
                    </a:lnTo>
                    <a:lnTo>
                      <a:pt x="2132" y="13"/>
                    </a:lnTo>
                    <a:lnTo>
                      <a:pt x="2299" y="191"/>
                    </a:lnTo>
                    <a:lnTo>
                      <a:pt x="2311" y="310"/>
                    </a:lnTo>
                    <a:lnTo>
                      <a:pt x="2311" y="2013"/>
                    </a:lnTo>
                    <a:close/>
                  </a:path>
                </a:pathLst>
              </a:custGeom>
              <a:solidFill>
                <a:srgbClr val="FE50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37" name="Google Shape;6037;p43"/>
              <p:cNvSpPr/>
              <p:nvPr/>
            </p:nvSpPr>
            <p:spPr>
              <a:xfrm>
                <a:off x="7826393" y="2912551"/>
                <a:ext cx="94378" cy="94378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323" extrusionOk="0">
                    <a:moveTo>
                      <a:pt x="2298" y="2013"/>
                    </a:moveTo>
                    <a:lnTo>
                      <a:pt x="2286" y="2144"/>
                    </a:lnTo>
                    <a:lnTo>
                      <a:pt x="2108" y="2311"/>
                    </a:lnTo>
                    <a:lnTo>
                      <a:pt x="1989" y="2322"/>
                    </a:lnTo>
                    <a:lnTo>
                      <a:pt x="310" y="2322"/>
                    </a:lnTo>
                    <a:lnTo>
                      <a:pt x="179" y="2299"/>
                    </a:lnTo>
                    <a:lnTo>
                      <a:pt x="12" y="2120"/>
                    </a:lnTo>
                    <a:lnTo>
                      <a:pt x="0" y="2001"/>
                    </a:lnTo>
                    <a:lnTo>
                      <a:pt x="0" y="310"/>
                    </a:lnTo>
                    <a:lnTo>
                      <a:pt x="12" y="179"/>
                    </a:lnTo>
                    <a:lnTo>
                      <a:pt x="191" y="13"/>
                    </a:lnTo>
                    <a:lnTo>
                      <a:pt x="322" y="1"/>
                    </a:lnTo>
                    <a:lnTo>
                      <a:pt x="2001" y="1"/>
                    </a:lnTo>
                    <a:lnTo>
                      <a:pt x="2132" y="24"/>
                    </a:lnTo>
                    <a:lnTo>
                      <a:pt x="2298" y="191"/>
                    </a:lnTo>
                    <a:lnTo>
                      <a:pt x="2322" y="310"/>
                    </a:lnTo>
                    <a:lnTo>
                      <a:pt x="2298" y="2013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38" name="Google Shape;6038;p43"/>
              <p:cNvSpPr/>
              <p:nvPr/>
            </p:nvSpPr>
            <p:spPr>
              <a:xfrm>
                <a:off x="7943440" y="2912551"/>
                <a:ext cx="93890" cy="94378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23" extrusionOk="0">
                    <a:moveTo>
                      <a:pt x="2311" y="2013"/>
                    </a:moveTo>
                    <a:lnTo>
                      <a:pt x="2287" y="2144"/>
                    </a:lnTo>
                    <a:lnTo>
                      <a:pt x="2120" y="2311"/>
                    </a:lnTo>
                    <a:lnTo>
                      <a:pt x="1989" y="2322"/>
                    </a:lnTo>
                    <a:lnTo>
                      <a:pt x="310" y="2322"/>
                    </a:lnTo>
                    <a:lnTo>
                      <a:pt x="179" y="2299"/>
                    </a:lnTo>
                    <a:lnTo>
                      <a:pt x="13" y="2120"/>
                    </a:lnTo>
                    <a:lnTo>
                      <a:pt x="1" y="2001"/>
                    </a:lnTo>
                    <a:lnTo>
                      <a:pt x="1" y="310"/>
                    </a:lnTo>
                    <a:lnTo>
                      <a:pt x="25" y="179"/>
                    </a:lnTo>
                    <a:lnTo>
                      <a:pt x="191" y="13"/>
                    </a:lnTo>
                    <a:lnTo>
                      <a:pt x="310" y="1"/>
                    </a:lnTo>
                    <a:lnTo>
                      <a:pt x="1989" y="1"/>
                    </a:lnTo>
                    <a:lnTo>
                      <a:pt x="2120" y="24"/>
                    </a:lnTo>
                    <a:lnTo>
                      <a:pt x="2287" y="191"/>
                    </a:lnTo>
                    <a:lnTo>
                      <a:pt x="2311" y="310"/>
                    </a:lnTo>
                    <a:lnTo>
                      <a:pt x="2311" y="2013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39" name="Google Shape;6039;p43"/>
              <p:cNvSpPr/>
              <p:nvPr/>
            </p:nvSpPr>
            <p:spPr>
              <a:xfrm>
                <a:off x="8060040" y="2913039"/>
                <a:ext cx="93890" cy="94378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23" extrusionOk="0">
                    <a:moveTo>
                      <a:pt x="2310" y="2013"/>
                    </a:moveTo>
                    <a:lnTo>
                      <a:pt x="2286" y="2144"/>
                    </a:lnTo>
                    <a:lnTo>
                      <a:pt x="2120" y="2310"/>
                    </a:lnTo>
                    <a:lnTo>
                      <a:pt x="2001" y="2322"/>
                    </a:lnTo>
                    <a:lnTo>
                      <a:pt x="322" y="2322"/>
                    </a:lnTo>
                    <a:lnTo>
                      <a:pt x="191" y="2310"/>
                    </a:lnTo>
                    <a:lnTo>
                      <a:pt x="24" y="2132"/>
                    </a:lnTo>
                    <a:lnTo>
                      <a:pt x="0" y="2001"/>
                    </a:lnTo>
                    <a:lnTo>
                      <a:pt x="0" y="322"/>
                    </a:lnTo>
                    <a:lnTo>
                      <a:pt x="24" y="191"/>
                    </a:lnTo>
                    <a:lnTo>
                      <a:pt x="191" y="24"/>
                    </a:lnTo>
                    <a:lnTo>
                      <a:pt x="322" y="1"/>
                    </a:lnTo>
                    <a:lnTo>
                      <a:pt x="2001" y="1"/>
                    </a:lnTo>
                    <a:lnTo>
                      <a:pt x="2132" y="24"/>
                    </a:lnTo>
                    <a:lnTo>
                      <a:pt x="2298" y="191"/>
                    </a:lnTo>
                    <a:lnTo>
                      <a:pt x="2310" y="322"/>
                    </a:lnTo>
                    <a:lnTo>
                      <a:pt x="2310" y="2013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40" name="Google Shape;6040;p43"/>
              <p:cNvSpPr/>
              <p:nvPr/>
            </p:nvSpPr>
            <p:spPr>
              <a:xfrm>
                <a:off x="7708859" y="3132182"/>
                <a:ext cx="93850" cy="93890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2311" extrusionOk="0">
                    <a:moveTo>
                      <a:pt x="2310" y="1989"/>
                    </a:moveTo>
                    <a:lnTo>
                      <a:pt x="2286" y="2120"/>
                    </a:lnTo>
                    <a:lnTo>
                      <a:pt x="2119" y="2286"/>
                    </a:lnTo>
                    <a:lnTo>
                      <a:pt x="2000" y="2310"/>
                    </a:lnTo>
                    <a:lnTo>
                      <a:pt x="310" y="2310"/>
                    </a:lnTo>
                    <a:lnTo>
                      <a:pt x="179" y="2286"/>
                    </a:lnTo>
                    <a:lnTo>
                      <a:pt x="12" y="2108"/>
                    </a:lnTo>
                    <a:lnTo>
                      <a:pt x="0" y="1989"/>
                    </a:lnTo>
                    <a:lnTo>
                      <a:pt x="0" y="310"/>
                    </a:lnTo>
                    <a:lnTo>
                      <a:pt x="24" y="179"/>
                    </a:lnTo>
                    <a:lnTo>
                      <a:pt x="191" y="12"/>
                    </a:lnTo>
                    <a:lnTo>
                      <a:pt x="310" y="0"/>
                    </a:lnTo>
                    <a:lnTo>
                      <a:pt x="2000" y="0"/>
                    </a:lnTo>
                    <a:lnTo>
                      <a:pt x="2119" y="12"/>
                    </a:lnTo>
                    <a:lnTo>
                      <a:pt x="2286" y="191"/>
                    </a:lnTo>
                    <a:lnTo>
                      <a:pt x="2310" y="310"/>
                    </a:lnTo>
                    <a:lnTo>
                      <a:pt x="2310" y="1989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41" name="Google Shape;6041;p43"/>
              <p:cNvSpPr/>
              <p:nvPr/>
            </p:nvSpPr>
            <p:spPr>
              <a:xfrm>
                <a:off x="7825418" y="3132669"/>
                <a:ext cx="94378" cy="9389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311" extrusionOk="0">
                    <a:moveTo>
                      <a:pt x="2310" y="2000"/>
                    </a:moveTo>
                    <a:lnTo>
                      <a:pt x="2287" y="2120"/>
                    </a:lnTo>
                    <a:lnTo>
                      <a:pt x="2120" y="2286"/>
                    </a:lnTo>
                    <a:lnTo>
                      <a:pt x="2001" y="2310"/>
                    </a:lnTo>
                    <a:lnTo>
                      <a:pt x="322" y="2310"/>
                    </a:lnTo>
                    <a:lnTo>
                      <a:pt x="191" y="2286"/>
                    </a:lnTo>
                    <a:lnTo>
                      <a:pt x="24" y="2120"/>
                    </a:lnTo>
                    <a:lnTo>
                      <a:pt x="1" y="2000"/>
                    </a:lnTo>
                    <a:lnTo>
                      <a:pt x="1" y="310"/>
                    </a:lnTo>
                    <a:lnTo>
                      <a:pt x="24" y="179"/>
                    </a:lnTo>
                    <a:lnTo>
                      <a:pt x="203" y="12"/>
                    </a:lnTo>
                    <a:lnTo>
                      <a:pt x="334" y="0"/>
                    </a:lnTo>
                    <a:lnTo>
                      <a:pt x="2013" y="0"/>
                    </a:lnTo>
                    <a:lnTo>
                      <a:pt x="2144" y="24"/>
                    </a:lnTo>
                    <a:lnTo>
                      <a:pt x="2310" y="191"/>
                    </a:lnTo>
                    <a:lnTo>
                      <a:pt x="2322" y="310"/>
                    </a:lnTo>
                    <a:lnTo>
                      <a:pt x="2310" y="2000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42" name="Google Shape;6042;p43"/>
              <p:cNvSpPr/>
              <p:nvPr/>
            </p:nvSpPr>
            <p:spPr>
              <a:xfrm>
                <a:off x="7942952" y="3133157"/>
                <a:ext cx="93403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310" extrusionOk="0">
                    <a:moveTo>
                      <a:pt x="2299" y="2000"/>
                    </a:moveTo>
                    <a:lnTo>
                      <a:pt x="2287" y="2131"/>
                    </a:lnTo>
                    <a:lnTo>
                      <a:pt x="2108" y="2298"/>
                    </a:lnTo>
                    <a:lnTo>
                      <a:pt x="1989" y="2310"/>
                    </a:lnTo>
                    <a:lnTo>
                      <a:pt x="310" y="2310"/>
                    </a:lnTo>
                    <a:lnTo>
                      <a:pt x="179" y="2286"/>
                    </a:lnTo>
                    <a:lnTo>
                      <a:pt x="13" y="2119"/>
                    </a:lnTo>
                    <a:lnTo>
                      <a:pt x="1" y="2000"/>
                    </a:lnTo>
                    <a:lnTo>
                      <a:pt x="1" y="322"/>
                    </a:lnTo>
                    <a:lnTo>
                      <a:pt x="13" y="191"/>
                    </a:lnTo>
                    <a:lnTo>
                      <a:pt x="191" y="24"/>
                    </a:lnTo>
                    <a:lnTo>
                      <a:pt x="310" y="0"/>
                    </a:lnTo>
                    <a:lnTo>
                      <a:pt x="1989" y="0"/>
                    </a:lnTo>
                    <a:lnTo>
                      <a:pt x="2120" y="24"/>
                    </a:lnTo>
                    <a:lnTo>
                      <a:pt x="2287" y="191"/>
                    </a:lnTo>
                    <a:lnTo>
                      <a:pt x="2299" y="322"/>
                    </a:lnTo>
                    <a:lnTo>
                      <a:pt x="2299" y="2000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43" name="Google Shape;6043;p43"/>
              <p:cNvSpPr/>
              <p:nvPr/>
            </p:nvSpPr>
            <p:spPr>
              <a:xfrm>
                <a:off x="7708372" y="3242931"/>
                <a:ext cx="93890" cy="93403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299" extrusionOk="0">
                    <a:moveTo>
                      <a:pt x="2310" y="1989"/>
                    </a:moveTo>
                    <a:lnTo>
                      <a:pt x="2286" y="2120"/>
                    </a:lnTo>
                    <a:lnTo>
                      <a:pt x="2108" y="2287"/>
                    </a:lnTo>
                    <a:lnTo>
                      <a:pt x="1989" y="2299"/>
                    </a:lnTo>
                    <a:lnTo>
                      <a:pt x="310" y="2299"/>
                    </a:lnTo>
                    <a:lnTo>
                      <a:pt x="179" y="2287"/>
                    </a:lnTo>
                    <a:lnTo>
                      <a:pt x="12" y="2108"/>
                    </a:lnTo>
                    <a:lnTo>
                      <a:pt x="0" y="1989"/>
                    </a:lnTo>
                    <a:lnTo>
                      <a:pt x="0" y="310"/>
                    </a:lnTo>
                    <a:lnTo>
                      <a:pt x="12" y="180"/>
                    </a:lnTo>
                    <a:lnTo>
                      <a:pt x="191" y="13"/>
                    </a:lnTo>
                    <a:lnTo>
                      <a:pt x="310" y="1"/>
                    </a:lnTo>
                    <a:lnTo>
                      <a:pt x="1989" y="1"/>
                    </a:lnTo>
                    <a:lnTo>
                      <a:pt x="2120" y="13"/>
                    </a:lnTo>
                    <a:lnTo>
                      <a:pt x="2286" y="191"/>
                    </a:lnTo>
                    <a:lnTo>
                      <a:pt x="2310" y="310"/>
                    </a:lnTo>
                    <a:lnTo>
                      <a:pt x="2310" y="1989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44" name="Google Shape;6044;p43"/>
              <p:cNvSpPr/>
              <p:nvPr/>
            </p:nvSpPr>
            <p:spPr>
              <a:xfrm>
                <a:off x="7825418" y="3242931"/>
                <a:ext cx="94378" cy="93403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299" extrusionOk="0">
                    <a:moveTo>
                      <a:pt x="2310" y="1989"/>
                    </a:moveTo>
                    <a:lnTo>
                      <a:pt x="2287" y="2120"/>
                    </a:lnTo>
                    <a:lnTo>
                      <a:pt x="2120" y="2287"/>
                    </a:lnTo>
                    <a:lnTo>
                      <a:pt x="2001" y="2299"/>
                    </a:lnTo>
                    <a:lnTo>
                      <a:pt x="322" y="2299"/>
                    </a:lnTo>
                    <a:lnTo>
                      <a:pt x="191" y="2287"/>
                    </a:lnTo>
                    <a:lnTo>
                      <a:pt x="24" y="2108"/>
                    </a:lnTo>
                    <a:lnTo>
                      <a:pt x="1" y="1989"/>
                    </a:lnTo>
                    <a:lnTo>
                      <a:pt x="1" y="310"/>
                    </a:lnTo>
                    <a:lnTo>
                      <a:pt x="24" y="180"/>
                    </a:lnTo>
                    <a:lnTo>
                      <a:pt x="203" y="13"/>
                    </a:lnTo>
                    <a:lnTo>
                      <a:pt x="334" y="1"/>
                    </a:lnTo>
                    <a:lnTo>
                      <a:pt x="2013" y="1"/>
                    </a:lnTo>
                    <a:lnTo>
                      <a:pt x="2144" y="13"/>
                    </a:lnTo>
                    <a:lnTo>
                      <a:pt x="2310" y="191"/>
                    </a:lnTo>
                    <a:lnTo>
                      <a:pt x="2322" y="310"/>
                    </a:lnTo>
                    <a:lnTo>
                      <a:pt x="2310" y="1989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45" name="Google Shape;6045;p43"/>
              <p:cNvSpPr/>
              <p:nvPr/>
            </p:nvSpPr>
            <p:spPr>
              <a:xfrm>
                <a:off x="7942465" y="3243419"/>
                <a:ext cx="93403" cy="9389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311" extrusionOk="0">
                    <a:moveTo>
                      <a:pt x="2299" y="1989"/>
                    </a:moveTo>
                    <a:lnTo>
                      <a:pt x="2287" y="2120"/>
                    </a:lnTo>
                    <a:lnTo>
                      <a:pt x="2108" y="2287"/>
                    </a:lnTo>
                    <a:lnTo>
                      <a:pt x="1989" y="2311"/>
                    </a:lnTo>
                    <a:lnTo>
                      <a:pt x="311" y="2311"/>
                    </a:lnTo>
                    <a:lnTo>
                      <a:pt x="180" y="2287"/>
                    </a:lnTo>
                    <a:lnTo>
                      <a:pt x="13" y="2108"/>
                    </a:lnTo>
                    <a:lnTo>
                      <a:pt x="1" y="1989"/>
                    </a:lnTo>
                    <a:lnTo>
                      <a:pt x="1" y="310"/>
                    </a:lnTo>
                    <a:lnTo>
                      <a:pt x="13" y="179"/>
                    </a:lnTo>
                    <a:lnTo>
                      <a:pt x="191" y="13"/>
                    </a:lnTo>
                    <a:lnTo>
                      <a:pt x="311" y="1"/>
                    </a:lnTo>
                    <a:lnTo>
                      <a:pt x="1989" y="1"/>
                    </a:lnTo>
                    <a:lnTo>
                      <a:pt x="2120" y="13"/>
                    </a:lnTo>
                    <a:lnTo>
                      <a:pt x="2287" y="191"/>
                    </a:lnTo>
                    <a:lnTo>
                      <a:pt x="2299" y="310"/>
                    </a:lnTo>
                    <a:lnTo>
                      <a:pt x="2299" y="1989"/>
                    </a:lnTo>
                    <a:close/>
                  </a:path>
                </a:pathLst>
              </a:custGeom>
              <a:solidFill>
                <a:srgbClr val="8FA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46" name="Google Shape;6046;p43"/>
              <p:cNvSpPr/>
              <p:nvPr/>
            </p:nvSpPr>
            <p:spPr>
              <a:xfrm>
                <a:off x="8059065" y="3132669"/>
                <a:ext cx="94378" cy="204641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5037" extrusionOk="0">
                    <a:moveTo>
                      <a:pt x="2322" y="1250"/>
                    </a:moveTo>
                    <a:lnTo>
                      <a:pt x="2322" y="310"/>
                    </a:lnTo>
                    <a:lnTo>
                      <a:pt x="2299" y="179"/>
                    </a:lnTo>
                    <a:lnTo>
                      <a:pt x="2132" y="12"/>
                    </a:lnTo>
                    <a:lnTo>
                      <a:pt x="2013" y="0"/>
                    </a:lnTo>
                    <a:lnTo>
                      <a:pt x="322" y="0"/>
                    </a:lnTo>
                    <a:lnTo>
                      <a:pt x="191" y="24"/>
                    </a:lnTo>
                    <a:lnTo>
                      <a:pt x="24" y="191"/>
                    </a:lnTo>
                    <a:lnTo>
                      <a:pt x="12" y="310"/>
                    </a:lnTo>
                    <a:lnTo>
                      <a:pt x="12" y="1250"/>
                    </a:lnTo>
                    <a:lnTo>
                      <a:pt x="12" y="2012"/>
                    </a:lnTo>
                    <a:lnTo>
                      <a:pt x="1" y="4715"/>
                    </a:lnTo>
                    <a:lnTo>
                      <a:pt x="12" y="4846"/>
                    </a:lnTo>
                    <a:lnTo>
                      <a:pt x="179" y="5013"/>
                    </a:lnTo>
                    <a:lnTo>
                      <a:pt x="310" y="5037"/>
                    </a:lnTo>
                    <a:lnTo>
                      <a:pt x="1989" y="5037"/>
                    </a:lnTo>
                    <a:lnTo>
                      <a:pt x="2120" y="5013"/>
                    </a:lnTo>
                    <a:lnTo>
                      <a:pt x="2287" y="4846"/>
                    </a:lnTo>
                    <a:lnTo>
                      <a:pt x="2310" y="4715"/>
                    </a:lnTo>
                    <a:lnTo>
                      <a:pt x="2322" y="1250"/>
                    </a:lnTo>
                    <a:close/>
                  </a:path>
                </a:pathLst>
              </a:custGeom>
              <a:solidFill>
                <a:srgbClr val="FE50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47" name="Google Shape;6047;p43"/>
              <p:cNvSpPr/>
              <p:nvPr/>
            </p:nvSpPr>
            <p:spPr>
              <a:xfrm>
                <a:off x="7708859" y="3021879"/>
                <a:ext cx="93403" cy="92428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75" extrusionOk="0">
                    <a:moveTo>
                      <a:pt x="333" y="1"/>
                    </a:moveTo>
                    <a:lnTo>
                      <a:pt x="202" y="24"/>
                    </a:lnTo>
                    <a:lnTo>
                      <a:pt x="24" y="191"/>
                    </a:lnTo>
                    <a:lnTo>
                      <a:pt x="0" y="322"/>
                    </a:lnTo>
                    <a:lnTo>
                      <a:pt x="0" y="2001"/>
                    </a:lnTo>
                    <a:lnTo>
                      <a:pt x="12" y="2096"/>
                    </a:lnTo>
                    <a:lnTo>
                      <a:pt x="107" y="2239"/>
                    </a:lnTo>
                    <a:lnTo>
                      <a:pt x="179" y="2275"/>
                    </a:lnTo>
                    <a:lnTo>
                      <a:pt x="155" y="2215"/>
                    </a:lnTo>
                    <a:lnTo>
                      <a:pt x="155" y="2144"/>
                    </a:lnTo>
                    <a:lnTo>
                      <a:pt x="155" y="465"/>
                    </a:lnTo>
                    <a:lnTo>
                      <a:pt x="167" y="334"/>
                    </a:lnTo>
                    <a:lnTo>
                      <a:pt x="345" y="167"/>
                    </a:lnTo>
                    <a:lnTo>
                      <a:pt x="476" y="155"/>
                    </a:lnTo>
                    <a:lnTo>
                      <a:pt x="2227" y="155"/>
                    </a:lnTo>
                    <a:lnTo>
                      <a:pt x="2298" y="179"/>
                    </a:lnTo>
                    <a:lnTo>
                      <a:pt x="2250" y="108"/>
                    </a:lnTo>
                    <a:lnTo>
                      <a:pt x="2096" y="12"/>
                    </a:lnTo>
                    <a:lnTo>
                      <a:pt x="2012" y="1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48" name="Google Shape;6048;p43"/>
              <p:cNvSpPr/>
              <p:nvPr/>
            </p:nvSpPr>
            <p:spPr>
              <a:xfrm>
                <a:off x="7825418" y="3021879"/>
                <a:ext cx="93403" cy="92428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75" extrusionOk="0">
                    <a:moveTo>
                      <a:pt x="334" y="1"/>
                    </a:moveTo>
                    <a:lnTo>
                      <a:pt x="203" y="24"/>
                    </a:lnTo>
                    <a:lnTo>
                      <a:pt x="24" y="191"/>
                    </a:lnTo>
                    <a:lnTo>
                      <a:pt x="1" y="322"/>
                    </a:lnTo>
                    <a:lnTo>
                      <a:pt x="1" y="2001"/>
                    </a:lnTo>
                    <a:lnTo>
                      <a:pt x="12" y="2096"/>
                    </a:lnTo>
                    <a:lnTo>
                      <a:pt x="108" y="2239"/>
                    </a:lnTo>
                    <a:lnTo>
                      <a:pt x="179" y="2275"/>
                    </a:lnTo>
                    <a:lnTo>
                      <a:pt x="155" y="2215"/>
                    </a:lnTo>
                    <a:lnTo>
                      <a:pt x="155" y="2144"/>
                    </a:lnTo>
                    <a:lnTo>
                      <a:pt x="155" y="465"/>
                    </a:lnTo>
                    <a:lnTo>
                      <a:pt x="167" y="334"/>
                    </a:lnTo>
                    <a:lnTo>
                      <a:pt x="346" y="167"/>
                    </a:lnTo>
                    <a:lnTo>
                      <a:pt x="477" y="155"/>
                    </a:lnTo>
                    <a:lnTo>
                      <a:pt x="2227" y="155"/>
                    </a:lnTo>
                    <a:lnTo>
                      <a:pt x="2299" y="179"/>
                    </a:lnTo>
                    <a:lnTo>
                      <a:pt x="2251" y="108"/>
                    </a:lnTo>
                    <a:lnTo>
                      <a:pt x="2108" y="12"/>
                    </a:lnTo>
                    <a:lnTo>
                      <a:pt x="2013" y="1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49" name="Google Shape;6049;p43"/>
              <p:cNvSpPr/>
              <p:nvPr/>
            </p:nvSpPr>
            <p:spPr>
              <a:xfrm>
                <a:off x="7942952" y="3022854"/>
                <a:ext cx="92468" cy="9242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5" extrusionOk="0">
                    <a:moveTo>
                      <a:pt x="310" y="0"/>
                    </a:moveTo>
                    <a:lnTo>
                      <a:pt x="179" y="12"/>
                    </a:lnTo>
                    <a:lnTo>
                      <a:pt x="13" y="179"/>
                    </a:lnTo>
                    <a:lnTo>
                      <a:pt x="1" y="310"/>
                    </a:lnTo>
                    <a:lnTo>
                      <a:pt x="1" y="1989"/>
                    </a:lnTo>
                    <a:lnTo>
                      <a:pt x="13" y="2084"/>
                    </a:lnTo>
                    <a:lnTo>
                      <a:pt x="108" y="2227"/>
                    </a:lnTo>
                    <a:lnTo>
                      <a:pt x="179" y="2275"/>
                    </a:lnTo>
                    <a:lnTo>
                      <a:pt x="156" y="2203"/>
                    </a:lnTo>
                    <a:lnTo>
                      <a:pt x="144" y="2144"/>
                    </a:lnTo>
                    <a:lnTo>
                      <a:pt x="144" y="453"/>
                    </a:lnTo>
                    <a:lnTo>
                      <a:pt x="168" y="322"/>
                    </a:lnTo>
                    <a:lnTo>
                      <a:pt x="334" y="155"/>
                    </a:lnTo>
                    <a:lnTo>
                      <a:pt x="465" y="143"/>
                    </a:lnTo>
                    <a:lnTo>
                      <a:pt x="2144" y="143"/>
                    </a:lnTo>
                    <a:lnTo>
                      <a:pt x="2204" y="155"/>
                    </a:lnTo>
                    <a:lnTo>
                      <a:pt x="2275" y="179"/>
                    </a:lnTo>
                    <a:lnTo>
                      <a:pt x="2227" y="96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50" name="Google Shape;6050;p43"/>
              <p:cNvSpPr/>
              <p:nvPr/>
            </p:nvSpPr>
            <p:spPr>
              <a:xfrm>
                <a:off x="8059552" y="3022854"/>
                <a:ext cx="92428" cy="92428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310" y="0"/>
                    </a:moveTo>
                    <a:lnTo>
                      <a:pt x="179" y="12"/>
                    </a:lnTo>
                    <a:lnTo>
                      <a:pt x="12" y="179"/>
                    </a:lnTo>
                    <a:lnTo>
                      <a:pt x="0" y="310"/>
                    </a:lnTo>
                    <a:lnTo>
                      <a:pt x="0" y="1989"/>
                    </a:lnTo>
                    <a:lnTo>
                      <a:pt x="12" y="2084"/>
                    </a:lnTo>
                    <a:lnTo>
                      <a:pt x="108" y="2227"/>
                    </a:lnTo>
                    <a:lnTo>
                      <a:pt x="179" y="2275"/>
                    </a:lnTo>
                    <a:lnTo>
                      <a:pt x="155" y="2203"/>
                    </a:lnTo>
                    <a:lnTo>
                      <a:pt x="155" y="2144"/>
                    </a:lnTo>
                    <a:lnTo>
                      <a:pt x="155" y="453"/>
                    </a:lnTo>
                    <a:lnTo>
                      <a:pt x="167" y="322"/>
                    </a:lnTo>
                    <a:lnTo>
                      <a:pt x="346" y="155"/>
                    </a:lnTo>
                    <a:lnTo>
                      <a:pt x="465" y="143"/>
                    </a:lnTo>
                    <a:lnTo>
                      <a:pt x="2144" y="143"/>
                    </a:lnTo>
                    <a:lnTo>
                      <a:pt x="2215" y="155"/>
                    </a:lnTo>
                    <a:lnTo>
                      <a:pt x="2275" y="179"/>
                    </a:lnTo>
                    <a:lnTo>
                      <a:pt x="2239" y="9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51" name="Google Shape;6051;p43"/>
              <p:cNvSpPr/>
              <p:nvPr/>
            </p:nvSpPr>
            <p:spPr>
              <a:xfrm>
                <a:off x="7709306" y="2912551"/>
                <a:ext cx="92956" cy="92428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2275" extrusionOk="0">
                    <a:moveTo>
                      <a:pt x="322" y="1"/>
                    </a:moveTo>
                    <a:lnTo>
                      <a:pt x="191" y="13"/>
                    </a:lnTo>
                    <a:lnTo>
                      <a:pt x="25" y="179"/>
                    </a:lnTo>
                    <a:lnTo>
                      <a:pt x="1" y="310"/>
                    </a:lnTo>
                    <a:lnTo>
                      <a:pt x="1" y="1989"/>
                    </a:lnTo>
                    <a:lnTo>
                      <a:pt x="13" y="2096"/>
                    </a:lnTo>
                    <a:lnTo>
                      <a:pt x="108" y="2239"/>
                    </a:lnTo>
                    <a:lnTo>
                      <a:pt x="180" y="2275"/>
                    </a:lnTo>
                    <a:lnTo>
                      <a:pt x="180" y="2275"/>
                    </a:lnTo>
                    <a:lnTo>
                      <a:pt x="156" y="2215"/>
                    </a:lnTo>
                    <a:lnTo>
                      <a:pt x="156" y="2144"/>
                    </a:lnTo>
                    <a:lnTo>
                      <a:pt x="144" y="465"/>
                    </a:lnTo>
                    <a:lnTo>
                      <a:pt x="156" y="334"/>
                    </a:lnTo>
                    <a:lnTo>
                      <a:pt x="334" y="167"/>
                    </a:lnTo>
                    <a:lnTo>
                      <a:pt x="465" y="155"/>
                    </a:lnTo>
                    <a:lnTo>
                      <a:pt x="2216" y="155"/>
                    </a:lnTo>
                    <a:lnTo>
                      <a:pt x="2287" y="179"/>
                    </a:lnTo>
                    <a:lnTo>
                      <a:pt x="2239" y="108"/>
                    </a:lnTo>
                    <a:lnTo>
                      <a:pt x="2085" y="13"/>
                    </a:lnTo>
                    <a:lnTo>
                      <a:pt x="2001" y="1"/>
                    </a:lnTo>
                    <a:close/>
                  </a:path>
                </a:pathLst>
              </a:custGeom>
              <a:solidFill>
                <a:srgbClr val="FC8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52" name="Google Shape;6052;p43"/>
              <p:cNvSpPr/>
              <p:nvPr/>
            </p:nvSpPr>
            <p:spPr>
              <a:xfrm>
                <a:off x="7826393" y="2912551"/>
                <a:ext cx="92915" cy="92428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75" extrusionOk="0">
                    <a:moveTo>
                      <a:pt x="322" y="1"/>
                    </a:moveTo>
                    <a:lnTo>
                      <a:pt x="191" y="13"/>
                    </a:lnTo>
                    <a:lnTo>
                      <a:pt x="12" y="179"/>
                    </a:lnTo>
                    <a:lnTo>
                      <a:pt x="0" y="310"/>
                    </a:lnTo>
                    <a:lnTo>
                      <a:pt x="0" y="1989"/>
                    </a:lnTo>
                    <a:lnTo>
                      <a:pt x="0" y="2096"/>
                    </a:lnTo>
                    <a:lnTo>
                      <a:pt x="96" y="2239"/>
                    </a:lnTo>
                    <a:lnTo>
                      <a:pt x="179" y="2275"/>
                    </a:lnTo>
                    <a:lnTo>
                      <a:pt x="179" y="2275"/>
                    </a:lnTo>
                    <a:lnTo>
                      <a:pt x="155" y="2215"/>
                    </a:lnTo>
                    <a:lnTo>
                      <a:pt x="143" y="2144"/>
                    </a:lnTo>
                    <a:lnTo>
                      <a:pt x="143" y="465"/>
                    </a:lnTo>
                    <a:lnTo>
                      <a:pt x="167" y="334"/>
                    </a:lnTo>
                    <a:lnTo>
                      <a:pt x="346" y="167"/>
                    </a:lnTo>
                    <a:lnTo>
                      <a:pt x="477" y="155"/>
                    </a:lnTo>
                    <a:lnTo>
                      <a:pt x="2215" y="155"/>
                    </a:lnTo>
                    <a:lnTo>
                      <a:pt x="2286" y="179"/>
                    </a:lnTo>
                    <a:lnTo>
                      <a:pt x="2239" y="108"/>
                    </a:lnTo>
                    <a:lnTo>
                      <a:pt x="2096" y="13"/>
                    </a:lnTo>
                    <a:lnTo>
                      <a:pt x="2001" y="1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53" name="Google Shape;6053;p43"/>
              <p:cNvSpPr/>
              <p:nvPr/>
            </p:nvSpPr>
            <p:spPr>
              <a:xfrm>
                <a:off x="7942952" y="2913039"/>
                <a:ext cx="92468" cy="93403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99" extrusionOk="0">
                    <a:moveTo>
                      <a:pt x="310" y="1"/>
                    </a:moveTo>
                    <a:lnTo>
                      <a:pt x="179" y="24"/>
                    </a:lnTo>
                    <a:lnTo>
                      <a:pt x="13" y="191"/>
                    </a:lnTo>
                    <a:lnTo>
                      <a:pt x="1" y="322"/>
                    </a:lnTo>
                    <a:lnTo>
                      <a:pt x="1" y="2001"/>
                    </a:lnTo>
                    <a:lnTo>
                      <a:pt x="13" y="2096"/>
                    </a:lnTo>
                    <a:lnTo>
                      <a:pt x="108" y="2251"/>
                    </a:lnTo>
                    <a:lnTo>
                      <a:pt x="179" y="2299"/>
                    </a:lnTo>
                    <a:lnTo>
                      <a:pt x="156" y="2227"/>
                    </a:lnTo>
                    <a:lnTo>
                      <a:pt x="144" y="2168"/>
                    </a:lnTo>
                    <a:lnTo>
                      <a:pt x="144" y="465"/>
                    </a:lnTo>
                    <a:lnTo>
                      <a:pt x="168" y="334"/>
                    </a:lnTo>
                    <a:lnTo>
                      <a:pt x="334" y="167"/>
                    </a:lnTo>
                    <a:lnTo>
                      <a:pt x="465" y="155"/>
                    </a:lnTo>
                    <a:lnTo>
                      <a:pt x="2204" y="155"/>
                    </a:lnTo>
                    <a:lnTo>
                      <a:pt x="2275" y="179"/>
                    </a:lnTo>
                    <a:lnTo>
                      <a:pt x="2227" y="108"/>
                    </a:lnTo>
                    <a:lnTo>
                      <a:pt x="2085" y="12"/>
                    </a:lnTo>
                    <a:lnTo>
                      <a:pt x="1989" y="1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54" name="Google Shape;6054;p43"/>
              <p:cNvSpPr/>
              <p:nvPr/>
            </p:nvSpPr>
            <p:spPr>
              <a:xfrm>
                <a:off x="8060040" y="2913039"/>
                <a:ext cx="92915" cy="93403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99" extrusionOk="0">
                    <a:moveTo>
                      <a:pt x="322" y="1"/>
                    </a:moveTo>
                    <a:lnTo>
                      <a:pt x="191" y="24"/>
                    </a:lnTo>
                    <a:lnTo>
                      <a:pt x="24" y="191"/>
                    </a:lnTo>
                    <a:lnTo>
                      <a:pt x="0" y="322"/>
                    </a:lnTo>
                    <a:lnTo>
                      <a:pt x="0" y="2001"/>
                    </a:lnTo>
                    <a:lnTo>
                      <a:pt x="12" y="2096"/>
                    </a:lnTo>
                    <a:lnTo>
                      <a:pt x="107" y="2251"/>
                    </a:lnTo>
                    <a:lnTo>
                      <a:pt x="179" y="2299"/>
                    </a:lnTo>
                    <a:lnTo>
                      <a:pt x="155" y="2227"/>
                    </a:lnTo>
                    <a:lnTo>
                      <a:pt x="155" y="2168"/>
                    </a:lnTo>
                    <a:lnTo>
                      <a:pt x="155" y="465"/>
                    </a:lnTo>
                    <a:lnTo>
                      <a:pt x="167" y="334"/>
                    </a:lnTo>
                    <a:lnTo>
                      <a:pt x="346" y="167"/>
                    </a:lnTo>
                    <a:lnTo>
                      <a:pt x="465" y="155"/>
                    </a:lnTo>
                    <a:lnTo>
                      <a:pt x="2215" y="155"/>
                    </a:lnTo>
                    <a:lnTo>
                      <a:pt x="2286" y="179"/>
                    </a:lnTo>
                    <a:lnTo>
                      <a:pt x="2239" y="108"/>
                    </a:lnTo>
                    <a:lnTo>
                      <a:pt x="2084" y="12"/>
                    </a:lnTo>
                    <a:lnTo>
                      <a:pt x="2001" y="1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55" name="Google Shape;6055;p43"/>
              <p:cNvSpPr/>
              <p:nvPr/>
            </p:nvSpPr>
            <p:spPr>
              <a:xfrm>
                <a:off x="7708372" y="3132182"/>
                <a:ext cx="92915" cy="92428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75" extrusionOk="0">
                    <a:moveTo>
                      <a:pt x="322" y="0"/>
                    </a:moveTo>
                    <a:lnTo>
                      <a:pt x="191" y="12"/>
                    </a:lnTo>
                    <a:lnTo>
                      <a:pt x="24" y="191"/>
                    </a:lnTo>
                    <a:lnTo>
                      <a:pt x="0" y="310"/>
                    </a:lnTo>
                    <a:lnTo>
                      <a:pt x="0" y="1989"/>
                    </a:lnTo>
                    <a:lnTo>
                      <a:pt x="12" y="2084"/>
                    </a:lnTo>
                    <a:lnTo>
                      <a:pt x="107" y="2239"/>
                    </a:lnTo>
                    <a:lnTo>
                      <a:pt x="179" y="2274"/>
                    </a:lnTo>
                    <a:lnTo>
                      <a:pt x="155" y="2203"/>
                    </a:lnTo>
                    <a:lnTo>
                      <a:pt x="143" y="2143"/>
                    </a:lnTo>
                    <a:lnTo>
                      <a:pt x="143" y="465"/>
                    </a:lnTo>
                    <a:lnTo>
                      <a:pt x="167" y="334"/>
                    </a:lnTo>
                    <a:lnTo>
                      <a:pt x="345" y="167"/>
                    </a:lnTo>
                    <a:lnTo>
                      <a:pt x="476" y="143"/>
                    </a:lnTo>
                    <a:lnTo>
                      <a:pt x="2155" y="143"/>
                    </a:lnTo>
                    <a:lnTo>
                      <a:pt x="2227" y="155"/>
                    </a:lnTo>
                    <a:lnTo>
                      <a:pt x="2286" y="179"/>
                    </a:lnTo>
                    <a:lnTo>
                      <a:pt x="2250" y="107"/>
                    </a:lnTo>
                    <a:lnTo>
                      <a:pt x="2096" y="12"/>
                    </a:lnTo>
                    <a:lnTo>
                      <a:pt x="2012" y="0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56" name="Google Shape;6056;p43"/>
              <p:cNvSpPr/>
              <p:nvPr/>
            </p:nvSpPr>
            <p:spPr>
              <a:xfrm>
                <a:off x="7825418" y="3132669"/>
                <a:ext cx="93403" cy="92428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75" extrusionOk="0">
                    <a:moveTo>
                      <a:pt x="334" y="0"/>
                    </a:moveTo>
                    <a:lnTo>
                      <a:pt x="203" y="24"/>
                    </a:lnTo>
                    <a:lnTo>
                      <a:pt x="24" y="191"/>
                    </a:lnTo>
                    <a:lnTo>
                      <a:pt x="1" y="310"/>
                    </a:lnTo>
                    <a:lnTo>
                      <a:pt x="1" y="2000"/>
                    </a:lnTo>
                    <a:lnTo>
                      <a:pt x="12" y="2096"/>
                    </a:lnTo>
                    <a:lnTo>
                      <a:pt x="108" y="2239"/>
                    </a:lnTo>
                    <a:lnTo>
                      <a:pt x="179" y="2274"/>
                    </a:lnTo>
                    <a:lnTo>
                      <a:pt x="155" y="2215"/>
                    </a:lnTo>
                    <a:lnTo>
                      <a:pt x="155" y="2143"/>
                    </a:lnTo>
                    <a:lnTo>
                      <a:pt x="155" y="465"/>
                    </a:lnTo>
                    <a:lnTo>
                      <a:pt x="167" y="334"/>
                    </a:lnTo>
                    <a:lnTo>
                      <a:pt x="346" y="167"/>
                    </a:lnTo>
                    <a:lnTo>
                      <a:pt x="477" y="155"/>
                    </a:lnTo>
                    <a:lnTo>
                      <a:pt x="2227" y="155"/>
                    </a:lnTo>
                    <a:lnTo>
                      <a:pt x="2299" y="179"/>
                    </a:lnTo>
                    <a:lnTo>
                      <a:pt x="2251" y="107"/>
                    </a:lnTo>
                    <a:lnTo>
                      <a:pt x="2108" y="12"/>
                    </a:lnTo>
                    <a:lnTo>
                      <a:pt x="2013" y="0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57" name="Google Shape;6057;p43"/>
              <p:cNvSpPr/>
              <p:nvPr/>
            </p:nvSpPr>
            <p:spPr>
              <a:xfrm>
                <a:off x="7942465" y="3132669"/>
                <a:ext cx="92468" cy="9242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5" extrusionOk="0">
                    <a:moveTo>
                      <a:pt x="311" y="0"/>
                    </a:moveTo>
                    <a:lnTo>
                      <a:pt x="180" y="24"/>
                    </a:lnTo>
                    <a:lnTo>
                      <a:pt x="13" y="191"/>
                    </a:lnTo>
                    <a:lnTo>
                      <a:pt x="1" y="310"/>
                    </a:lnTo>
                    <a:lnTo>
                      <a:pt x="1" y="2000"/>
                    </a:lnTo>
                    <a:lnTo>
                      <a:pt x="1" y="2096"/>
                    </a:lnTo>
                    <a:lnTo>
                      <a:pt x="96" y="2239"/>
                    </a:lnTo>
                    <a:lnTo>
                      <a:pt x="180" y="2274"/>
                    </a:lnTo>
                    <a:lnTo>
                      <a:pt x="180" y="2274"/>
                    </a:lnTo>
                    <a:lnTo>
                      <a:pt x="156" y="2215"/>
                    </a:lnTo>
                    <a:lnTo>
                      <a:pt x="144" y="2143"/>
                    </a:lnTo>
                    <a:lnTo>
                      <a:pt x="144" y="465"/>
                    </a:lnTo>
                    <a:lnTo>
                      <a:pt x="168" y="334"/>
                    </a:lnTo>
                    <a:lnTo>
                      <a:pt x="334" y="167"/>
                    </a:lnTo>
                    <a:lnTo>
                      <a:pt x="453" y="155"/>
                    </a:lnTo>
                    <a:lnTo>
                      <a:pt x="2204" y="155"/>
                    </a:lnTo>
                    <a:lnTo>
                      <a:pt x="2275" y="179"/>
                    </a:lnTo>
                    <a:lnTo>
                      <a:pt x="2228" y="107"/>
                    </a:lnTo>
                    <a:lnTo>
                      <a:pt x="2085" y="1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58" name="Google Shape;6058;p43"/>
              <p:cNvSpPr/>
              <p:nvPr/>
            </p:nvSpPr>
            <p:spPr>
              <a:xfrm>
                <a:off x="7708859" y="3241997"/>
                <a:ext cx="92428" cy="92428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310" y="0"/>
                    </a:moveTo>
                    <a:lnTo>
                      <a:pt x="179" y="24"/>
                    </a:lnTo>
                    <a:lnTo>
                      <a:pt x="12" y="191"/>
                    </a:lnTo>
                    <a:lnTo>
                      <a:pt x="0" y="322"/>
                    </a:lnTo>
                    <a:lnTo>
                      <a:pt x="0" y="2000"/>
                    </a:lnTo>
                    <a:lnTo>
                      <a:pt x="12" y="2096"/>
                    </a:lnTo>
                    <a:lnTo>
                      <a:pt x="107" y="2239"/>
                    </a:lnTo>
                    <a:lnTo>
                      <a:pt x="179" y="2274"/>
                    </a:lnTo>
                    <a:lnTo>
                      <a:pt x="155" y="2215"/>
                    </a:lnTo>
                    <a:lnTo>
                      <a:pt x="155" y="2143"/>
                    </a:lnTo>
                    <a:lnTo>
                      <a:pt x="131" y="464"/>
                    </a:lnTo>
                    <a:lnTo>
                      <a:pt x="155" y="333"/>
                    </a:lnTo>
                    <a:lnTo>
                      <a:pt x="333" y="167"/>
                    </a:lnTo>
                    <a:lnTo>
                      <a:pt x="464" y="155"/>
                    </a:lnTo>
                    <a:lnTo>
                      <a:pt x="2215" y="155"/>
                    </a:lnTo>
                    <a:lnTo>
                      <a:pt x="2274" y="179"/>
                    </a:lnTo>
                    <a:lnTo>
                      <a:pt x="2274" y="179"/>
                    </a:lnTo>
                    <a:lnTo>
                      <a:pt x="2238" y="107"/>
                    </a:lnTo>
                    <a:lnTo>
                      <a:pt x="2084" y="12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59" name="Google Shape;6059;p43"/>
              <p:cNvSpPr/>
              <p:nvPr/>
            </p:nvSpPr>
            <p:spPr>
              <a:xfrm>
                <a:off x="7824931" y="3242931"/>
                <a:ext cx="92915" cy="92468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76" extrusionOk="0">
                    <a:moveTo>
                      <a:pt x="334" y="1"/>
                    </a:moveTo>
                    <a:lnTo>
                      <a:pt x="203" y="13"/>
                    </a:lnTo>
                    <a:lnTo>
                      <a:pt x="24" y="180"/>
                    </a:lnTo>
                    <a:lnTo>
                      <a:pt x="1" y="310"/>
                    </a:lnTo>
                    <a:lnTo>
                      <a:pt x="1" y="1989"/>
                    </a:lnTo>
                    <a:lnTo>
                      <a:pt x="13" y="2085"/>
                    </a:lnTo>
                    <a:lnTo>
                      <a:pt x="108" y="2227"/>
                    </a:lnTo>
                    <a:lnTo>
                      <a:pt x="179" y="2275"/>
                    </a:lnTo>
                    <a:lnTo>
                      <a:pt x="155" y="2204"/>
                    </a:lnTo>
                    <a:lnTo>
                      <a:pt x="144" y="2144"/>
                    </a:lnTo>
                    <a:lnTo>
                      <a:pt x="144" y="453"/>
                    </a:lnTo>
                    <a:lnTo>
                      <a:pt x="167" y="322"/>
                    </a:lnTo>
                    <a:lnTo>
                      <a:pt x="346" y="156"/>
                    </a:lnTo>
                    <a:lnTo>
                      <a:pt x="477" y="144"/>
                    </a:lnTo>
                    <a:lnTo>
                      <a:pt x="2156" y="144"/>
                    </a:lnTo>
                    <a:lnTo>
                      <a:pt x="2227" y="156"/>
                    </a:lnTo>
                    <a:lnTo>
                      <a:pt x="2287" y="180"/>
                    </a:lnTo>
                    <a:lnTo>
                      <a:pt x="2251" y="96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60" name="Google Shape;6060;p43"/>
              <p:cNvSpPr/>
              <p:nvPr/>
            </p:nvSpPr>
            <p:spPr>
              <a:xfrm>
                <a:off x="7942465" y="3243419"/>
                <a:ext cx="92468" cy="9242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5" extrusionOk="0">
                    <a:moveTo>
                      <a:pt x="311" y="1"/>
                    </a:moveTo>
                    <a:lnTo>
                      <a:pt x="180" y="13"/>
                    </a:lnTo>
                    <a:lnTo>
                      <a:pt x="13" y="179"/>
                    </a:lnTo>
                    <a:lnTo>
                      <a:pt x="1" y="310"/>
                    </a:lnTo>
                    <a:lnTo>
                      <a:pt x="1" y="1989"/>
                    </a:lnTo>
                    <a:lnTo>
                      <a:pt x="1" y="2084"/>
                    </a:lnTo>
                    <a:lnTo>
                      <a:pt x="96" y="2239"/>
                    </a:lnTo>
                    <a:lnTo>
                      <a:pt x="180" y="2275"/>
                    </a:lnTo>
                    <a:lnTo>
                      <a:pt x="156" y="2204"/>
                    </a:lnTo>
                    <a:lnTo>
                      <a:pt x="144" y="2144"/>
                    </a:lnTo>
                    <a:lnTo>
                      <a:pt x="144" y="465"/>
                    </a:lnTo>
                    <a:lnTo>
                      <a:pt x="168" y="334"/>
                    </a:lnTo>
                    <a:lnTo>
                      <a:pt x="334" y="168"/>
                    </a:lnTo>
                    <a:lnTo>
                      <a:pt x="453" y="144"/>
                    </a:lnTo>
                    <a:lnTo>
                      <a:pt x="2144" y="144"/>
                    </a:lnTo>
                    <a:lnTo>
                      <a:pt x="2204" y="156"/>
                    </a:lnTo>
                    <a:lnTo>
                      <a:pt x="2275" y="179"/>
                    </a:lnTo>
                    <a:lnTo>
                      <a:pt x="2228" y="108"/>
                    </a:lnTo>
                    <a:lnTo>
                      <a:pt x="2085" y="13"/>
                    </a:lnTo>
                    <a:lnTo>
                      <a:pt x="1989" y="1"/>
                    </a:lnTo>
                    <a:close/>
                  </a:path>
                </a:pathLst>
              </a:custGeom>
              <a:solidFill>
                <a:srgbClr val="A6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61" name="Google Shape;6061;p43"/>
              <p:cNvSpPr/>
              <p:nvPr/>
            </p:nvSpPr>
            <p:spPr>
              <a:xfrm>
                <a:off x="8058577" y="3132669"/>
                <a:ext cx="92915" cy="203178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5001" extrusionOk="0">
                    <a:moveTo>
                      <a:pt x="322" y="0"/>
                    </a:moveTo>
                    <a:lnTo>
                      <a:pt x="191" y="24"/>
                    </a:lnTo>
                    <a:lnTo>
                      <a:pt x="24" y="191"/>
                    </a:lnTo>
                    <a:lnTo>
                      <a:pt x="13" y="310"/>
                    </a:lnTo>
                    <a:lnTo>
                      <a:pt x="13" y="1250"/>
                    </a:lnTo>
                    <a:lnTo>
                      <a:pt x="13" y="2012"/>
                    </a:lnTo>
                    <a:lnTo>
                      <a:pt x="1" y="4715"/>
                    </a:lnTo>
                    <a:lnTo>
                      <a:pt x="1" y="4810"/>
                    </a:lnTo>
                    <a:lnTo>
                      <a:pt x="96" y="4965"/>
                    </a:lnTo>
                    <a:lnTo>
                      <a:pt x="179" y="5001"/>
                    </a:lnTo>
                    <a:lnTo>
                      <a:pt x="155" y="4930"/>
                    </a:lnTo>
                    <a:lnTo>
                      <a:pt x="143" y="4870"/>
                    </a:lnTo>
                    <a:lnTo>
                      <a:pt x="155" y="2155"/>
                    </a:lnTo>
                    <a:lnTo>
                      <a:pt x="155" y="1405"/>
                    </a:lnTo>
                    <a:lnTo>
                      <a:pt x="155" y="465"/>
                    </a:lnTo>
                    <a:lnTo>
                      <a:pt x="179" y="334"/>
                    </a:lnTo>
                    <a:lnTo>
                      <a:pt x="346" y="167"/>
                    </a:lnTo>
                    <a:lnTo>
                      <a:pt x="477" y="155"/>
                    </a:lnTo>
                    <a:lnTo>
                      <a:pt x="2215" y="155"/>
                    </a:lnTo>
                    <a:lnTo>
                      <a:pt x="2287" y="179"/>
                    </a:lnTo>
                    <a:lnTo>
                      <a:pt x="2239" y="107"/>
                    </a:lnTo>
                    <a:lnTo>
                      <a:pt x="2096" y="12"/>
                    </a:lnTo>
                    <a:lnTo>
                      <a:pt x="2001" y="0"/>
                    </a:lnTo>
                    <a:close/>
                  </a:path>
                </a:pathLst>
              </a:custGeom>
              <a:solidFill>
                <a:srgbClr val="FC8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62" name="Google Shape;6062;p43"/>
              <p:cNvSpPr/>
              <p:nvPr/>
            </p:nvSpPr>
            <p:spPr>
              <a:xfrm>
                <a:off x="7728198" y="2722945"/>
                <a:ext cx="42131" cy="74023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822" extrusionOk="0">
                    <a:moveTo>
                      <a:pt x="119" y="12"/>
                    </a:moveTo>
                    <a:lnTo>
                      <a:pt x="36" y="36"/>
                    </a:lnTo>
                    <a:lnTo>
                      <a:pt x="0" y="131"/>
                    </a:lnTo>
                    <a:lnTo>
                      <a:pt x="215" y="203"/>
                    </a:lnTo>
                    <a:lnTo>
                      <a:pt x="810" y="203"/>
                    </a:lnTo>
                    <a:lnTo>
                      <a:pt x="881" y="12"/>
                    </a:lnTo>
                    <a:close/>
                    <a:moveTo>
                      <a:pt x="929" y="0"/>
                    </a:moveTo>
                    <a:lnTo>
                      <a:pt x="846" y="203"/>
                    </a:lnTo>
                    <a:lnTo>
                      <a:pt x="846" y="738"/>
                    </a:lnTo>
                    <a:lnTo>
                      <a:pt x="1000" y="857"/>
                    </a:lnTo>
                    <a:lnTo>
                      <a:pt x="1036" y="810"/>
                    </a:lnTo>
                    <a:lnTo>
                      <a:pt x="1036" y="107"/>
                    </a:lnTo>
                    <a:lnTo>
                      <a:pt x="1012" y="36"/>
                    </a:lnTo>
                    <a:lnTo>
                      <a:pt x="929" y="0"/>
                    </a:lnTo>
                    <a:close/>
                    <a:moveTo>
                      <a:pt x="0" y="191"/>
                    </a:moveTo>
                    <a:lnTo>
                      <a:pt x="0" y="846"/>
                    </a:lnTo>
                    <a:lnTo>
                      <a:pt x="48" y="893"/>
                    </a:lnTo>
                    <a:lnTo>
                      <a:pt x="191" y="738"/>
                    </a:lnTo>
                    <a:lnTo>
                      <a:pt x="191" y="262"/>
                    </a:lnTo>
                    <a:lnTo>
                      <a:pt x="0" y="191"/>
                    </a:lnTo>
                    <a:close/>
                    <a:moveTo>
                      <a:pt x="48" y="953"/>
                    </a:moveTo>
                    <a:lnTo>
                      <a:pt x="0" y="988"/>
                    </a:lnTo>
                    <a:lnTo>
                      <a:pt x="0" y="1643"/>
                    </a:lnTo>
                    <a:lnTo>
                      <a:pt x="191" y="1572"/>
                    </a:lnTo>
                    <a:lnTo>
                      <a:pt x="191" y="1096"/>
                    </a:lnTo>
                    <a:lnTo>
                      <a:pt x="48" y="953"/>
                    </a:lnTo>
                    <a:close/>
                    <a:moveTo>
                      <a:pt x="1000" y="929"/>
                    </a:moveTo>
                    <a:lnTo>
                      <a:pt x="846" y="1048"/>
                    </a:lnTo>
                    <a:lnTo>
                      <a:pt x="846" y="1584"/>
                    </a:lnTo>
                    <a:lnTo>
                      <a:pt x="929" y="1798"/>
                    </a:lnTo>
                    <a:lnTo>
                      <a:pt x="1000" y="1762"/>
                    </a:lnTo>
                    <a:lnTo>
                      <a:pt x="1036" y="1679"/>
                    </a:lnTo>
                    <a:lnTo>
                      <a:pt x="1036" y="977"/>
                    </a:lnTo>
                    <a:lnTo>
                      <a:pt x="1000" y="929"/>
                    </a:lnTo>
                    <a:close/>
                    <a:moveTo>
                      <a:pt x="215" y="1631"/>
                    </a:moveTo>
                    <a:lnTo>
                      <a:pt x="0" y="1703"/>
                    </a:lnTo>
                    <a:lnTo>
                      <a:pt x="36" y="1786"/>
                    </a:lnTo>
                    <a:lnTo>
                      <a:pt x="119" y="1822"/>
                    </a:lnTo>
                    <a:lnTo>
                      <a:pt x="881" y="1822"/>
                    </a:lnTo>
                    <a:lnTo>
                      <a:pt x="822" y="1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  <p:grpSp>
          <p:nvGrpSpPr>
            <p:cNvPr id="6063" name="Google Shape;6063;p43"/>
            <p:cNvGrpSpPr/>
            <p:nvPr/>
          </p:nvGrpSpPr>
          <p:grpSpPr>
            <a:xfrm>
              <a:off x="7175975" y="1229825"/>
              <a:ext cx="1510817" cy="1102187"/>
              <a:chOff x="7175975" y="3845263"/>
              <a:chExt cx="1510817" cy="1102187"/>
            </a:xfrm>
          </p:grpSpPr>
          <p:sp>
            <p:nvSpPr>
              <p:cNvPr id="6064" name="Google Shape;6064;p43"/>
              <p:cNvSpPr txBox="1"/>
              <p:nvPr/>
            </p:nvSpPr>
            <p:spPr>
              <a:xfrm>
                <a:off x="7175992" y="3845263"/>
                <a:ext cx="1510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+mn-lt"/>
                    <a:ea typeface="Fira Sans Extra Condensed"/>
                    <a:cs typeface="Fira Sans Extra Condensed"/>
                    <a:sym typeface="Fira Sans Extra Condensed"/>
                  </a:rPr>
                  <a:t>Profile</a:t>
                </a:r>
                <a:endParaRPr sz="1800" b="1" dirty="0">
                  <a:solidFill>
                    <a:srgbClr val="000000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011" name="Google Shape;6011;p43"/>
              <p:cNvSpPr txBox="1"/>
              <p:nvPr/>
            </p:nvSpPr>
            <p:spPr>
              <a:xfrm>
                <a:off x="7175975" y="4124101"/>
                <a:ext cx="1510800" cy="823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solidFill>
                      <a:srgbClr val="000000"/>
                    </a:solidFill>
                    <a:latin typeface="+mn-lt"/>
                    <a:ea typeface="Roboto"/>
                    <a:cs typeface="Roboto"/>
                    <a:sym typeface="Roboto"/>
                  </a:rPr>
                  <a:t>Informações pessoais e comunidade.</a:t>
                </a:r>
                <a:endParaRPr sz="1200" dirty="0">
                  <a:solidFill>
                    <a:srgbClr val="000000"/>
                  </a:solidFill>
                  <a:latin typeface="+mn-lt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065" name="Google Shape;6065;p43"/>
          <p:cNvGrpSpPr/>
          <p:nvPr/>
        </p:nvGrpSpPr>
        <p:grpSpPr>
          <a:xfrm>
            <a:off x="2136894" y="1253889"/>
            <a:ext cx="2436600" cy="3208939"/>
            <a:chOff x="2136894" y="1229825"/>
            <a:chExt cx="2436600" cy="3208939"/>
          </a:xfrm>
        </p:grpSpPr>
        <p:cxnSp>
          <p:nvCxnSpPr>
            <p:cNvPr id="6066" name="Google Shape;6066;p43"/>
            <p:cNvCxnSpPr>
              <a:cxnSpLocks/>
              <a:stCxn id="6067" idx="2"/>
            </p:cNvCxnSpPr>
            <p:nvPr/>
          </p:nvCxnSpPr>
          <p:spPr>
            <a:xfrm rot="16200000" flipH="1">
              <a:off x="2777816" y="2643086"/>
              <a:ext cx="1910156" cy="1681200"/>
            </a:xfrm>
            <a:prstGeom prst="bentConnector3">
              <a:avLst>
                <a:gd name="adj1" fmla="val 9598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68" name="Google Shape;6068;p43"/>
            <p:cNvGrpSpPr/>
            <p:nvPr/>
          </p:nvGrpSpPr>
          <p:grpSpPr>
            <a:xfrm>
              <a:off x="2485713" y="2649579"/>
              <a:ext cx="710168" cy="536974"/>
              <a:chOff x="2485713" y="2501786"/>
              <a:chExt cx="710168" cy="536974"/>
            </a:xfrm>
          </p:grpSpPr>
          <p:sp>
            <p:nvSpPr>
              <p:cNvPr id="6069" name="Google Shape;6069;p43"/>
              <p:cNvSpPr/>
              <p:nvPr/>
            </p:nvSpPr>
            <p:spPr>
              <a:xfrm>
                <a:off x="2514720" y="2502274"/>
                <a:ext cx="681161" cy="536486"/>
              </a:xfrm>
              <a:custGeom>
                <a:avLst/>
                <a:gdLst/>
                <a:ahLst/>
                <a:cxnLst/>
                <a:rect l="l" t="t" r="r" b="b"/>
                <a:pathLst>
                  <a:path w="16766" h="13205" extrusionOk="0">
                    <a:moveTo>
                      <a:pt x="25" y="11835"/>
                    </a:moveTo>
                    <a:lnTo>
                      <a:pt x="36" y="12109"/>
                    </a:lnTo>
                    <a:lnTo>
                      <a:pt x="239" y="12609"/>
                    </a:lnTo>
                    <a:lnTo>
                      <a:pt x="608" y="12978"/>
                    </a:lnTo>
                    <a:lnTo>
                      <a:pt x="1084" y="13181"/>
                    </a:lnTo>
                    <a:lnTo>
                      <a:pt x="1358" y="13205"/>
                    </a:lnTo>
                    <a:lnTo>
                      <a:pt x="15420" y="13193"/>
                    </a:lnTo>
                    <a:lnTo>
                      <a:pt x="15694" y="13169"/>
                    </a:lnTo>
                    <a:lnTo>
                      <a:pt x="16182" y="12955"/>
                    </a:lnTo>
                    <a:lnTo>
                      <a:pt x="16539" y="12585"/>
                    </a:lnTo>
                    <a:lnTo>
                      <a:pt x="16742" y="12097"/>
                    </a:lnTo>
                    <a:lnTo>
                      <a:pt x="16765" y="11823"/>
                    </a:lnTo>
                    <a:lnTo>
                      <a:pt x="16753" y="1369"/>
                    </a:lnTo>
                    <a:lnTo>
                      <a:pt x="16730" y="1084"/>
                    </a:lnTo>
                    <a:lnTo>
                      <a:pt x="16527" y="595"/>
                    </a:lnTo>
                    <a:lnTo>
                      <a:pt x="16158" y="226"/>
                    </a:lnTo>
                    <a:lnTo>
                      <a:pt x="15682" y="24"/>
                    </a:lnTo>
                    <a:lnTo>
                      <a:pt x="15408" y="0"/>
                    </a:lnTo>
                    <a:lnTo>
                      <a:pt x="1346" y="12"/>
                    </a:lnTo>
                    <a:lnTo>
                      <a:pt x="1072" y="36"/>
                    </a:lnTo>
                    <a:lnTo>
                      <a:pt x="584" y="250"/>
                    </a:lnTo>
                    <a:lnTo>
                      <a:pt x="227" y="619"/>
                    </a:lnTo>
                    <a:lnTo>
                      <a:pt x="25" y="1119"/>
                    </a:lnTo>
                    <a:lnTo>
                      <a:pt x="1" y="1393"/>
                    </a:lnTo>
                    <a:lnTo>
                      <a:pt x="25" y="11835"/>
                    </a:lnTo>
                    <a:close/>
                  </a:path>
                </a:pathLst>
              </a:custGeom>
              <a:solidFill>
                <a:srgbClr val="AC52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70" name="Google Shape;6070;p43"/>
              <p:cNvSpPr/>
              <p:nvPr/>
            </p:nvSpPr>
            <p:spPr>
              <a:xfrm>
                <a:off x="2514233" y="2501786"/>
                <a:ext cx="671491" cy="527792"/>
              </a:xfrm>
              <a:custGeom>
                <a:avLst/>
                <a:gdLst/>
                <a:ahLst/>
                <a:cxnLst/>
                <a:rect l="l" t="t" r="r" b="b"/>
                <a:pathLst>
                  <a:path w="16528" h="12991" extrusionOk="0">
                    <a:moveTo>
                      <a:pt x="406" y="12216"/>
                    </a:moveTo>
                    <a:lnTo>
                      <a:pt x="394" y="1774"/>
                    </a:lnTo>
                    <a:lnTo>
                      <a:pt x="406" y="1489"/>
                    </a:lnTo>
                    <a:lnTo>
                      <a:pt x="608" y="1000"/>
                    </a:lnTo>
                    <a:lnTo>
                      <a:pt x="977" y="619"/>
                    </a:lnTo>
                    <a:lnTo>
                      <a:pt x="1453" y="405"/>
                    </a:lnTo>
                    <a:lnTo>
                      <a:pt x="1727" y="381"/>
                    </a:lnTo>
                    <a:lnTo>
                      <a:pt x="15789" y="369"/>
                    </a:lnTo>
                    <a:lnTo>
                      <a:pt x="15992" y="381"/>
                    </a:lnTo>
                    <a:lnTo>
                      <a:pt x="16361" y="500"/>
                    </a:lnTo>
                    <a:lnTo>
                      <a:pt x="16527" y="595"/>
                    </a:lnTo>
                    <a:lnTo>
                      <a:pt x="16432" y="465"/>
                    </a:lnTo>
                    <a:lnTo>
                      <a:pt x="16182" y="250"/>
                    </a:lnTo>
                    <a:lnTo>
                      <a:pt x="15896" y="84"/>
                    </a:lnTo>
                    <a:lnTo>
                      <a:pt x="15575" y="0"/>
                    </a:lnTo>
                    <a:lnTo>
                      <a:pt x="15408" y="0"/>
                    </a:lnTo>
                    <a:lnTo>
                      <a:pt x="1334" y="12"/>
                    </a:lnTo>
                    <a:lnTo>
                      <a:pt x="1060" y="36"/>
                    </a:lnTo>
                    <a:lnTo>
                      <a:pt x="584" y="238"/>
                    </a:lnTo>
                    <a:lnTo>
                      <a:pt x="227" y="619"/>
                    </a:lnTo>
                    <a:lnTo>
                      <a:pt x="25" y="1119"/>
                    </a:lnTo>
                    <a:lnTo>
                      <a:pt x="1" y="1393"/>
                    </a:lnTo>
                    <a:lnTo>
                      <a:pt x="13" y="11847"/>
                    </a:lnTo>
                    <a:lnTo>
                      <a:pt x="25" y="12026"/>
                    </a:lnTo>
                    <a:lnTo>
                      <a:pt x="108" y="12359"/>
                    </a:lnTo>
                    <a:lnTo>
                      <a:pt x="263" y="12645"/>
                    </a:lnTo>
                    <a:lnTo>
                      <a:pt x="489" y="12895"/>
                    </a:lnTo>
                    <a:lnTo>
                      <a:pt x="620" y="12990"/>
                    </a:lnTo>
                    <a:lnTo>
                      <a:pt x="537" y="12812"/>
                    </a:lnTo>
                    <a:lnTo>
                      <a:pt x="418" y="12431"/>
                    </a:lnTo>
                    <a:lnTo>
                      <a:pt x="406" y="12216"/>
                    </a:lnTo>
                    <a:close/>
                  </a:path>
                </a:pathLst>
              </a:custGeom>
              <a:solidFill>
                <a:srgbClr val="D36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71" name="Google Shape;6071;p43"/>
              <p:cNvSpPr/>
              <p:nvPr/>
            </p:nvSpPr>
            <p:spPr>
              <a:xfrm>
                <a:off x="2519067" y="2505158"/>
                <a:ext cx="676814" cy="533114"/>
              </a:xfrm>
              <a:custGeom>
                <a:avLst/>
                <a:gdLst/>
                <a:ahLst/>
                <a:cxnLst/>
                <a:rect l="l" t="t" r="r" b="b"/>
                <a:pathLst>
                  <a:path w="16659" h="13122" extrusionOk="0">
                    <a:moveTo>
                      <a:pt x="16646" y="1286"/>
                    </a:moveTo>
                    <a:lnTo>
                      <a:pt x="16635" y="1072"/>
                    </a:lnTo>
                    <a:lnTo>
                      <a:pt x="16504" y="667"/>
                    </a:lnTo>
                    <a:lnTo>
                      <a:pt x="16277" y="334"/>
                    </a:lnTo>
                    <a:lnTo>
                      <a:pt x="15968" y="84"/>
                    </a:lnTo>
                    <a:lnTo>
                      <a:pt x="15777" y="1"/>
                    </a:lnTo>
                    <a:lnTo>
                      <a:pt x="15861" y="262"/>
                    </a:lnTo>
                    <a:lnTo>
                      <a:pt x="15884" y="524"/>
                    </a:lnTo>
                    <a:lnTo>
                      <a:pt x="15896" y="10979"/>
                    </a:lnTo>
                    <a:lnTo>
                      <a:pt x="15873" y="11252"/>
                    </a:lnTo>
                    <a:lnTo>
                      <a:pt x="15670" y="11741"/>
                    </a:lnTo>
                    <a:lnTo>
                      <a:pt x="15313" y="12110"/>
                    </a:lnTo>
                    <a:lnTo>
                      <a:pt x="14837" y="12324"/>
                    </a:lnTo>
                    <a:lnTo>
                      <a:pt x="14563" y="12348"/>
                    </a:lnTo>
                    <a:lnTo>
                      <a:pt x="489" y="12360"/>
                    </a:lnTo>
                    <a:lnTo>
                      <a:pt x="227" y="12348"/>
                    </a:lnTo>
                    <a:lnTo>
                      <a:pt x="1" y="12264"/>
                    </a:lnTo>
                    <a:lnTo>
                      <a:pt x="84" y="12455"/>
                    </a:lnTo>
                    <a:lnTo>
                      <a:pt x="334" y="12765"/>
                    </a:lnTo>
                    <a:lnTo>
                      <a:pt x="656" y="12991"/>
                    </a:lnTo>
                    <a:lnTo>
                      <a:pt x="1037" y="13110"/>
                    </a:lnTo>
                    <a:lnTo>
                      <a:pt x="1251" y="13122"/>
                    </a:lnTo>
                    <a:lnTo>
                      <a:pt x="15313" y="13098"/>
                    </a:lnTo>
                    <a:lnTo>
                      <a:pt x="15587" y="13086"/>
                    </a:lnTo>
                    <a:lnTo>
                      <a:pt x="16075" y="12872"/>
                    </a:lnTo>
                    <a:lnTo>
                      <a:pt x="16432" y="12503"/>
                    </a:lnTo>
                    <a:lnTo>
                      <a:pt x="16635" y="12002"/>
                    </a:lnTo>
                    <a:lnTo>
                      <a:pt x="16658" y="11729"/>
                    </a:lnTo>
                    <a:lnTo>
                      <a:pt x="16646" y="1286"/>
                    </a:lnTo>
                    <a:close/>
                  </a:path>
                </a:pathLst>
              </a:custGeom>
              <a:solidFill>
                <a:srgbClr val="A03C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72" name="Google Shape;6072;p43"/>
              <p:cNvSpPr/>
              <p:nvPr/>
            </p:nvSpPr>
            <p:spPr>
              <a:xfrm>
                <a:off x="2514720" y="2729623"/>
                <a:ext cx="211913" cy="111766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751" extrusionOk="0">
                    <a:moveTo>
                      <a:pt x="1" y="167"/>
                    </a:moveTo>
                    <a:lnTo>
                      <a:pt x="1" y="2560"/>
                    </a:lnTo>
                    <a:lnTo>
                      <a:pt x="108" y="2644"/>
                    </a:lnTo>
                    <a:lnTo>
                      <a:pt x="370" y="2739"/>
                    </a:lnTo>
                    <a:lnTo>
                      <a:pt x="513" y="2751"/>
                    </a:lnTo>
                    <a:lnTo>
                      <a:pt x="4394" y="2751"/>
                    </a:lnTo>
                    <a:lnTo>
                      <a:pt x="4561" y="2739"/>
                    </a:lnTo>
                    <a:lnTo>
                      <a:pt x="4847" y="2620"/>
                    </a:lnTo>
                    <a:lnTo>
                      <a:pt x="5073" y="2393"/>
                    </a:lnTo>
                    <a:lnTo>
                      <a:pt x="5204" y="2096"/>
                    </a:lnTo>
                    <a:lnTo>
                      <a:pt x="5216" y="1917"/>
                    </a:lnTo>
                    <a:lnTo>
                      <a:pt x="5216" y="834"/>
                    </a:lnTo>
                    <a:lnTo>
                      <a:pt x="5204" y="667"/>
                    </a:lnTo>
                    <a:lnTo>
                      <a:pt x="5073" y="369"/>
                    </a:lnTo>
                    <a:lnTo>
                      <a:pt x="4847" y="143"/>
                    </a:lnTo>
                    <a:lnTo>
                      <a:pt x="4561" y="12"/>
                    </a:lnTo>
                    <a:lnTo>
                      <a:pt x="4394" y="0"/>
                    </a:lnTo>
                    <a:lnTo>
                      <a:pt x="513" y="0"/>
                    </a:lnTo>
                    <a:lnTo>
                      <a:pt x="370" y="0"/>
                    </a:lnTo>
                    <a:lnTo>
                      <a:pt x="120" y="95"/>
                    </a:lnTo>
                    <a:lnTo>
                      <a:pt x="1" y="167"/>
                    </a:lnTo>
                    <a:close/>
                  </a:path>
                </a:pathLst>
              </a:custGeom>
              <a:solidFill>
                <a:srgbClr val="A03C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73" name="Google Shape;6073;p43"/>
              <p:cNvSpPr/>
              <p:nvPr/>
            </p:nvSpPr>
            <p:spPr>
              <a:xfrm>
                <a:off x="2485713" y="2712682"/>
                <a:ext cx="224508" cy="111766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2751" extrusionOk="0">
                    <a:moveTo>
                      <a:pt x="0" y="1917"/>
                    </a:moveTo>
                    <a:lnTo>
                      <a:pt x="12" y="2096"/>
                    </a:lnTo>
                    <a:lnTo>
                      <a:pt x="143" y="2394"/>
                    </a:lnTo>
                    <a:lnTo>
                      <a:pt x="369" y="2620"/>
                    </a:lnTo>
                    <a:lnTo>
                      <a:pt x="655" y="2739"/>
                    </a:lnTo>
                    <a:lnTo>
                      <a:pt x="822" y="2751"/>
                    </a:lnTo>
                    <a:lnTo>
                      <a:pt x="4703" y="2751"/>
                    </a:lnTo>
                    <a:lnTo>
                      <a:pt x="4870" y="2739"/>
                    </a:lnTo>
                    <a:lnTo>
                      <a:pt x="5168" y="2620"/>
                    </a:lnTo>
                    <a:lnTo>
                      <a:pt x="5382" y="2394"/>
                    </a:lnTo>
                    <a:lnTo>
                      <a:pt x="5513" y="2096"/>
                    </a:lnTo>
                    <a:lnTo>
                      <a:pt x="5525" y="1917"/>
                    </a:lnTo>
                    <a:lnTo>
                      <a:pt x="5525" y="834"/>
                    </a:lnTo>
                    <a:lnTo>
                      <a:pt x="5513" y="667"/>
                    </a:lnTo>
                    <a:lnTo>
                      <a:pt x="5382" y="370"/>
                    </a:lnTo>
                    <a:lnTo>
                      <a:pt x="5168" y="143"/>
                    </a:lnTo>
                    <a:lnTo>
                      <a:pt x="4870" y="12"/>
                    </a:lnTo>
                    <a:lnTo>
                      <a:pt x="4703" y="0"/>
                    </a:lnTo>
                    <a:lnTo>
                      <a:pt x="822" y="0"/>
                    </a:lnTo>
                    <a:lnTo>
                      <a:pt x="655" y="12"/>
                    </a:lnTo>
                    <a:lnTo>
                      <a:pt x="369" y="143"/>
                    </a:lnTo>
                    <a:lnTo>
                      <a:pt x="143" y="370"/>
                    </a:lnTo>
                    <a:lnTo>
                      <a:pt x="12" y="667"/>
                    </a:lnTo>
                    <a:lnTo>
                      <a:pt x="0" y="834"/>
                    </a:lnTo>
                    <a:lnTo>
                      <a:pt x="0" y="1917"/>
                    </a:lnTo>
                    <a:close/>
                  </a:path>
                </a:pathLst>
              </a:custGeom>
              <a:solidFill>
                <a:srgbClr val="C65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74" name="Google Shape;6074;p43"/>
              <p:cNvSpPr/>
              <p:nvPr/>
            </p:nvSpPr>
            <p:spPr>
              <a:xfrm>
                <a:off x="2492010" y="2717029"/>
                <a:ext cx="218657" cy="106485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2621" extrusionOk="0">
                    <a:moveTo>
                      <a:pt x="5382" y="715"/>
                    </a:moveTo>
                    <a:lnTo>
                      <a:pt x="5370" y="489"/>
                    </a:lnTo>
                    <a:lnTo>
                      <a:pt x="5156" y="120"/>
                    </a:lnTo>
                    <a:lnTo>
                      <a:pt x="5001" y="1"/>
                    </a:lnTo>
                    <a:lnTo>
                      <a:pt x="5060" y="96"/>
                    </a:lnTo>
                    <a:lnTo>
                      <a:pt x="5132" y="322"/>
                    </a:lnTo>
                    <a:lnTo>
                      <a:pt x="5132" y="441"/>
                    </a:lnTo>
                    <a:lnTo>
                      <a:pt x="5132" y="1537"/>
                    </a:lnTo>
                    <a:lnTo>
                      <a:pt x="5120" y="1703"/>
                    </a:lnTo>
                    <a:lnTo>
                      <a:pt x="4989" y="2001"/>
                    </a:lnTo>
                    <a:lnTo>
                      <a:pt x="4775" y="2227"/>
                    </a:lnTo>
                    <a:lnTo>
                      <a:pt x="4477" y="2358"/>
                    </a:lnTo>
                    <a:lnTo>
                      <a:pt x="4310" y="2370"/>
                    </a:lnTo>
                    <a:lnTo>
                      <a:pt x="429" y="2370"/>
                    </a:lnTo>
                    <a:lnTo>
                      <a:pt x="310" y="2358"/>
                    </a:lnTo>
                    <a:lnTo>
                      <a:pt x="95" y="2287"/>
                    </a:lnTo>
                    <a:lnTo>
                      <a:pt x="0" y="2227"/>
                    </a:lnTo>
                    <a:lnTo>
                      <a:pt x="119" y="2394"/>
                    </a:lnTo>
                    <a:lnTo>
                      <a:pt x="476" y="2596"/>
                    </a:lnTo>
                    <a:lnTo>
                      <a:pt x="679" y="2620"/>
                    </a:lnTo>
                    <a:lnTo>
                      <a:pt x="4560" y="2620"/>
                    </a:lnTo>
                    <a:lnTo>
                      <a:pt x="4727" y="2608"/>
                    </a:lnTo>
                    <a:lnTo>
                      <a:pt x="5025" y="2477"/>
                    </a:lnTo>
                    <a:lnTo>
                      <a:pt x="5251" y="2251"/>
                    </a:lnTo>
                    <a:lnTo>
                      <a:pt x="5370" y="1953"/>
                    </a:lnTo>
                    <a:lnTo>
                      <a:pt x="5382" y="1787"/>
                    </a:lnTo>
                    <a:lnTo>
                      <a:pt x="5382" y="715"/>
                    </a:lnTo>
                    <a:close/>
                  </a:path>
                </a:pathLst>
              </a:custGeom>
              <a:solidFill>
                <a:srgbClr val="AC52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75" name="Google Shape;6075;p43"/>
              <p:cNvSpPr/>
              <p:nvPr/>
            </p:nvSpPr>
            <p:spPr>
              <a:xfrm>
                <a:off x="2485713" y="2713169"/>
                <a:ext cx="217723" cy="105957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2608" extrusionOk="0">
                    <a:moveTo>
                      <a:pt x="179" y="2084"/>
                    </a:moveTo>
                    <a:lnTo>
                      <a:pt x="179" y="1001"/>
                    </a:lnTo>
                    <a:lnTo>
                      <a:pt x="191" y="834"/>
                    </a:lnTo>
                    <a:lnTo>
                      <a:pt x="322" y="536"/>
                    </a:lnTo>
                    <a:lnTo>
                      <a:pt x="548" y="310"/>
                    </a:lnTo>
                    <a:lnTo>
                      <a:pt x="834" y="179"/>
                    </a:lnTo>
                    <a:lnTo>
                      <a:pt x="1000" y="167"/>
                    </a:lnTo>
                    <a:lnTo>
                      <a:pt x="4882" y="167"/>
                    </a:lnTo>
                    <a:lnTo>
                      <a:pt x="5013" y="179"/>
                    </a:lnTo>
                    <a:lnTo>
                      <a:pt x="5263" y="262"/>
                    </a:lnTo>
                    <a:lnTo>
                      <a:pt x="5358" y="334"/>
                    </a:lnTo>
                    <a:lnTo>
                      <a:pt x="5239" y="191"/>
                    </a:lnTo>
                    <a:lnTo>
                      <a:pt x="4906" y="24"/>
                    </a:lnTo>
                    <a:lnTo>
                      <a:pt x="4703" y="0"/>
                    </a:lnTo>
                    <a:lnTo>
                      <a:pt x="822" y="0"/>
                    </a:lnTo>
                    <a:lnTo>
                      <a:pt x="655" y="12"/>
                    </a:lnTo>
                    <a:lnTo>
                      <a:pt x="369" y="143"/>
                    </a:lnTo>
                    <a:lnTo>
                      <a:pt x="143" y="370"/>
                    </a:lnTo>
                    <a:lnTo>
                      <a:pt x="12" y="667"/>
                    </a:lnTo>
                    <a:lnTo>
                      <a:pt x="0" y="834"/>
                    </a:lnTo>
                    <a:lnTo>
                      <a:pt x="0" y="1929"/>
                    </a:lnTo>
                    <a:lnTo>
                      <a:pt x="24" y="2132"/>
                    </a:lnTo>
                    <a:lnTo>
                      <a:pt x="203" y="2489"/>
                    </a:lnTo>
                    <a:lnTo>
                      <a:pt x="346" y="2608"/>
                    </a:lnTo>
                    <a:lnTo>
                      <a:pt x="274" y="2489"/>
                    </a:lnTo>
                    <a:lnTo>
                      <a:pt x="191" y="2227"/>
                    </a:lnTo>
                    <a:lnTo>
                      <a:pt x="179" y="2084"/>
                    </a:lnTo>
                    <a:close/>
                  </a:path>
                </a:pathLst>
              </a:custGeom>
              <a:solidFill>
                <a:srgbClr val="D36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76" name="Google Shape;6076;p43"/>
              <p:cNvSpPr/>
              <p:nvPr/>
            </p:nvSpPr>
            <p:spPr>
              <a:xfrm>
                <a:off x="2614866" y="2738317"/>
                <a:ext cx="56635" cy="58097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430" extrusionOk="0">
                    <a:moveTo>
                      <a:pt x="0" y="715"/>
                    </a:moveTo>
                    <a:lnTo>
                      <a:pt x="0" y="858"/>
                    </a:lnTo>
                    <a:lnTo>
                      <a:pt x="108" y="1120"/>
                    </a:lnTo>
                    <a:lnTo>
                      <a:pt x="298" y="1310"/>
                    </a:lnTo>
                    <a:lnTo>
                      <a:pt x="548" y="1417"/>
                    </a:lnTo>
                    <a:lnTo>
                      <a:pt x="691" y="1429"/>
                    </a:lnTo>
                    <a:lnTo>
                      <a:pt x="834" y="1417"/>
                    </a:lnTo>
                    <a:lnTo>
                      <a:pt x="1084" y="1298"/>
                    </a:lnTo>
                    <a:lnTo>
                      <a:pt x="1274" y="1108"/>
                    </a:lnTo>
                    <a:lnTo>
                      <a:pt x="1382" y="858"/>
                    </a:lnTo>
                    <a:lnTo>
                      <a:pt x="1393" y="715"/>
                    </a:lnTo>
                    <a:lnTo>
                      <a:pt x="1382" y="560"/>
                    </a:lnTo>
                    <a:lnTo>
                      <a:pt x="1274" y="298"/>
                    </a:lnTo>
                    <a:lnTo>
                      <a:pt x="1084" y="108"/>
                    </a:lnTo>
                    <a:lnTo>
                      <a:pt x="834" y="1"/>
                    </a:lnTo>
                    <a:lnTo>
                      <a:pt x="691" y="1"/>
                    </a:lnTo>
                    <a:lnTo>
                      <a:pt x="548" y="1"/>
                    </a:lnTo>
                    <a:lnTo>
                      <a:pt x="298" y="108"/>
                    </a:lnTo>
                    <a:lnTo>
                      <a:pt x="108" y="298"/>
                    </a:lnTo>
                    <a:lnTo>
                      <a:pt x="0" y="560"/>
                    </a:lnTo>
                    <a:lnTo>
                      <a:pt x="0" y="715"/>
                    </a:lnTo>
                    <a:close/>
                  </a:path>
                </a:pathLst>
              </a:custGeom>
              <a:solidFill>
                <a:srgbClr val="2F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77" name="Google Shape;6077;p43"/>
              <p:cNvSpPr/>
              <p:nvPr/>
            </p:nvSpPr>
            <p:spPr>
              <a:xfrm>
                <a:off x="2514720" y="2579181"/>
                <a:ext cx="681161" cy="15520"/>
              </a:xfrm>
              <a:custGeom>
                <a:avLst/>
                <a:gdLst/>
                <a:ahLst/>
                <a:cxnLst/>
                <a:rect l="l" t="t" r="r" b="b"/>
                <a:pathLst>
                  <a:path w="16766" h="382" extrusionOk="0">
                    <a:moveTo>
                      <a:pt x="1287" y="143"/>
                    </a:moveTo>
                    <a:lnTo>
                      <a:pt x="1287" y="250"/>
                    </a:lnTo>
                    <a:lnTo>
                      <a:pt x="1275" y="310"/>
                    </a:lnTo>
                    <a:lnTo>
                      <a:pt x="1203" y="381"/>
                    </a:lnTo>
                    <a:lnTo>
                      <a:pt x="1156" y="381"/>
                    </a:lnTo>
                    <a:lnTo>
                      <a:pt x="132" y="381"/>
                    </a:lnTo>
                    <a:lnTo>
                      <a:pt x="84" y="381"/>
                    </a:lnTo>
                    <a:lnTo>
                      <a:pt x="13" y="310"/>
                    </a:lnTo>
                    <a:lnTo>
                      <a:pt x="1" y="250"/>
                    </a:lnTo>
                    <a:lnTo>
                      <a:pt x="1" y="143"/>
                    </a:lnTo>
                    <a:lnTo>
                      <a:pt x="13" y="95"/>
                    </a:lnTo>
                    <a:lnTo>
                      <a:pt x="84" y="24"/>
                    </a:lnTo>
                    <a:lnTo>
                      <a:pt x="132" y="12"/>
                    </a:lnTo>
                    <a:lnTo>
                      <a:pt x="1156" y="12"/>
                    </a:lnTo>
                    <a:lnTo>
                      <a:pt x="1203" y="24"/>
                    </a:lnTo>
                    <a:lnTo>
                      <a:pt x="1275" y="107"/>
                    </a:lnTo>
                    <a:close/>
                    <a:moveTo>
                      <a:pt x="16634" y="0"/>
                    </a:moveTo>
                    <a:lnTo>
                      <a:pt x="16456" y="0"/>
                    </a:lnTo>
                    <a:lnTo>
                      <a:pt x="16396" y="0"/>
                    </a:lnTo>
                    <a:lnTo>
                      <a:pt x="16325" y="72"/>
                    </a:lnTo>
                    <a:lnTo>
                      <a:pt x="16313" y="131"/>
                    </a:lnTo>
                    <a:lnTo>
                      <a:pt x="16313" y="238"/>
                    </a:lnTo>
                    <a:lnTo>
                      <a:pt x="16325" y="286"/>
                    </a:lnTo>
                    <a:lnTo>
                      <a:pt x="16396" y="357"/>
                    </a:lnTo>
                    <a:lnTo>
                      <a:pt x="16456" y="369"/>
                    </a:lnTo>
                    <a:lnTo>
                      <a:pt x="16634" y="369"/>
                    </a:lnTo>
                    <a:lnTo>
                      <a:pt x="16682" y="357"/>
                    </a:lnTo>
                    <a:lnTo>
                      <a:pt x="16753" y="286"/>
                    </a:lnTo>
                    <a:lnTo>
                      <a:pt x="16765" y="238"/>
                    </a:lnTo>
                    <a:lnTo>
                      <a:pt x="16765" y="131"/>
                    </a:lnTo>
                    <a:lnTo>
                      <a:pt x="16742" y="72"/>
                    </a:lnTo>
                    <a:lnTo>
                      <a:pt x="16670" y="0"/>
                    </a:lnTo>
                    <a:close/>
                    <a:moveTo>
                      <a:pt x="15563" y="131"/>
                    </a:moveTo>
                    <a:lnTo>
                      <a:pt x="15563" y="238"/>
                    </a:lnTo>
                    <a:lnTo>
                      <a:pt x="15551" y="286"/>
                    </a:lnTo>
                    <a:lnTo>
                      <a:pt x="15479" y="357"/>
                    </a:lnTo>
                    <a:lnTo>
                      <a:pt x="15420" y="369"/>
                    </a:lnTo>
                    <a:lnTo>
                      <a:pt x="14408" y="369"/>
                    </a:lnTo>
                    <a:lnTo>
                      <a:pt x="14360" y="357"/>
                    </a:lnTo>
                    <a:lnTo>
                      <a:pt x="14289" y="286"/>
                    </a:lnTo>
                    <a:lnTo>
                      <a:pt x="14277" y="238"/>
                    </a:lnTo>
                    <a:lnTo>
                      <a:pt x="14277" y="131"/>
                    </a:lnTo>
                    <a:lnTo>
                      <a:pt x="14289" y="72"/>
                    </a:lnTo>
                    <a:lnTo>
                      <a:pt x="14360" y="0"/>
                    </a:lnTo>
                    <a:lnTo>
                      <a:pt x="14408" y="0"/>
                    </a:lnTo>
                    <a:lnTo>
                      <a:pt x="15420" y="0"/>
                    </a:lnTo>
                    <a:lnTo>
                      <a:pt x="15479" y="12"/>
                    </a:lnTo>
                    <a:lnTo>
                      <a:pt x="15551" y="84"/>
                    </a:lnTo>
                    <a:close/>
                    <a:moveTo>
                      <a:pt x="13515" y="131"/>
                    </a:moveTo>
                    <a:lnTo>
                      <a:pt x="13515" y="238"/>
                    </a:lnTo>
                    <a:lnTo>
                      <a:pt x="13515" y="286"/>
                    </a:lnTo>
                    <a:lnTo>
                      <a:pt x="13443" y="357"/>
                    </a:lnTo>
                    <a:lnTo>
                      <a:pt x="13384" y="369"/>
                    </a:lnTo>
                    <a:lnTo>
                      <a:pt x="12372" y="369"/>
                    </a:lnTo>
                    <a:lnTo>
                      <a:pt x="12312" y="357"/>
                    </a:lnTo>
                    <a:lnTo>
                      <a:pt x="12241" y="286"/>
                    </a:lnTo>
                    <a:lnTo>
                      <a:pt x="12241" y="238"/>
                    </a:lnTo>
                    <a:lnTo>
                      <a:pt x="12241" y="131"/>
                    </a:lnTo>
                    <a:lnTo>
                      <a:pt x="12241" y="72"/>
                    </a:lnTo>
                    <a:lnTo>
                      <a:pt x="12312" y="0"/>
                    </a:lnTo>
                    <a:lnTo>
                      <a:pt x="12372" y="0"/>
                    </a:lnTo>
                    <a:lnTo>
                      <a:pt x="13384" y="0"/>
                    </a:lnTo>
                    <a:lnTo>
                      <a:pt x="13443" y="12"/>
                    </a:lnTo>
                    <a:lnTo>
                      <a:pt x="13515" y="84"/>
                    </a:lnTo>
                    <a:close/>
                    <a:moveTo>
                      <a:pt x="11479" y="143"/>
                    </a:moveTo>
                    <a:lnTo>
                      <a:pt x="11479" y="250"/>
                    </a:lnTo>
                    <a:lnTo>
                      <a:pt x="11467" y="310"/>
                    </a:lnTo>
                    <a:lnTo>
                      <a:pt x="11395" y="381"/>
                    </a:lnTo>
                    <a:lnTo>
                      <a:pt x="11348" y="381"/>
                    </a:lnTo>
                    <a:lnTo>
                      <a:pt x="10336" y="381"/>
                    </a:lnTo>
                    <a:lnTo>
                      <a:pt x="10276" y="381"/>
                    </a:lnTo>
                    <a:lnTo>
                      <a:pt x="10205" y="310"/>
                    </a:lnTo>
                    <a:lnTo>
                      <a:pt x="10205" y="250"/>
                    </a:lnTo>
                    <a:lnTo>
                      <a:pt x="10205" y="143"/>
                    </a:lnTo>
                    <a:lnTo>
                      <a:pt x="10205" y="95"/>
                    </a:lnTo>
                    <a:lnTo>
                      <a:pt x="10276" y="24"/>
                    </a:lnTo>
                    <a:lnTo>
                      <a:pt x="10336" y="12"/>
                    </a:lnTo>
                    <a:lnTo>
                      <a:pt x="11348" y="12"/>
                    </a:lnTo>
                    <a:lnTo>
                      <a:pt x="11395" y="24"/>
                    </a:lnTo>
                    <a:lnTo>
                      <a:pt x="11467" y="95"/>
                    </a:lnTo>
                    <a:close/>
                    <a:moveTo>
                      <a:pt x="9443" y="143"/>
                    </a:moveTo>
                    <a:lnTo>
                      <a:pt x="9443" y="250"/>
                    </a:lnTo>
                    <a:lnTo>
                      <a:pt x="9431" y="310"/>
                    </a:lnTo>
                    <a:lnTo>
                      <a:pt x="9359" y="381"/>
                    </a:lnTo>
                    <a:lnTo>
                      <a:pt x="9312" y="381"/>
                    </a:lnTo>
                    <a:lnTo>
                      <a:pt x="8300" y="381"/>
                    </a:lnTo>
                    <a:lnTo>
                      <a:pt x="8240" y="381"/>
                    </a:lnTo>
                    <a:lnTo>
                      <a:pt x="8169" y="310"/>
                    </a:lnTo>
                    <a:lnTo>
                      <a:pt x="8157" y="250"/>
                    </a:lnTo>
                    <a:lnTo>
                      <a:pt x="8157" y="143"/>
                    </a:lnTo>
                    <a:lnTo>
                      <a:pt x="8169" y="95"/>
                    </a:lnTo>
                    <a:lnTo>
                      <a:pt x="8240" y="24"/>
                    </a:lnTo>
                    <a:lnTo>
                      <a:pt x="8300" y="12"/>
                    </a:lnTo>
                    <a:lnTo>
                      <a:pt x="9312" y="12"/>
                    </a:lnTo>
                    <a:lnTo>
                      <a:pt x="9359" y="24"/>
                    </a:lnTo>
                    <a:lnTo>
                      <a:pt x="9431" y="95"/>
                    </a:lnTo>
                    <a:close/>
                    <a:moveTo>
                      <a:pt x="7407" y="143"/>
                    </a:moveTo>
                    <a:lnTo>
                      <a:pt x="7407" y="250"/>
                    </a:lnTo>
                    <a:lnTo>
                      <a:pt x="7395" y="310"/>
                    </a:lnTo>
                    <a:lnTo>
                      <a:pt x="7323" y="381"/>
                    </a:lnTo>
                    <a:lnTo>
                      <a:pt x="7264" y="381"/>
                    </a:lnTo>
                    <a:lnTo>
                      <a:pt x="6252" y="381"/>
                    </a:lnTo>
                    <a:lnTo>
                      <a:pt x="6204" y="381"/>
                    </a:lnTo>
                    <a:lnTo>
                      <a:pt x="6133" y="310"/>
                    </a:lnTo>
                    <a:lnTo>
                      <a:pt x="6121" y="250"/>
                    </a:lnTo>
                    <a:lnTo>
                      <a:pt x="6121" y="143"/>
                    </a:lnTo>
                    <a:lnTo>
                      <a:pt x="6133" y="95"/>
                    </a:lnTo>
                    <a:lnTo>
                      <a:pt x="6204" y="24"/>
                    </a:lnTo>
                    <a:lnTo>
                      <a:pt x="6252" y="12"/>
                    </a:lnTo>
                    <a:lnTo>
                      <a:pt x="7264" y="12"/>
                    </a:lnTo>
                    <a:lnTo>
                      <a:pt x="7323" y="24"/>
                    </a:lnTo>
                    <a:lnTo>
                      <a:pt x="7395" y="95"/>
                    </a:lnTo>
                    <a:close/>
                    <a:moveTo>
                      <a:pt x="5359" y="143"/>
                    </a:moveTo>
                    <a:lnTo>
                      <a:pt x="5359" y="250"/>
                    </a:lnTo>
                    <a:lnTo>
                      <a:pt x="5359" y="310"/>
                    </a:lnTo>
                    <a:lnTo>
                      <a:pt x="5287" y="381"/>
                    </a:lnTo>
                    <a:lnTo>
                      <a:pt x="5228" y="381"/>
                    </a:lnTo>
                    <a:lnTo>
                      <a:pt x="4216" y="381"/>
                    </a:lnTo>
                    <a:lnTo>
                      <a:pt x="4156" y="381"/>
                    </a:lnTo>
                    <a:lnTo>
                      <a:pt x="4085" y="310"/>
                    </a:lnTo>
                    <a:lnTo>
                      <a:pt x="4085" y="250"/>
                    </a:lnTo>
                    <a:lnTo>
                      <a:pt x="4085" y="143"/>
                    </a:lnTo>
                    <a:lnTo>
                      <a:pt x="4085" y="95"/>
                    </a:lnTo>
                    <a:lnTo>
                      <a:pt x="4156" y="24"/>
                    </a:lnTo>
                    <a:lnTo>
                      <a:pt x="4216" y="12"/>
                    </a:lnTo>
                    <a:lnTo>
                      <a:pt x="5228" y="12"/>
                    </a:lnTo>
                    <a:lnTo>
                      <a:pt x="5287" y="24"/>
                    </a:lnTo>
                    <a:lnTo>
                      <a:pt x="5359" y="95"/>
                    </a:lnTo>
                    <a:close/>
                    <a:moveTo>
                      <a:pt x="3323" y="143"/>
                    </a:moveTo>
                    <a:lnTo>
                      <a:pt x="3323" y="250"/>
                    </a:lnTo>
                    <a:lnTo>
                      <a:pt x="3311" y="310"/>
                    </a:lnTo>
                    <a:lnTo>
                      <a:pt x="3239" y="381"/>
                    </a:lnTo>
                    <a:lnTo>
                      <a:pt x="3192" y="381"/>
                    </a:lnTo>
                    <a:lnTo>
                      <a:pt x="2180" y="381"/>
                    </a:lnTo>
                    <a:lnTo>
                      <a:pt x="2120" y="381"/>
                    </a:lnTo>
                    <a:lnTo>
                      <a:pt x="2049" y="310"/>
                    </a:lnTo>
                    <a:lnTo>
                      <a:pt x="2049" y="250"/>
                    </a:lnTo>
                    <a:lnTo>
                      <a:pt x="2049" y="143"/>
                    </a:lnTo>
                    <a:lnTo>
                      <a:pt x="2049" y="95"/>
                    </a:lnTo>
                    <a:lnTo>
                      <a:pt x="2120" y="24"/>
                    </a:lnTo>
                    <a:lnTo>
                      <a:pt x="2180" y="12"/>
                    </a:lnTo>
                    <a:lnTo>
                      <a:pt x="3192" y="12"/>
                    </a:lnTo>
                    <a:lnTo>
                      <a:pt x="3239" y="24"/>
                    </a:lnTo>
                    <a:lnTo>
                      <a:pt x="3311" y="95"/>
                    </a:lnTo>
                    <a:close/>
                  </a:path>
                </a:pathLst>
              </a:custGeom>
              <a:solidFill>
                <a:srgbClr val="842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78" name="Google Shape;6078;p43"/>
              <p:cNvSpPr/>
              <p:nvPr/>
            </p:nvSpPr>
            <p:spPr>
              <a:xfrm>
                <a:off x="2514720" y="2941981"/>
                <a:ext cx="681161" cy="15520"/>
              </a:xfrm>
              <a:custGeom>
                <a:avLst/>
                <a:gdLst/>
                <a:ahLst/>
                <a:cxnLst/>
                <a:rect l="l" t="t" r="r" b="b"/>
                <a:pathLst>
                  <a:path w="16766" h="382" extrusionOk="0">
                    <a:moveTo>
                      <a:pt x="1287" y="143"/>
                    </a:moveTo>
                    <a:lnTo>
                      <a:pt x="1287" y="250"/>
                    </a:lnTo>
                    <a:lnTo>
                      <a:pt x="1275" y="310"/>
                    </a:lnTo>
                    <a:lnTo>
                      <a:pt x="1203" y="381"/>
                    </a:lnTo>
                    <a:lnTo>
                      <a:pt x="1156" y="381"/>
                    </a:lnTo>
                    <a:lnTo>
                      <a:pt x="132" y="381"/>
                    </a:lnTo>
                    <a:lnTo>
                      <a:pt x="84" y="381"/>
                    </a:lnTo>
                    <a:lnTo>
                      <a:pt x="13" y="310"/>
                    </a:lnTo>
                    <a:lnTo>
                      <a:pt x="1" y="250"/>
                    </a:lnTo>
                    <a:lnTo>
                      <a:pt x="1" y="143"/>
                    </a:lnTo>
                    <a:lnTo>
                      <a:pt x="13" y="96"/>
                    </a:lnTo>
                    <a:lnTo>
                      <a:pt x="84" y="24"/>
                    </a:lnTo>
                    <a:lnTo>
                      <a:pt x="132" y="12"/>
                    </a:lnTo>
                    <a:lnTo>
                      <a:pt x="1156" y="12"/>
                    </a:lnTo>
                    <a:lnTo>
                      <a:pt x="1203" y="24"/>
                    </a:lnTo>
                    <a:lnTo>
                      <a:pt x="1275" y="96"/>
                    </a:lnTo>
                    <a:close/>
                    <a:moveTo>
                      <a:pt x="16634" y="0"/>
                    </a:moveTo>
                    <a:lnTo>
                      <a:pt x="16456" y="0"/>
                    </a:lnTo>
                    <a:lnTo>
                      <a:pt x="16396" y="0"/>
                    </a:lnTo>
                    <a:lnTo>
                      <a:pt x="16325" y="72"/>
                    </a:lnTo>
                    <a:lnTo>
                      <a:pt x="16313" y="131"/>
                    </a:lnTo>
                    <a:lnTo>
                      <a:pt x="16313" y="238"/>
                    </a:lnTo>
                    <a:lnTo>
                      <a:pt x="16325" y="286"/>
                    </a:lnTo>
                    <a:lnTo>
                      <a:pt x="16396" y="357"/>
                    </a:lnTo>
                    <a:lnTo>
                      <a:pt x="16456" y="369"/>
                    </a:lnTo>
                    <a:lnTo>
                      <a:pt x="16634" y="369"/>
                    </a:lnTo>
                    <a:lnTo>
                      <a:pt x="16682" y="357"/>
                    </a:lnTo>
                    <a:lnTo>
                      <a:pt x="16753" y="286"/>
                    </a:lnTo>
                    <a:lnTo>
                      <a:pt x="16765" y="238"/>
                    </a:lnTo>
                    <a:lnTo>
                      <a:pt x="16765" y="131"/>
                    </a:lnTo>
                    <a:lnTo>
                      <a:pt x="16753" y="72"/>
                    </a:lnTo>
                    <a:lnTo>
                      <a:pt x="16682" y="0"/>
                    </a:lnTo>
                    <a:close/>
                    <a:moveTo>
                      <a:pt x="15563" y="131"/>
                    </a:moveTo>
                    <a:lnTo>
                      <a:pt x="15563" y="238"/>
                    </a:lnTo>
                    <a:lnTo>
                      <a:pt x="15551" y="286"/>
                    </a:lnTo>
                    <a:lnTo>
                      <a:pt x="15479" y="357"/>
                    </a:lnTo>
                    <a:lnTo>
                      <a:pt x="15420" y="369"/>
                    </a:lnTo>
                    <a:lnTo>
                      <a:pt x="14408" y="369"/>
                    </a:lnTo>
                    <a:lnTo>
                      <a:pt x="14360" y="357"/>
                    </a:lnTo>
                    <a:lnTo>
                      <a:pt x="14289" y="286"/>
                    </a:lnTo>
                    <a:lnTo>
                      <a:pt x="14277" y="238"/>
                    </a:lnTo>
                    <a:lnTo>
                      <a:pt x="14277" y="131"/>
                    </a:lnTo>
                    <a:lnTo>
                      <a:pt x="14289" y="72"/>
                    </a:lnTo>
                    <a:lnTo>
                      <a:pt x="14360" y="0"/>
                    </a:lnTo>
                    <a:lnTo>
                      <a:pt x="14408" y="0"/>
                    </a:lnTo>
                    <a:lnTo>
                      <a:pt x="15420" y="0"/>
                    </a:lnTo>
                    <a:lnTo>
                      <a:pt x="15479" y="0"/>
                    </a:lnTo>
                    <a:lnTo>
                      <a:pt x="15551" y="72"/>
                    </a:lnTo>
                    <a:close/>
                    <a:moveTo>
                      <a:pt x="13515" y="131"/>
                    </a:moveTo>
                    <a:lnTo>
                      <a:pt x="13515" y="238"/>
                    </a:lnTo>
                    <a:lnTo>
                      <a:pt x="13515" y="286"/>
                    </a:lnTo>
                    <a:lnTo>
                      <a:pt x="13443" y="357"/>
                    </a:lnTo>
                    <a:lnTo>
                      <a:pt x="13384" y="369"/>
                    </a:lnTo>
                    <a:lnTo>
                      <a:pt x="12372" y="369"/>
                    </a:lnTo>
                    <a:lnTo>
                      <a:pt x="12312" y="357"/>
                    </a:lnTo>
                    <a:lnTo>
                      <a:pt x="12241" y="286"/>
                    </a:lnTo>
                    <a:lnTo>
                      <a:pt x="12241" y="238"/>
                    </a:lnTo>
                    <a:lnTo>
                      <a:pt x="12241" y="131"/>
                    </a:lnTo>
                    <a:lnTo>
                      <a:pt x="12241" y="72"/>
                    </a:lnTo>
                    <a:lnTo>
                      <a:pt x="12312" y="0"/>
                    </a:lnTo>
                    <a:lnTo>
                      <a:pt x="12372" y="0"/>
                    </a:lnTo>
                    <a:lnTo>
                      <a:pt x="13384" y="0"/>
                    </a:lnTo>
                    <a:lnTo>
                      <a:pt x="13443" y="0"/>
                    </a:lnTo>
                    <a:lnTo>
                      <a:pt x="13515" y="72"/>
                    </a:lnTo>
                    <a:close/>
                    <a:moveTo>
                      <a:pt x="11479" y="131"/>
                    </a:moveTo>
                    <a:lnTo>
                      <a:pt x="11479" y="238"/>
                    </a:lnTo>
                    <a:lnTo>
                      <a:pt x="11467" y="286"/>
                    </a:lnTo>
                    <a:lnTo>
                      <a:pt x="11395" y="357"/>
                    </a:lnTo>
                    <a:lnTo>
                      <a:pt x="11348" y="369"/>
                    </a:lnTo>
                    <a:lnTo>
                      <a:pt x="10336" y="369"/>
                    </a:lnTo>
                    <a:lnTo>
                      <a:pt x="10276" y="357"/>
                    </a:lnTo>
                    <a:lnTo>
                      <a:pt x="10205" y="286"/>
                    </a:lnTo>
                    <a:lnTo>
                      <a:pt x="10205" y="238"/>
                    </a:lnTo>
                    <a:lnTo>
                      <a:pt x="10205" y="131"/>
                    </a:lnTo>
                    <a:lnTo>
                      <a:pt x="10205" y="72"/>
                    </a:lnTo>
                    <a:lnTo>
                      <a:pt x="10276" y="0"/>
                    </a:lnTo>
                    <a:lnTo>
                      <a:pt x="10336" y="0"/>
                    </a:lnTo>
                    <a:lnTo>
                      <a:pt x="11348" y="0"/>
                    </a:lnTo>
                    <a:lnTo>
                      <a:pt x="11395" y="0"/>
                    </a:lnTo>
                    <a:lnTo>
                      <a:pt x="11467" y="72"/>
                    </a:lnTo>
                    <a:close/>
                    <a:moveTo>
                      <a:pt x="9443" y="131"/>
                    </a:moveTo>
                    <a:lnTo>
                      <a:pt x="9443" y="238"/>
                    </a:lnTo>
                    <a:lnTo>
                      <a:pt x="9431" y="286"/>
                    </a:lnTo>
                    <a:lnTo>
                      <a:pt x="9359" y="357"/>
                    </a:lnTo>
                    <a:lnTo>
                      <a:pt x="9312" y="369"/>
                    </a:lnTo>
                    <a:lnTo>
                      <a:pt x="8300" y="369"/>
                    </a:lnTo>
                    <a:lnTo>
                      <a:pt x="8240" y="357"/>
                    </a:lnTo>
                    <a:lnTo>
                      <a:pt x="8169" y="286"/>
                    </a:lnTo>
                    <a:lnTo>
                      <a:pt x="8157" y="238"/>
                    </a:lnTo>
                    <a:lnTo>
                      <a:pt x="8157" y="131"/>
                    </a:lnTo>
                    <a:lnTo>
                      <a:pt x="8169" y="72"/>
                    </a:lnTo>
                    <a:lnTo>
                      <a:pt x="8240" y="0"/>
                    </a:lnTo>
                    <a:lnTo>
                      <a:pt x="8300" y="0"/>
                    </a:lnTo>
                    <a:lnTo>
                      <a:pt x="9312" y="0"/>
                    </a:lnTo>
                    <a:lnTo>
                      <a:pt x="9359" y="12"/>
                    </a:lnTo>
                    <a:lnTo>
                      <a:pt x="9431" y="84"/>
                    </a:lnTo>
                    <a:close/>
                    <a:moveTo>
                      <a:pt x="7407" y="131"/>
                    </a:moveTo>
                    <a:lnTo>
                      <a:pt x="7407" y="238"/>
                    </a:lnTo>
                    <a:lnTo>
                      <a:pt x="7395" y="286"/>
                    </a:lnTo>
                    <a:lnTo>
                      <a:pt x="7323" y="357"/>
                    </a:lnTo>
                    <a:lnTo>
                      <a:pt x="7264" y="369"/>
                    </a:lnTo>
                    <a:lnTo>
                      <a:pt x="6252" y="369"/>
                    </a:lnTo>
                    <a:lnTo>
                      <a:pt x="6204" y="357"/>
                    </a:lnTo>
                    <a:lnTo>
                      <a:pt x="6133" y="286"/>
                    </a:lnTo>
                    <a:lnTo>
                      <a:pt x="6121" y="238"/>
                    </a:lnTo>
                    <a:lnTo>
                      <a:pt x="6121" y="131"/>
                    </a:lnTo>
                    <a:lnTo>
                      <a:pt x="6133" y="72"/>
                    </a:lnTo>
                    <a:lnTo>
                      <a:pt x="6204" y="0"/>
                    </a:lnTo>
                    <a:lnTo>
                      <a:pt x="6252" y="0"/>
                    </a:lnTo>
                    <a:lnTo>
                      <a:pt x="7264" y="0"/>
                    </a:lnTo>
                    <a:lnTo>
                      <a:pt x="7323" y="12"/>
                    </a:lnTo>
                    <a:lnTo>
                      <a:pt x="7395" y="84"/>
                    </a:lnTo>
                    <a:close/>
                    <a:moveTo>
                      <a:pt x="5359" y="143"/>
                    </a:moveTo>
                    <a:lnTo>
                      <a:pt x="5359" y="250"/>
                    </a:lnTo>
                    <a:lnTo>
                      <a:pt x="5359" y="310"/>
                    </a:lnTo>
                    <a:lnTo>
                      <a:pt x="5287" y="381"/>
                    </a:lnTo>
                    <a:lnTo>
                      <a:pt x="5228" y="381"/>
                    </a:lnTo>
                    <a:lnTo>
                      <a:pt x="4216" y="381"/>
                    </a:lnTo>
                    <a:lnTo>
                      <a:pt x="4156" y="381"/>
                    </a:lnTo>
                    <a:lnTo>
                      <a:pt x="4085" y="310"/>
                    </a:lnTo>
                    <a:lnTo>
                      <a:pt x="4085" y="250"/>
                    </a:lnTo>
                    <a:lnTo>
                      <a:pt x="4085" y="143"/>
                    </a:lnTo>
                    <a:lnTo>
                      <a:pt x="4085" y="96"/>
                    </a:lnTo>
                    <a:lnTo>
                      <a:pt x="4156" y="24"/>
                    </a:lnTo>
                    <a:lnTo>
                      <a:pt x="4216" y="12"/>
                    </a:lnTo>
                    <a:lnTo>
                      <a:pt x="5228" y="12"/>
                    </a:lnTo>
                    <a:lnTo>
                      <a:pt x="5287" y="24"/>
                    </a:lnTo>
                    <a:lnTo>
                      <a:pt x="5359" y="96"/>
                    </a:lnTo>
                    <a:close/>
                    <a:moveTo>
                      <a:pt x="3323" y="143"/>
                    </a:moveTo>
                    <a:lnTo>
                      <a:pt x="3323" y="250"/>
                    </a:lnTo>
                    <a:lnTo>
                      <a:pt x="3311" y="310"/>
                    </a:lnTo>
                    <a:lnTo>
                      <a:pt x="3239" y="381"/>
                    </a:lnTo>
                    <a:lnTo>
                      <a:pt x="3192" y="381"/>
                    </a:lnTo>
                    <a:lnTo>
                      <a:pt x="2180" y="381"/>
                    </a:lnTo>
                    <a:lnTo>
                      <a:pt x="2120" y="381"/>
                    </a:lnTo>
                    <a:lnTo>
                      <a:pt x="2049" y="310"/>
                    </a:lnTo>
                    <a:lnTo>
                      <a:pt x="2049" y="250"/>
                    </a:lnTo>
                    <a:lnTo>
                      <a:pt x="2049" y="143"/>
                    </a:lnTo>
                    <a:lnTo>
                      <a:pt x="2049" y="96"/>
                    </a:lnTo>
                    <a:lnTo>
                      <a:pt x="2120" y="24"/>
                    </a:lnTo>
                    <a:lnTo>
                      <a:pt x="2180" y="12"/>
                    </a:lnTo>
                    <a:lnTo>
                      <a:pt x="3192" y="12"/>
                    </a:lnTo>
                    <a:lnTo>
                      <a:pt x="3239" y="24"/>
                    </a:lnTo>
                    <a:lnTo>
                      <a:pt x="3311" y="96"/>
                    </a:lnTo>
                    <a:close/>
                  </a:path>
                </a:pathLst>
              </a:custGeom>
              <a:solidFill>
                <a:srgbClr val="842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  <p:grpSp>
          <p:nvGrpSpPr>
            <p:cNvPr id="6079" name="Google Shape;6079;p43"/>
            <p:cNvGrpSpPr/>
            <p:nvPr/>
          </p:nvGrpSpPr>
          <p:grpSpPr>
            <a:xfrm>
              <a:off x="2136894" y="1229825"/>
              <a:ext cx="1510817" cy="1298783"/>
              <a:chOff x="2136894" y="3845263"/>
              <a:chExt cx="1510817" cy="1298783"/>
            </a:xfrm>
          </p:grpSpPr>
          <p:sp>
            <p:nvSpPr>
              <p:cNvPr id="6080" name="Google Shape;6080;p43"/>
              <p:cNvSpPr txBox="1"/>
              <p:nvPr/>
            </p:nvSpPr>
            <p:spPr>
              <a:xfrm>
                <a:off x="2136911" y="3845263"/>
                <a:ext cx="1510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+mn-lt"/>
                    <a:ea typeface="Fira Sans Extra Condensed"/>
                    <a:cs typeface="Fira Sans Extra Condensed"/>
                    <a:sym typeface="Fira Sans Extra Condensed"/>
                  </a:rPr>
                  <a:t>Wallet</a:t>
                </a:r>
                <a:endParaRPr sz="1800" b="1" dirty="0">
                  <a:solidFill>
                    <a:srgbClr val="000000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067" name="Google Shape;6067;p43"/>
              <p:cNvSpPr txBox="1"/>
              <p:nvPr/>
            </p:nvSpPr>
            <p:spPr>
              <a:xfrm>
                <a:off x="2136894" y="4124101"/>
                <a:ext cx="1510800" cy="1019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buSzPts val="1100"/>
                </a:pPr>
                <a:r>
                  <a:rPr lang="pt-BR" sz="1200" dirty="0">
                    <a:solidFill>
                      <a:srgbClr val="000000"/>
                    </a:solidFill>
                    <a:latin typeface="+mn-lt"/>
                    <a:ea typeface="Roboto"/>
                    <a:cs typeface="Roboto"/>
                    <a:sym typeface="Roboto"/>
                  </a:rPr>
                  <a:t>Arquivo e categorias escolhidos . Gestor de categorias e Cofre de faturas.</a:t>
                </a:r>
                <a:endParaRPr sz="1200" dirty="0">
                  <a:solidFill>
                    <a:srgbClr val="000000"/>
                  </a:solidFill>
                  <a:latin typeface="+mn-lt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081" name="Google Shape;6081;p43"/>
          <p:cNvGrpSpPr/>
          <p:nvPr/>
        </p:nvGrpSpPr>
        <p:grpSpPr>
          <a:xfrm>
            <a:off x="4657707" y="1208161"/>
            <a:ext cx="2490000" cy="3206650"/>
            <a:chOff x="4573499" y="1229825"/>
            <a:chExt cx="2490000" cy="3206650"/>
          </a:xfrm>
        </p:grpSpPr>
        <p:cxnSp>
          <p:nvCxnSpPr>
            <p:cNvPr id="6082" name="Google Shape;6082;p43"/>
            <p:cNvCxnSpPr>
              <a:cxnSpLocks/>
              <a:stCxn id="6083" idx="2"/>
            </p:cNvCxnSpPr>
            <p:nvPr/>
          </p:nvCxnSpPr>
          <p:spPr>
            <a:xfrm rot="5400000">
              <a:off x="4336740" y="2521516"/>
              <a:ext cx="2151718" cy="1678200"/>
            </a:xfrm>
            <a:prstGeom prst="bentConnector3">
              <a:avLst>
                <a:gd name="adj1" fmla="val 9976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84" name="Google Shape;6084;p43"/>
            <p:cNvGrpSpPr/>
            <p:nvPr/>
          </p:nvGrpSpPr>
          <p:grpSpPr>
            <a:xfrm rot="5400000">
              <a:off x="5823316" y="2382779"/>
              <a:ext cx="869306" cy="1070574"/>
              <a:chOff x="5823316" y="2382779"/>
              <a:chExt cx="869306" cy="1070574"/>
            </a:xfrm>
          </p:grpSpPr>
          <p:sp>
            <p:nvSpPr>
              <p:cNvPr id="6085" name="Google Shape;6085;p43"/>
              <p:cNvSpPr/>
              <p:nvPr/>
            </p:nvSpPr>
            <p:spPr>
              <a:xfrm>
                <a:off x="5823316" y="2382779"/>
                <a:ext cx="483305" cy="851918"/>
              </a:xfrm>
              <a:custGeom>
                <a:avLst/>
                <a:gdLst/>
                <a:ahLst/>
                <a:cxnLst/>
                <a:rect l="l" t="t" r="r" b="b"/>
                <a:pathLst>
                  <a:path w="11896" h="20969" extrusionOk="0">
                    <a:moveTo>
                      <a:pt x="0" y="1096"/>
                    </a:moveTo>
                    <a:lnTo>
                      <a:pt x="9657" y="1"/>
                    </a:lnTo>
                    <a:lnTo>
                      <a:pt x="11895" y="19885"/>
                    </a:lnTo>
                    <a:lnTo>
                      <a:pt x="2239" y="20968"/>
                    </a:lnTo>
                    <a:lnTo>
                      <a:pt x="0" y="10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86" name="Google Shape;6086;p43"/>
              <p:cNvSpPr/>
              <p:nvPr/>
            </p:nvSpPr>
            <p:spPr>
              <a:xfrm>
                <a:off x="5863943" y="2426331"/>
                <a:ext cx="402537" cy="765300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18837" extrusionOk="0">
                    <a:moveTo>
                      <a:pt x="1" y="738"/>
                    </a:moveTo>
                    <a:lnTo>
                      <a:pt x="1918" y="17741"/>
                    </a:lnTo>
                    <a:lnTo>
                      <a:pt x="1918" y="17741"/>
                    </a:lnTo>
                    <a:lnTo>
                      <a:pt x="2180" y="17729"/>
                    </a:lnTo>
                    <a:lnTo>
                      <a:pt x="2656" y="17860"/>
                    </a:lnTo>
                    <a:lnTo>
                      <a:pt x="3049" y="18158"/>
                    </a:lnTo>
                    <a:lnTo>
                      <a:pt x="3287" y="18587"/>
                    </a:lnTo>
                    <a:lnTo>
                      <a:pt x="3335" y="18837"/>
                    </a:lnTo>
                    <a:lnTo>
                      <a:pt x="9907" y="18098"/>
                    </a:lnTo>
                    <a:lnTo>
                      <a:pt x="7990" y="1096"/>
                    </a:lnTo>
                    <a:lnTo>
                      <a:pt x="7728" y="1107"/>
                    </a:lnTo>
                    <a:lnTo>
                      <a:pt x="7252" y="965"/>
                    </a:lnTo>
                    <a:lnTo>
                      <a:pt x="6871" y="667"/>
                    </a:lnTo>
                    <a:lnTo>
                      <a:pt x="6621" y="250"/>
                    </a:lnTo>
                    <a:lnTo>
                      <a:pt x="6585" y="0"/>
                    </a:lnTo>
                    <a:lnTo>
                      <a:pt x="1" y="7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87" name="Google Shape;6087;p43"/>
              <p:cNvSpPr/>
              <p:nvPr/>
            </p:nvSpPr>
            <p:spPr>
              <a:xfrm>
                <a:off x="5940850" y="2685126"/>
                <a:ext cx="248193" cy="24819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6109" extrusionOk="0">
                    <a:moveTo>
                      <a:pt x="25" y="3394"/>
                    </a:moveTo>
                    <a:lnTo>
                      <a:pt x="72" y="3691"/>
                    </a:lnTo>
                    <a:lnTo>
                      <a:pt x="263" y="4275"/>
                    </a:lnTo>
                    <a:lnTo>
                      <a:pt x="549" y="4787"/>
                    </a:lnTo>
                    <a:lnTo>
                      <a:pt x="930" y="5239"/>
                    </a:lnTo>
                    <a:lnTo>
                      <a:pt x="1394" y="5596"/>
                    </a:lnTo>
                    <a:lnTo>
                      <a:pt x="1906" y="5870"/>
                    </a:lnTo>
                    <a:lnTo>
                      <a:pt x="2477" y="6049"/>
                    </a:lnTo>
                    <a:lnTo>
                      <a:pt x="3085" y="6108"/>
                    </a:lnTo>
                    <a:lnTo>
                      <a:pt x="3394" y="6085"/>
                    </a:lnTo>
                    <a:lnTo>
                      <a:pt x="3704" y="6037"/>
                    </a:lnTo>
                    <a:lnTo>
                      <a:pt x="4275" y="5846"/>
                    </a:lnTo>
                    <a:lnTo>
                      <a:pt x="4799" y="5561"/>
                    </a:lnTo>
                    <a:lnTo>
                      <a:pt x="5240" y="5180"/>
                    </a:lnTo>
                    <a:lnTo>
                      <a:pt x="5609" y="4715"/>
                    </a:lnTo>
                    <a:lnTo>
                      <a:pt x="5883" y="4203"/>
                    </a:lnTo>
                    <a:lnTo>
                      <a:pt x="6049" y="3632"/>
                    </a:lnTo>
                    <a:lnTo>
                      <a:pt x="6109" y="3025"/>
                    </a:lnTo>
                    <a:lnTo>
                      <a:pt x="6085" y="2715"/>
                    </a:lnTo>
                    <a:lnTo>
                      <a:pt x="6038" y="2405"/>
                    </a:lnTo>
                    <a:lnTo>
                      <a:pt x="5847" y="1834"/>
                    </a:lnTo>
                    <a:lnTo>
                      <a:pt x="5561" y="1310"/>
                    </a:lnTo>
                    <a:lnTo>
                      <a:pt x="5180" y="869"/>
                    </a:lnTo>
                    <a:lnTo>
                      <a:pt x="4728" y="500"/>
                    </a:lnTo>
                    <a:lnTo>
                      <a:pt x="4204" y="227"/>
                    </a:lnTo>
                    <a:lnTo>
                      <a:pt x="3632" y="60"/>
                    </a:lnTo>
                    <a:lnTo>
                      <a:pt x="3037" y="0"/>
                    </a:lnTo>
                    <a:lnTo>
                      <a:pt x="2727" y="24"/>
                    </a:lnTo>
                    <a:lnTo>
                      <a:pt x="2406" y="72"/>
                    </a:lnTo>
                    <a:lnTo>
                      <a:pt x="1834" y="262"/>
                    </a:lnTo>
                    <a:lnTo>
                      <a:pt x="1311" y="548"/>
                    </a:lnTo>
                    <a:lnTo>
                      <a:pt x="870" y="929"/>
                    </a:lnTo>
                    <a:lnTo>
                      <a:pt x="501" y="1381"/>
                    </a:lnTo>
                    <a:lnTo>
                      <a:pt x="227" y="1905"/>
                    </a:lnTo>
                    <a:lnTo>
                      <a:pt x="60" y="2477"/>
                    </a:lnTo>
                    <a:lnTo>
                      <a:pt x="1" y="3072"/>
                    </a:lnTo>
                    <a:lnTo>
                      <a:pt x="25" y="3394"/>
                    </a:lnTo>
                    <a:close/>
                  </a:path>
                </a:pathLst>
              </a:custGeom>
              <a:solidFill>
                <a:srgbClr val="8BD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88" name="Google Shape;6088;p43"/>
              <p:cNvSpPr/>
              <p:nvPr/>
            </p:nvSpPr>
            <p:spPr>
              <a:xfrm>
                <a:off x="5966974" y="2755736"/>
                <a:ext cx="198384" cy="112294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2764" extrusionOk="0">
                    <a:moveTo>
                      <a:pt x="4835" y="953"/>
                    </a:moveTo>
                    <a:lnTo>
                      <a:pt x="4347" y="1013"/>
                    </a:lnTo>
                    <a:lnTo>
                      <a:pt x="4275" y="787"/>
                    </a:lnTo>
                    <a:lnTo>
                      <a:pt x="4061" y="417"/>
                    </a:lnTo>
                    <a:lnTo>
                      <a:pt x="3906" y="286"/>
                    </a:lnTo>
                    <a:lnTo>
                      <a:pt x="3751" y="167"/>
                    </a:lnTo>
                    <a:lnTo>
                      <a:pt x="3549" y="84"/>
                    </a:lnTo>
                    <a:lnTo>
                      <a:pt x="3323" y="24"/>
                    </a:lnTo>
                    <a:lnTo>
                      <a:pt x="3049" y="1"/>
                    </a:lnTo>
                    <a:lnTo>
                      <a:pt x="3049" y="715"/>
                    </a:lnTo>
                    <a:lnTo>
                      <a:pt x="3239" y="739"/>
                    </a:lnTo>
                    <a:lnTo>
                      <a:pt x="3406" y="822"/>
                    </a:lnTo>
                    <a:lnTo>
                      <a:pt x="3430" y="822"/>
                    </a:lnTo>
                    <a:lnTo>
                      <a:pt x="3454" y="834"/>
                    </a:lnTo>
                    <a:lnTo>
                      <a:pt x="3609" y="941"/>
                    </a:lnTo>
                    <a:lnTo>
                      <a:pt x="3704" y="1072"/>
                    </a:lnTo>
                    <a:lnTo>
                      <a:pt x="3347" y="1120"/>
                    </a:lnTo>
                    <a:lnTo>
                      <a:pt x="2573" y="1203"/>
                    </a:lnTo>
                    <a:lnTo>
                      <a:pt x="2454" y="965"/>
                    </a:lnTo>
                    <a:lnTo>
                      <a:pt x="2180" y="596"/>
                    </a:lnTo>
                    <a:lnTo>
                      <a:pt x="2025" y="477"/>
                    </a:lnTo>
                    <a:lnTo>
                      <a:pt x="1906" y="405"/>
                    </a:lnTo>
                    <a:lnTo>
                      <a:pt x="1668" y="322"/>
                    </a:lnTo>
                    <a:lnTo>
                      <a:pt x="1549" y="310"/>
                    </a:lnTo>
                    <a:lnTo>
                      <a:pt x="1406" y="298"/>
                    </a:lnTo>
                    <a:lnTo>
                      <a:pt x="1251" y="310"/>
                    </a:lnTo>
                    <a:lnTo>
                      <a:pt x="1025" y="346"/>
                    </a:lnTo>
                    <a:lnTo>
                      <a:pt x="668" y="525"/>
                    </a:lnTo>
                    <a:lnTo>
                      <a:pt x="537" y="679"/>
                    </a:lnTo>
                    <a:lnTo>
                      <a:pt x="406" y="846"/>
                    </a:lnTo>
                    <a:lnTo>
                      <a:pt x="275" y="1239"/>
                    </a:lnTo>
                    <a:lnTo>
                      <a:pt x="263" y="1477"/>
                    </a:lnTo>
                    <a:lnTo>
                      <a:pt x="1" y="1501"/>
                    </a:lnTo>
                    <a:lnTo>
                      <a:pt x="36" y="1894"/>
                    </a:lnTo>
                    <a:lnTo>
                      <a:pt x="310" y="1858"/>
                    </a:lnTo>
                    <a:lnTo>
                      <a:pt x="370" y="2061"/>
                    </a:lnTo>
                    <a:lnTo>
                      <a:pt x="548" y="2394"/>
                    </a:lnTo>
                    <a:lnTo>
                      <a:pt x="679" y="2513"/>
                    </a:lnTo>
                    <a:lnTo>
                      <a:pt x="846" y="2632"/>
                    </a:lnTo>
                    <a:lnTo>
                      <a:pt x="1037" y="2703"/>
                    </a:lnTo>
                    <a:lnTo>
                      <a:pt x="1191" y="2739"/>
                    </a:lnTo>
                    <a:lnTo>
                      <a:pt x="1370" y="2763"/>
                    </a:lnTo>
                    <a:lnTo>
                      <a:pt x="1382" y="2061"/>
                    </a:lnTo>
                    <a:lnTo>
                      <a:pt x="1275" y="2061"/>
                    </a:lnTo>
                    <a:lnTo>
                      <a:pt x="1191" y="2025"/>
                    </a:lnTo>
                    <a:lnTo>
                      <a:pt x="1096" y="1989"/>
                    </a:lnTo>
                    <a:lnTo>
                      <a:pt x="965" y="1870"/>
                    </a:lnTo>
                    <a:lnTo>
                      <a:pt x="906" y="1787"/>
                    </a:lnTo>
                    <a:lnTo>
                      <a:pt x="1227" y="1739"/>
                    </a:lnTo>
                    <a:lnTo>
                      <a:pt x="1965" y="1644"/>
                    </a:lnTo>
                    <a:lnTo>
                      <a:pt x="2084" y="1941"/>
                    </a:lnTo>
                    <a:lnTo>
                      <a:pt x="2370" y="2358"/>
                    </a:lnTo>
                    <a:lnTo>
                      <a:pt x="2513" y="2477"/>
                    </a:lnTo>
                    <a:lnTo>
                      <a:pt x="2620" y="2549"/>
                    </a:lnTo>
                    <a:lnTo>
                      <a:pt x="2870" y="2632"/>
                    </a:lnTo>
                    <a:lnTo>
                      <a:pt x="3001" y="2644"/>
                    </a:lnTo>
                    <a:lnTo>
                      <a:pt x="3251" y="2644"/>
                    </a:lnTo>
                    <a:lnTo>
                      <a:pt x="3489" y="2608"/>
                    </a:lnTo>
                    <a:lnTo>
                      <a:pt x="3894" y="2418"/>
                    </a:lnTo>
                    <a:lnTo>
                      <a:pt x="4049" y="2263"/>
                    </a:lnTo>
                    <a:lnTo>
                      <a:pt x="4192" y="2084"/>
                    </a:lnTo>
                    <a:lnTo>
                      <a:pt x="4347" y="1644"/>
                    </a:lnTo>
                    <a:lnTo>
                      <a:pt x="4371" y="1382"/>
                    </a:lnTo>
                    <a:lnTo>
                      <a:pt x="4883" y="1322"/>
                    </a:lnTo>
                    <a:close/>
                    <a:moveTo>
                      <a:pt x="1311" y="1334"/>
                    </a:moveTo>
                    <a:lnTo>
                      <a:pt x="834" y="1394"/>
                    </a:lnTo>
                    <a:lnTo>
                      <a:pt x="882" y="1239"/>
                    </a:lnTo>
                    <a:lnTo>
                      <a:pt x="977" y="1120"/>
                    </a:lnTo>
                    <a:lnTo>
                      <a:pt x="1108" y="1013"/>
                    </a:lnTo>
                    <a:lnTo>
                      <a:pt x="1263" y="977"/>
                    </a:lnTo>
                    <a:lnTo>
                      <a:pt x="1370" y="977"/>
                    </a:lnTo>
                    <a:lnTo>
                      <a:pt x="1453" y="1001"/>
                    </a:lnTo>
                    <a:lnTo>
                      <a:pt x="1525" y="1037"/>
                    </a:lnTo>
                    <a:lnTo>
                      <a:pt x="1656" y="1132"/>
                    </a:lnTo>
                    <a:lnTo>
                      <a:pt x="1751" y="1275"/>
                    </a:lnTo>
                    <a:close/>
                    <a:moveTo>
                      <a:pt x="3609" y="1810"/>
                    </a:moveTo>
                    <a:lnTo>
                      <a:pt x="3537" y="1882"/>
                    </a:lnTo>
                    <a:lnTo>
                      <a:pt x="3370" y="1965"/>
                    </a:lnTo>
                    <a:lnTo>
                      <a:pt x="3275" y="1977"/>
                    </a:lnTo>
                    <a:lnTo>
                      <a:pt x="3132" y="1977"/>
                    </a:lnTo>
                    <a:lnTo>
                      <a:pt x="3037" y="1953"/>
                    </a:lnTo>
                    <a:lnTo>
                      <a:pt x="2942" y="1906"/>
                    </a:lnTo>
                    <a:lnTo>
                      <a:pt x="2870" y="1846"/>
                    </a:lnTo>
                    <a:lnTo>
                      <a:pt x="2751" y="1680"/>
                    </a:lnTo>
                    <a:lnTo>
                      <a:pt x="2704" y="1572"/>
                    </a:lnTo>
                    <a:lnTo>
                      <a:pt x="3239" y="1513"/>
                    </a:lnTo>
                    <a:lnTo>
                      <a:pt x="3763" y="1453"/>
                    </a:lnTo>
                    <a:lnTo>
                      <a:pt x="3751" y="1560"/>
                    </a:lnTo>
                    <a:lnTo>
                      <a:pt x="3680" y="1739"/>
                    </a:lnTo>
                    <a:close/>
                  </a:path>
                </a:pathLst>
              </a:custGeom>
              <a:solidFill>
                <a:srgbClr val="C0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89" name="Google Shape;6089;p43"/>
              <p:cNvSpPr/>
              <p:nvPr/>
            </p:nvSpPr>
            <p:spPr>
              <a:xfrm>
                <a:off x="5914240" y="2423893"/>
                <a:ext cx="444627" cy="835951"/>
              </a:xfrm>
              <a:custGeom>
                <a:avLst/>
                <a:gdLst/>
                <a:ahLst/>
                <a:cxnLst/>
                <a:rect l="l" t="t" r="r" b="b"/>
                <a:pathLst>
                  <a:path w="10944" h="20576" extrusionOk="0">
                    <a:moveTo>
                      <a:pt x="1" y="19968"/>
                    </a:moveTo>
                    <a:lnTo>
                      <a:pt x="1251" y="1"/>
                    </a:lnTo>
                    <a:lnTo>
                      <a:pt x="10943" y="608"/>
                    </a:lnTo>
                    <a:lnTo>
                      <a:pt x="9693" y="20575"/>
                    </a:lnTo>
                    <a:lnTo>
                      <a:pt x="1" y="199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90" name="Google Shape;6090;p43"/>
              <p:cNvSpPr/>
              <p:nvPr/>
            </p:nvSpPr>
            <p:spPr>
              <a:xfrm>
                <a:off x="5955842" y="2459198"/>
                <a:ext cx="360935" cy="765341"/>
              </a:xfrm>
              <a:custGeom>
                <a:avLst/>
                <a:gdLst/>
                <a:ahLst/>
                <a:cxnLst/>
                <a:rect l="l" t="t" r="r" b="b"/>
                <a:pathLst>
                  <a:path w="8884" h="18838" extrusionOk="0">
                    <a:moveTo>
                      <a:pt x="1073" y="1"/>
                    </a:moveTo>
                    <a:lnTo>
                      <a:pt x="1" y="17075"/>
                    </a:lnTo>
                    <a:lnTo>
                      <a:pt x="1" y="17075"/>
                    </a:lnTo>
                    <a:lnTo>
                      <a:pt x="263" y="17111"/>
                    </a:lnTo>
                    <a:lnTo>
                      <a:pt x="715" y="17325"/>
                    </a:lnTo>
                    <a:lnTo>
                      <a:pt x="1037" y="17694"/>
                    </a:lnTo>
                    <a:lnTo>
                      <a:pt x="1203" y="18159"/>
                    </a:lnTo>
                    <a:lnTo>
                      <a:pt x="1203" y="18421"/>
                    </a:lnTo>
                    <a:lnTo>
                      <a:pt x="7812" y="18837"/>
                    </a:lnTo>
                    <a:lnTo>
                      <a:pt x="8883" y="1763"/>
                    </a:lnTo>
                    <a:lnTo>
                      <a:pt x="8621" y="1727"/>
                    </a:lnTo>
                    <a:lnTo>
                      <a:pt x="8169" y="1501"/>
                    </a:lnTo>
                    <a:lnTo>
                      <a:pt x="7847" y="1144"/>
                    </a:lnTo>
                    <a:lnTo>
                      <a:pt x="7681" y="680"/>
                    </a:lnTo>
                    <a:lnTo>
                      <a:pt x="7681" y="41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91" name="Google Shape;6091;p43"/>
              <p:cNvSpPr/>
              <p:nvPr/>
            </p:nvSpPr>
            <p:spPr>
              <a:xfrm>
                <a:off x="6012923" y="2717993"/>
                <a:ext cx="248234" cy="247746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6098" extrusionOk="0">
                    <a:moveTo>
                      <a:pt x="13" y="2859"/>
                    </a:moveTo>
                    <a:lnTo>
                      <a:pt x="1" y="3180"/>
                    </a:lnTo>
                    <a:lnTo>
                      <a:pt x="84" y="3775"/>
                    </a:lnTo>
                    <a:lnTo>
                      <a:pt x="287" y="4335"/>
                    </a:lnTo>
                    <a:lnTo>
                      <a:pt x="584" y="4847"/>
                    </a:lnTo>
                    <a:lnTo>
                      <a:pt x="965" y="5276"/>
                    </a:lnTo>
                    <a:lnTo>
                      <a:pt x="1442" y="5633"/>
                    </a:lnTo>
                    <a:lnTo>
                      <a:pt x="1966" y="5907"/>
                    </a:lnTo>
                    <a:lnTo>
                      <a:pt x="2561" y="6061"/>
                    </a:lnTo>
                    <a:lnTo>
                      <a:pt x="2870" y="6097"/>
                    </a:lnTo>
                    <a:lnTo>
                      <a:pt x="3180" y="6097"/>
                    </a:lnTo>
                    <a:lnTo>
                      <a:pt x="3787" y="6014"/>
                    </a:lnTo>
                    <a:lnTo>
                      <a:pt x="4347" y="5823"/>
                    </a:lnTo>
                    <a:lnTo>
                      <a:pt x="4847" y="5514"/>
                    </a:lnTo>
                    <a:lnTo>
                      <a:pt x="5288" y="5133"/>
                    </a:lnTo>
                    <a:lnTo>
                      <a:pt x="5645" y="4668"/>
                    </a:lnTo>
                    <a:lnTo>
                      <a:pt x="5907" y="4133"/>
                    </a:lnTo>
                    <a:lnTo>
                      <a:pt x="6061" y="3549"/>
                    </a:lnTo>
                    <a:lnTo>
                      <a:pt x="6097" y="3240"/>
                    </a:lnTo>
                    <a:lnTo>
                      <a:pt x="6109" y="2918"/>
                    </a:lnTo>
                    <a:lnTo>
                      <a:pt x="6026" y="2323"/>
                    </a:lnTo>
                    <a:lnTo>
                      <a:pt x="5823" y="1763"/>
                    </a:lnTo>
                    <a:lnTo>
                      <a:pt x="5526" y="1251"/>
                    </a:lnTo>
                    <a:lnTo>
                      <a:pt x="5133" y="811"/>
                    </a:lnTo>
                    <a:lnTo>
                      <a:pt x="4668" y="453"/>
                    </a:lnTo>
                    <a:lnTo>
                      <a:pt x="4144" y="191"/>
                    </a:lnTo>
                    <a:lnTo>
                      <a:pt x="3549" y="37"/>
                    </a:lnTo>
                    <a:lnTo>
                      <a:pt x="3240" y="1"/>
                    </a:lnTo>
                    <a:lnTo>
                      <a:pt x="2930" y="1"/>
                    </a:lnTo>
                    <a:lnTo>
                      <a:pt x="2323" y="84"/>
                    </a:lnTo>
                    <a:lnTo>
                      <a:pt x="1763" y="275"/>
                    </a:lnTo>
                    <a:lnTo>
                      <a:pt x="1263" y="572"/>
                    </a:lnTo>
                    <a:lnTo>
                      <a:pt x="822" y="965"/>
                    </a:lnTo>
                    <a:lnTo>
                      <a:pt x="465" y="1430"/>
                    </a:lnTo>
                    <a:lnTo>
                      <a:pt x="203" y="1966"/>
                    </a:lnTo>
                    <a:lnTo>
                      <a:pt x="37" y="2549"/>
                    </a:lnTo>
                    <a:lnTo>
                      <a:pt x="13" y="2859"/>
                    </a:lnTo>
                    <a:close/>
                  </a:path>
                </a:pathLst>
              </a:custGeom>
              <a:solidFill>
                <a:srgbClr val="8BD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92" name="Google Shape;6092;p43"/>
              <p:cNvSpPr/>
              <p:nvPr/>
            </p:nvSpPr>
            <p:spPr>
              <a:xfrm>
                <a:off x="6035674" y="2792991"/>
                <a:ext cx="198872" cy="108882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2680" extrusionOk="0">
                    <a:moveTo>
                      <a:pt x="4442" y="1227"/>
                    </a:moveTo>
                    <a:lnTo>
                      <a:pt x="4418" y="1001"/>
                    </a:lnTo>
                    <a:lnTo>
                      <a:pt x="4263" y="596"/>
                    </a:lnTo>
                    <a:lnTo>
                      <a:pt x="4144" y="441"/>
                    </a:lnTo>
                    <a:lnTo>
                      <a:pt x="4001" y="298"/>
                    </a:lnTo>
                    <a:lnTo>
                      <a:pt x="3811" y="179"/>
                    </a:lnTo>
                    <a:lnTo>
                      <a:pt x="3596" y="72"/>
                    </a:lnTo>
                    <a:lnTo>
                      <a:pt x="3323" y="0"/>
                    </a:lnTo>
                    <a:lnTo>
                      <a:pt x="3203" y="715"/>
                    </a:lnTo>
                    <a:lnTo>
                      <a:pt x="3382" y="774"/>
                    </a:lnTo>
                    <a:lnTo>
                      <a:pt x="3525" y="882"/>
                    </a:lnTo>
                    <a:lnTo>
                      <a:pt x="3549" y="893"/>
                    </a:lnTo>
                    <a:lnTo>
                      <a:pt x="3561" y="917"/>
                    </a:lnTo>
                    <a:lnTo>
                      <a:pt x="3692" y="1048"/>
                    </a:lnTo>
                    <a:lnTo>
                      <a:pt x="3763" y="1191"/>
                    </a:lnTo>
                    <a:lnTo>
                      <a:pt x="3406" y="1167"/>
                    </a:lnTo>
                    <a:lnTo>
                      <a:pt x="2632" y="1120"/>
                    </a:lnTo>
                    <a:lnTo>
                      <a:pt x="2572" y="858"/>
                    </a:lnTo>
                    <a:lnTo>
                      <a:pt x="2358" y="453"/>
                    </a:lnTo>
                    <a:lnTo>
                      <a:pt x="2215" y="298"/>
                    </a:lnTo>
                    <a:lnTo>
                      <a:pt x="2013" y="143"/>
                    </a:lnTo>
                    <a:lnTo>
                      <a:pt x="1775" y="48"/>
                    </a:lnTo>
                    <a:lnTo>
                      <a:pt x="1632" y="12"/>
                    </a:lnTo>
                    <a:lnTo>
                      <a:pt x="1477" y="0"/>
                    </a:lnTo>
                    <a:lnTo>
                      <a:pt x="1251" y="0"/>
                    </a:lnTo>
                    <a:lnTo>
                      <a:pt x="870" y="120"/>
                    </a:lnTo>
                    <a:lnTo>
                      <a:pt x="703" y="239"/>
                    </a:lnTo>
                    <a:lnTo>
                      <a:pt x="548" y="381"/>
                    </a:lnTo>
                    <a:lnTo>
                      <a:pt x="358" y="751"/>
                    </a:lnTo>
                    <a:lnTo>
                      <a:pt x="298" y="965"/>
                    </a:lnTo>
                    <a:lnTo>
                      <a:pt x="36" y="953"/>
                    </a:lnTo>
                    <a:lnTo>
                      <a:pt x="1" y="1358"/>
                    </a:lnTo>
                    <a:lnTo>
                      <a:pt x="274" y="1370"/>
                    </a:lnTo>
                    <a:lnTo>
                      <a:pt x="286" y="1584"/>
                    </a:lnTo>
                    <a:lnTo>
                      <a:pt x="417" y="1941"/>
                    </a:lnTo>
                    <a:lnTo>
                      <a:pt x="524" y="2084"/>
                    </a:lnTo>
                    <a:lnTo>
                      <a:pt x="667" y="2239"/>
                    </a:lnTo>
                    <a:lnTo>
                      <a:pt x="846" y="2346"/>
                    </a:lnTo>
                    <a:lnTo>
                      <a:pt x="989" y="2406"/>
                    </a:lnTo>
                    <a:lnTo>
                      <a:pt x="1167" y="2453"/>
                    </a:lnTo>
                    <a:lnTo>
                      <a:pt x="1298" y="1775"/>
                    </a:lnTo>
                    <a:lnTo>
                      <a:pt x="1191" y="1751"/>
                    </a:lnTo>
                    <a:lnTo>
                      <a:pt x="1120" y="1703"/>
                    </a:lnTo>
                    <a:lnTo>
                      <a:pt x="1036" y="1656"/>
                    </a:lnTo>
                    <a:lnTo>
                      <a:pt x="917" y="1501"/>
                    </a:lnTo>
                    <a:lnTo>
                      <a:pt x="882" y="1417"/>
                    </a:lnTo>
                    <a:lnTo>
                      <a:pt x="1203" y="1429"/>
                    </a:lnTo>
                    <a:lnTo>
                      <a:pt x="1929" y="1477"/>
                    </a:lnTo>
                    <a:lnTo>
                      <a:pt x="2013" y="1798"/>
                    </a:lnTo>
                    <a:lnTo>
                      <a:pt x="2203" y="2251"/>
                    </a:lnTo>
                    <a:lnTo>
                      <a:pt x="2334" y="2406"/>
                    </a:lnTo>
                    <a:lnTo>
                      <a:pt x="2430" y="2489"/>
                    </a:lnTo>
                    <a:lnTo>
                      <a:pt x="2668" y="2608"/>
                    </a:lnTo>
                    <a:lnTo>
                      <a:pt x="2799" y="2656"/>
                    </a:lnTo>
                    <a:lnTo>
                      <a:pt x="2918" y="2679"/>
                    </a:lnTo>
                    <a:lnTo>
                      <a:pt x="3049" y="2679"/>
                    </a:lnTo>
                    <a:lnTo>
                      <a:pt x="3287" y="2679"/>
                    </a:lnTo>
                    <a:lnTo>
                      <a:pt x="3715" y="2560"/>
                    </a:lnTo>
                    <a:lnTo>
                      <a:pt x="3894" y="2429"/>
                    </a:lnTo>
                    <a:lnTo>
                      <a:pt x="4073" y="2287"/>
                    </a:lnTo>
                    <a:lnTo>
                      <a:pt x="4299" y="1882"/>
                    </a:lnTo>
                    <a:lnTo>
                      <a:pt x="4358" y="1632"/>
                    </a:lnTo>
                    <a:lnTo>
                      <a:pt x="4870" y="1656"/>
                    </a:lnTo>
                    <a:lnTo>
                      <a:pt x="4894" y="1251"/>
                    </a:lnTo>
                    <a:close/>
                    <a:moveTo>
                      <a:pt x="1382" y="1036"/>
                    </a:moveTo>
                    <a:lnTo>
                      <a:pt x="905" y="1001"/>
                    </a:lnTo>
                    <a:lnTo>
                      <a:pt x="941" y="929"/>
                    </a:lnTo>
                    <a:lnTo>
                      <a:pt x="1048" y="798"/>
                    </a:lnTo>
                    <a:lnTo>
                      <a:pt x="1120" y="763"/>
                    </a:lnTo>
                    <a:lnTo>
                      <a:pt x="1191" y="727"/>
                    </a:lnTo>
                    <a:lnTo>
                      <a:pt x="1334" y="679"/>
                    </a:lnTo>
                    <a:lnTo>
                      <a:pt x="1417" y="691"/>
                    </a:lnTo>
                    <a:lnTo>
                      <a:pt x="1465" y="691"/>
                    </a:lnTo>
                    <a:lnTo>
                      <a:pt x="1525" y="703"/>
                    </a:lnTo>
                    <a:lnTo>
                      <a:pt x="1596" y="739"/>
                    </a:lnTo>
                    <a:lnTo>
                      <a:pt x="1667" y="798"/>
                    </a:lnTo>
                    <a:lnTo>
                      <a:pt x="1775" y="905"/>
                    </a:lnTo>
                    <a:lnTo>
                      <a:pt x="1846" y="1072"/>
                    </a:lnTo>
                    <a:close/>
                    <a:moveTo>
                      <a:pt x="3584" y="1906"/>
                    </a:moveTo>
                    <a:lnTo>
                      <a:pt x="3513" y="1965"/>
                    </a:lnTo>
                    <a:lnTo>
                      <a:pt x="3334" y="2013"/>
                    </a:lnTo>
                    <a:lnTo>
                      <a:pt x="3227" y="2013"/>
                    </a:lnTo>
                    <a:lnTo>
                      <a:pt x="3168" y="2001"/>
                    </a:lnTo>
                    <a:lnTo>
                      <a:pt x="3096" y="1989"/>
                    </a:lnTo>
                    <a:lnTo>
                      <a:pt x="2989" y="1941"/>
                    </a:lnTo>
                    <a:lnTo>
                      <a:pt x="2918" y="1882"/>
                    </a:lnTo>
                    <a:lnTo>
                      <a:pt x="2858" y="1822"/>
                    </a:lnTo>
                    <a:lnTo>
                      <a:pt x="2763" y="1632"/>
                    </a:lnTo>
                    <a:lnTo>
                      <a:pt x="2739" y="1513"/>
                    </a:lnTo>
                    <a:lnTo>
                      <a:pt x="3275" y="1536"/>
                    </a:lnTo>
                    <a:lnTo>
                      <a:pt x="3799" y="1572"/>
                    </a:lnTo>
                    <a:lnTo>
                      <a:pt x="3763" y="1667"/>
                    </a:lnTo>
                    <a:lnTo>
                      <a:pt x="3668" y="1834"/>
                    </a:lnTo>
                    <a:close/>
                  </a:path>
                </a:pathLst>
              </a:custGeom>
              <a:solidFill>
                <a:srgbClr val="C0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93" name="Google Shape;6093;p43"/>
              <p:cNvSpPr/>
              <p:nvPr/>
            </p:nvSpPr>
            <p:spPr>
              <a:xfrm>
                <a:off x="5914240" y="2445669"/>
                <a:ext cx="574757" cy="882389"/>
              </a:xfrm>
              <a:custGeom>
                <a:avLst/>
                <a:gdLst/>
                <a:ahLst/>
                <a:cxnLst/>
                <a:rect l="l" t="t" r="r" b="b"/>
                <a:pathLst>
                  <a:path w="14147" h="21719" extrusionOk="0">
                    <a:moveTo>
                      <a:pt x="1" y="19444"/>
                    </a:moveTo>
                    <a:lnTo>
                      <a:pt x="4704" y="0"/>
                    </a:lnTo>
                    <a:lnTo>
                      <a:pt x="14146" y="2275"/>
                    </a:lnTo>
                    <a:lnTo>
                      <a:pt x="9443" y="21718"/>
                    </a:lnTo>
                    <a:lnTo>
                      <a:pt x="1" y="19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94" name="Google Shape;6094;p43"/>
              <p:cNvSpPr/>
              <p:nvPr/>
            </p:nvSpPr>
            <p:spPr>
              <a:xfrm>
                <a:off x="5969899" y="2485809"/>
                <a:ext cx="463438" cy="801621"/>
              </a:xfrm>
              <a:custGeom>
                <a:avLst/>
                <a:gdLst/>
                <a:ahLst/>
                <a:cxnLst/>
                <a:rect l="l" t="t" r="r" b="b"/>
                <a:pathLst>
                  <a:path w="11407" h="19731" extrusionOk="0">
                    <a:moveTo>
                      <a:pt x="4013" y="1"/>
                    </a:moveTo>
                    <a:lnTo>
                      <a:pt x="0" y="16634"/>
                    </a:lnTo>
                    <a:lnTo>
                      <a:pt x="0" y="16634"/>
                    </a:lnTo>
                    <a:lnTo>
                      <a:pt x="250" y="16706"/>
                    </a:lnTo>
                    <a:lnTo>
                      <a:pt x="643" y="17004"/>
                    </a:lnTo>
                    <a:lnTo>
                      <a:pt x="905" y="17420"/>
                    </a:lnTo>
                    <a:lnTo>
                      <a:pt x="988" y="17908"/>
                    </a:lnTo>
                    <a:lnTo>
                      <a:pt x="953" y="18158"/>
                    </a:lnTo>
                    <a:lnTo>
                      <a:pt x="7394" y="19730"/>
                    </a:lnTo>
                    <a:lnTo>
                      <a:pt x="11407" y="3096"/>
                    </a:lnTo>
                    <a:lnTo>
                      <a:pt x="11169" y="3025"/>
                    </a:lnTo>
                    <a:lnTo>
                      <a:pt x="10764" y="2727"/>
                    </a:lnTo>
                    <a:lnTo>
                      <a:pt x="10502" y="2311"/>
                    </a:lnTo>
                    <a:lnTo>
                      <a:pt x="10419" y="1822"/>
                    </a:lnTo>
                    <a:lnTo>
                      <a:pt x="10454" y="1560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95" name="Google Shape;6095;p43"/>
              <p:cNvSpPr/>
              <p:nvPr/>
            </p:nvSpPr>
            <p:spPr>
              <a:xfrm>
                <a:off x="6078251" y="2762520"/>
                <a:ext cx="247706" cy="247706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6097" extrusionOk="0">
                    <a:moveTo>
                      <a:pt x="84" y="2334"/>
                    </a:moveTo>
                    <a:lnTo>
                      <a:pt x="24" y="2644"/>
                    </a:lnTo>
                    <a:lnTo>
                      <a:pt x="0" y="3251"/>
                    </a:lnTo>
                    <a:lnTo>
                      <a:pt x="96" y="3834"/>
                    </a:lnTo>
                    <a:lnTo>
                      <a:pt x="298" y="4382"/>
                    </a:lnTo>
                    <a:lnTo>
                      <a:pt x="608" y="4882"/>
                    </a:lnTo>
                    <a:lnTo>
                      <a:pt x="1000" y="5311"/>
                    </a:lnTo>
                    <a:lnTo>
                      <a:pt x="1477" y="5668"/>
                    </a:lnTo>
                    <a:lnTo>
                      <a:pt x="2024" y="5930"/>
                    </a:lnTo>
                    <a:lnTo>
                      <a:pt x="2334" y="6013"/>
                    </a:lnTo>
                    <a:lnTo>
                      <a:pt x="2644" y="6073"/>
                    </a:lnTo>
                    <a:lnTo>
                      <a:pt x="3251" y="6097"/>
                    </a:lnTo>
                    <a:lnTo>
                      <a:pt x="3834" y="6001"/>
                    </a:lnTo>
                    <a:lnTo>
                      <a:pt x="4382" y="5799"/>
                    </a:lnTo>
                    <a:lnTo>
                      <a:pt x="4882" y="5489"/>
                    </a:lnTo>
                    <a:lnTo>
                      <a:pt x="5311" y="5096"/>
                    </a:lnTo>
                    <a:lnTo>
                      <a:pt x="5668" y="4608"/>
                    </a:lnTo>
                    <a:lnTo>
                      <a:pt x="5930" y="4061"/>
                    </a:lnTo>
                    <a:lnTo>
                      <a:pt x="6013" y="3763"/>
                    </a:lnTo>
                    <a:lnTo>
                      <a:pt x="6073" y="3453"/>
                    </a:lnTo>
                    <a:lnTo>
                      <a:pt x="6097" y="2846"/>
                    </a:lnTo>
                    <a:lnTo>
                      <a:pt x="6001" y="2263"/>
                    </a:lnTo>
                    <a:lnTo>
                      <a:pt x="5799" y="1703"/>
                    </a:lnTo>
                    <a:lnTo>
                      <a:pt x="5489" y="1203"/>
                    </a:lnTo>
                    <a:lnTo>
                      <a:pt x="5096" y="774"/>
                    </a:lnTo>
                    <a:lnTo>
                      <a:pt x="4608" y="417"/>
                    </a:lnTo>
                    <a:lnTo>
                      <a:pt x="4061" y="167"/>
                    </a:lnTo>
                    <a:lnTo>
                      <a:pt x="3763" y="84"/>
                    </a:lnTo>
                    <a:lnTo>
                      <a:pt x="3453" y="24"/>
                    </a:lnTo>
                    <a:lnTo>
                      <a:pt x="2846" y="0"/>
                    </a:lnTo>
                    <a:lnTo>
                      <a:pt x="2263" y="96"/>
                    </a:lnTo>
                    <a:lnTo>
                      <a:pt x="1703" y="310"/>
                    </a:lnTo>
                    <a:lnTo>
                      <a:pt x="1203" y="608"/>
                    </a:lnTo>
                    <a:lnTo>
                      <a:pt x="774" y="1001"/>
                    </a:lnTo>
                    <a:lnTo>
                      <a:pt x="417" y="1477"/>
                    </a:lnTo>
                    <a:lnTo>
                      <a:pt x="167" y="2024"/>
                    </a:lnTo>
                    <a:lnTo>
                      <a:pt x="84" y="2334"/>
                    </a:lnTo>
                    <a:close/>
                  </a:path>
                </a:pathLst>
              </a:custGeom>
              <a:solidFill>
                <a:srgbClr val="8BD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96" name="Google Shape;6096;p43"/>
              <p:cNvSpPr/>
              <p:nvPr/>
            </p:nvSpPr>
            <p:spPr>
              <a:xfrm>
                <a:off x="6101449" y="2828296"/>
                <a:ext cx="196921" cy="122451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3014" extrusionOk="0">
                    <a:moveTo>
                      <a:pt x="4383" y="1799"/>
                    </a:moveTo>
                    <a:lnTo>
                      <a:pt x="4394" y="1572"/>
                    </a:lnTo>
                    <a:lnTo>
                      <a:pt x="4311" y="1144"/>
                    </a:lnTo>
                    <a:lnTo>
                      <a:pt x="4216" y="965"/>
                    </a:lnTo>
                    <a:lnTo>
                      <a:pt x="4097" y="798"/>
                    </a:lnTo>
                    <a:lnTo>
                      <a:pt x="3954" y="656"/>
                    </a:lnTo>
                    <a:lnTo>
                      <a:pt x="3751" y="513"/>
                    </a:lnTo>
                    <a:lnTo>
                      <a:pt x="3501" y="394"/>
                    </a:lnTo>
                    <a:lnTo>
                      <a:pt x="3263" y="1072"/>
                    </a:lnTo>
                    <a:lnTo>
                      <a:pt x="3430" y="1168"/>
                    </a:lnTo>
                    <a:lnTo>
                      <a:pt x="3561" y="1275"/>
                    </a:lnTo>
                    <a:lnTo>
                      <a:pt x="3585" y="1310"/>
                    </a:lnTo>
                    <a:lnTo>
                      <a:pt x="3704" y="1465"/>
                    </a:lnTo>
                    <a:lnTo>
                      <a:pt x="3751" y="1620"/>
                    </a:lnTo>
                    <a:lnTo>
                      <a:pt x="3394" y="1537"/>
                    </a:lnTo>
                    <a:lnTo>
                      <a:pt x="2644" y="1346"/>
                    </a:lnTo>
                    <a:lnTo>
                      <a:pt x="2620" y="1084"/>
                    </a:lnTo>
                    <a:lnTo>
                      <a:pt x="2489" y="644"/>
                    </a:lnTo>
                    <a:lnTo>
                      <a:pt x="2370" y="477"/>
                    </a:lnTo>
                    <a:lnTo>
                      <a:pt x="2204" y="286"/>
                    </a:lnTo>
                    <a:lnTo>
                      <a:pt x="1965" y="144"/>
                    </a:lnTo>
                    <a:lnTo>
                      <a:pt x="1834" y="84"/>
                    </a:lnTo>
                    <a:lnTo>
                      <a:pt x="1692" y="36"/>
                    </a:lnTo>
                    <a:lnTo>
                      <a:pt x="1477" y="1"/>
                    </a:lnTo>
                    <a:lnTo>
                      <a:pt x="1072" y="48"/>
                    </a:lnTo>
                    <a:lnTo>
                      <a:pt x="882" y="144"/>
                    </a:lnTo>
                    <a:lnTo>
                      <a:pt x="715" y="263"/>
                    </a:lnTo>
                    <a:lnTo>
                      <a:pt x="453" y="584"/>
                    </a:lnTo>
                    <a:lnTo>
                      <a:pt x="358" y="798"/>
                    </a:lnTo>
                    <a:lnTo>
                      <a:pt x="96" y="739"/>
                    </a:lnTo>
                    <a:lnTo>
                      <a:pt x="1" y="1132"/>
                    </a:lnTo>
                    <a:lnTo>
                      <a:pt x="275" y="1191"/>
                    </a:lnTo>
                    <a:lnTo>
                      <a:pt x="263" y="1406"/>
                    </a:lnTo>
                    <a:lnTo>
                      <a:pt x="310" y="1775"/>
                    </a:lnTo>
                    <a:lnTo>
                      <a:pt x="394" y="1930"/>
                    </a:lnTo>
                    <a:lnTo>
                      <a:pt x="513" y="2108"/>
                    </a:lnTo>
                    <a:lnTo>
                      <a:pt x="656" y="2239"/>
                    </a:lnTo>
                    <a:lnTo>
                      <a:pt x="799" y="2334"/>
                    </a:lnTo>
                    <a:lnTo>
                      <a:pt x="941" y="2406"/>
                    </a:lnTo>
                    <a:lnTo>
                      <a:pt x="1192" y="1751"/>
                    </a:lnTo>
                    <a:lnTo>
                      <a:pt x="1108" y="1703"/>
                    </a:lnTo>
                    <a:lnTo>
                      <a:pt x="1037" y="1644"/>
                    </a:lnTo>
                    <a:lnTo>
                      <a:pt x="953" y="1584"/>
                    </a:lnTo>
                    <a:lnTo>
                      <a:pt x="870" y="1429"/>
                    </a:lnTo>
                    <a:lnTo>
                      <a:pt x="858" y="1334"/>
                    </a:lnTo>
                    <a:lnTo>
                      <a:pt x="1180" y="1406"/>
                    </a:lnTo>
                    <a:lnTo>
                      <a:pt x="1894" y="1584"/>
                    </a:lnTo>
                    <a:lnTo>
                      <a:pt x="1918" y="1906"/>
                    </a:lnTo>
                    <a:lnTo>
                      <a:pt x="2025" y="2406"/>
                    </a:lnTo>
                    <a:lnTo>
                      <a:pt x="2132" y="2573"/>
                    </a:lnTo>
                    <a:lnTo>
                      <a:pt x="2216" y="2668"/>
                    </a:lnTo>
                    <a:lnTo>
                      <a:pt x="2418" y="2834"/>
                    </a:lnTo>
                    <a:lnTo>
                      <a:pt x="2549" y="2906"/>
                    </a:lnTo>
                    <a:lnTo>
                      <a:pt x="2656" y="2942"/>
                    </a:lnTo>
                    <a:lnTo>
                      <a:pt x="2787" y="2977"/>
                    </a:lnTo>
                    <a:lnTo>
                      <a:pt x="3025" y="3013"/>
                    </a:lnTo>
                    <a:lnTo>
                      <a:pt x="3466" y="2977"/>
                    </a:lnTo>
                    <a:lnTo>
                      <a:pt x="3668" y="2882"/>
                    </a:lnTo>
                    <a:lnTo>
                      <a:pt x="3859" y="2775"/>
                    </a:lnTo>
                    <a:lnTo>
                      <a:pt x="4156" y="2418"/>
                    </a:lnTo>
                    <a:lnTo>
                      <a:pt x="4263" y="2168"/>
                    </a:lnTo>
                    <a:lnTo>
                      <a:pt x="4752" y="2287"/>
                    </a:lnTo>
                    <a:lnTo>
                      <a:pt x="4847" y="1906"/>
                    </a:lnTo>
                    <a:close/>
                    <a:moveTo>
                      <a:pt x="1418" y="1084"/>
                    </a:moveTo>
                    <a:lnTo>
                      <a:pt x="953" y="977"/>
                    </a:lnTo>
                    <a:lnTo>
                      <a:pt x="1061" y="858"/>
                    </a:lnTo>
                    <a:lnTo>
                      <a:pt x="1192" y="775"/>
                    </a:lnTo>
                    <a:lnTo>
                      <a:pt x="1346" y="727"/>
                    </a:lnTo>
                    <a:lnTo>
                      <a:pt x="1489" y="739"/>
                    </a:lnTo>
                    <a:lnTo>
                      <a:pt x="1549" y="763"/>
                    </a:lnTo>
                    <a:lnTo>
                      <a:pt x="1596" y="787"/>
                    </a:lnTo>
                    <a:lnTo>
                      <a:pt x="1668" y="834"/>
                    </a:lnTo>
                    <a:lnTo>
                      <a:pt x="1727" y="894"/>
                    </a:lnTo>
                    <a:lnTo>
                      <a:pt x="1811" y="1013"/>
                    </a:lnTo>
                    <a:lnTo>
                      <a:pt x="1858" y="1203"/>
                    </a:lnTo>
                    <a:close/>
                    <a:moveTo>
                      <a:pt x="3430" y="2322"/>
                    </a:moveTo>
                    <a:lnTo>
                      <a:pt x="3335" y="2358"/>
                    </a:lnTo>
                    <a:lnTo>
                      <a:pt x="3156" y="2382"/>
                    </a:lnTo>
                    <a:lnTo>
                      <a:pt x="3061" y="2370"/>
                    </a:lnTo>
                    <a:lnTo>
                      <a:pt x="2989" y="2346"/>
                    </a:lnTo>
                    <a:lnTo>
                      <a:pt x="2942" y="2322"/>
                    </a:lnTo>
                    <a:lnTo>
                      <a:pt x="2847" y="2263"/>
                    </a:lnTo>
                    <a:lnTo>
                      <a:pt x="2775" y="2192"/>
                    </a:lnTo>
                    <a:lnTo>
                      <a:pt x="2727" y="2108"/>
                    </a:lnTo>
                    <a:lnTo>
                      <a:pt x="2668" y="1918"/>
                    </a:lnTo>
                    <a:lnTo>
                      <a:pt x="2656" y="1799"/>
                    </a:lnTo>
                    <a:lnTo>
                      <a:pt x="3168" y="1918"/>
                    </a:lnTo>
                    <a:lnTo>
                      <a:pt x="3692" y="2037"/>
                    </a:lnTo>
                    <a:lnTo>
                      <a:pt x="3644" y="2120"/>
                    </a:lnTo>
                    <a:lnTo>
                      <a:pt x="3513" y="2275"/>
                    </a:lnTo>
                    <a:close/>
                  </a:path>
                </a:pathLst>
              </a:custGeom>
              <a:solidFill>
                <a:srgbClr val="C0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97" name="Google Shape;6097;p43"/>
              <p:cNvSpPr/>
              <p:nvPr/>
            </p:nvSpPr>
            <p:spPr>
              <a:xfrm>
                <a:off x="5914240" y="2490156"/>
                <a:ext cx="686970" cy="902702"/>
              </a:xfrm>
              <a:custGeom>
                <a:avLst/>
                <a:gdLst/>
                <a:ahLst/>
                <a:cxnLst/>
                <a:rect l="l" t="t" r="r" b="b"/>
                <a:pathLst>
                  <a:path w="16909" h="22219" extrusionOk="0">
                    <a:moveTo>
                      <a:pt x="1" y="18337"/>
                    </a:moveTo>
                    <a:lnTo>
                      <a:pt x="8002" y="1"/>
                    </a:lnTo>
                    <a:lnTo>
                      <a:pt x="16909" y="3894"/>
                    </a:lnTo>
                    <a:lnTo>
                      <a:pt x="8907" y="22219"/>
                    </a:lnTo>
                    <a:lnTo>
                      <a:pt x="1" y="1833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98" name="Google Shape;6098;p43"/>
              <p:cNvSpPr/>
              <p:nvPr/>
            </p:nvSpPr>
            <p:spPr>
              <a:xfrm>
                <a:off x="5956478" y="2511967"/>
                <a:ext cx="552006" cy="812225"/>
              </a:xfrm>
              <a:custGeom>
                <a:avLst/>
                <a:gdLst/>
                <a:ahLst/>
                <a:cxnLst/>
                <a:rect l="l" t="t" r="r" b="b"/>
                <a:pathLst>
                  <a:path w="13587" h="19992" extrusionOk="0">
                    <a:moveTo>
                      <a:pt x="6847" y="0"/>
                    </a:moveTo>
                    <a:lnTo>
                      <a:pt x="1" y="15669"/>
                    </a:lnTo>
                    <a:lnTo>
                      <a:pt x="1" y="15669"/>
                    </a:lnTo>
                    <a:lnTo>
                      <a:pt x="227" y="15788"/>
                    </a:lnTo>
                    <a:lnTo>
                      <a:pt x="584" y="16146"/>
                    </a:lnTo>
                    <a:lnTo>
                      <a:pt x="763" y="16598"/>
                    </a:lnTo>
                    <a:lnTo>
                      <a:pt x="751" y="17098"/>
                    </a:lnTo>
                    <a:lnTo>
                      <a:pt x="668" y="17336"/>
                    </a:lnTo>
                    <a:lnTo>
                      <a:pt x="6740" y="19992"/>
                    </a:lnTo>
                    <a:lnTo>
                      <a:pt x="13586" y="4310"/>
                    </a:lnTo>
                    <a:lnTo>
                      <a:pt x="13348" y="4191"/>
                    </a:lnTo>
                    <a:lnTo>
                      <a:pt x="13003" y="3834"/>
                    </a:lnTo>
                    <a:lnTo>
                      <a:pt x="12824" y="3382"/>
                    </a:lnTo>
                    <a:lnTo>
                      <a:pt x="12824" y="2893"/>
                    </a:lnTo>
                    <a:lnTo>
                      <a:pt x="12920" y="2643"/>
                    </a:lnTo>
                    <a:lnTo>
                      <a:pt x="68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099" name="Google Shape;6099;p43"/>
              <p:cNvSpPr/>
              <p:nvPr/>
            </p:nvSpPr>
            <p:spPr>
              <a:xfrm>
                <a:off x="6134357" y="2818139"/>
                <a:ext cx="247706" cy="247706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6097" extrusionOk="0">
                    <a:moveTo>
                      <a:pt x="251" y="1822"/>
                    </a:moveTo>
                    <a:lnTo>
                      <a:pt x="131" y="2120"/>
                    </a:lnTo>
                    <a:lnTo>
                      <a:pt x="12" y="2715"/>
                    </a:lnTo>
                    <a:lnTo>
                      <a:pt x="1" y="3311"/>
                    </a:lnTo>
                    <a:lnTo>
                      <a:pt x="108" y="3882"/>
                    </a:lnTo>
                    <a:lnTo>
                      <a:pt x="322" y="4430"/>
                    </a:lnTo>
                    <a:lnTo>
                      <a:pt x="643" y="4918"/>
                    </a:lnTo>
                    <a:lnTo>
                      <a:pt x="1048" y="5359"/>
                    </a:lnTo>
                    <a:lnTo>
                      <a:pt x="1548" y="5704"/>
                    </a:lnTo>
                    <a:lnTo>
                      <a:pt x="1834" y="5847"/>
                    </a:lnTo>
                    <a:lnTo>
                      <a:pt x="2120" y="5954"/>
                    </a:lnTo>
                    <a:lnTo>
                      <a:pt x="2715" y="6085"/>
                    </a:lnTo>
                    <a:lnTo>
                      <a:pt x="3311" y="6097"/>
                    </a:lnTo>
                    <a:lnTo>
                      <a:pt x="3882" y="5990"/>
                    </a:lnTo>
                    <a:lnTo>
                      <a:pt x="4430" y="5775"/>
                    </a:lnTo>
                    <a:lnTo>
                      <a:pt x="4930" y="5454"/>
                    </a:lnTo>
                    <a:lnTo>
                      <a:pt x="5359" y="5049"/>
                    </a:lnTo>
                    <a:lnTo>
                      <a:pt x="5704" y="4549"/>
                    </a:lnTo>
                    <a:lnTo>
                      <a:pt x="5847" y="4263"/>
                    </a:lnTo>
                    <a:lnTo>
                      <a:pt x="5966" y="3977"/>
                    </a:lnTo>
                    <a:lnTo>
                      <a:pt x="6085" y="3382"/>
                    </a:lnTo>
                    <a:lnTo>
                      <a:pt x="6097" y="2787"/>
                    </a:lnTo>
                    <a:lnTo>
                      <a:pt x="5990" y="2203"/>
                    </a:lnTo>
                    <a:lnTo>
                      <a:pt x="5775" y="1668"/>
                    </a:lnTo>
                    <a:lnTo>
                      <a:pt x="5454" y="1167"/>
                    </a:lnTo>
                    <a:lnTo>
                      <a:pt x="5049" y="739"/>
                    </a:lnTo>
                    <a:lnTo>
                      <a:pt x="4549" y="382"/>
                    </a:lnTo>
                    <a:lnTo>
                      <a:pt x="4275" y="251"/>
                    </a:lnTo>
                    <a:lnTo>
                      <a:pt x="3977" y="132"/>
                    </a:lnTo>
                    <a:lnTo>
                      <a:pt x="3382" y="13"/>
                    </a:lnTo>
                    <a:lnTo>
                      <a:pt x="2787" y="1"/>
                    </a:lnTo>
                    <a:lnTo>
                      <a:pt x="2203" y="108"/>
                    </a:lnTo>
                    <a:lnTo>
                      <a:pt x="1656" y="322"/>
                    </a:lnTo>
                    <a:lnTo>
                      <a:pt x="1167" y="632"/>
                    </a:lnTo>
                    <a:lnTo>
                      <a:pt x="739" y="1048"/>
                    </a:lnTo>
                    <a:lnTo>
                      <a:pt x="382" y="1537"/>
                    </a:lnTo>
                    <a:lnTo>
                      <a:pt x="251" y="1822"/>
                    </a:lnTo>
                    <a:close/>
                  </a:path>
                </a:pathLst>
              </a:custGeom>
              <a:solidFill>
                <a:srgbClr val="8BD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100" name="Google Shape;6100;p43"/>
              <p:cNvSpPr/>
              <p:nvPr/>
            </p:nvSpPr>
            <p:spPr>
              <a:xfrm>
                <a:off x="6162918" y="2878592"/>
                <a:ext cx="189162" cy="132608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3264" extrusionOk="0">
                    <a:moveTo>
                      <a:pt x="4167" y="2239"/>
                    </a:moveTo>
                    <a:lnTo>
                      <a:pt x="4215" y="2025"/>
                    </a:lnTo>
                    <a:lnTo>
                      <a:pt x="4215" y="1596"/>
                    </a:lnTo>
                    <a:lnTo>
                      <a:pt x="4144" y="1394"/>
                    </a:lnTo>
                    <a:lnTo>
                      <a:pt x="4060" y="1215"/>
                    </a:lnTo>
                    <a:lnTo>
                      <a:pt x="3941" y="1049"/>
                    </a:lnTo>
                    <a:lnTo>
                      <a:pt x="3763" y="882"/>
                    </a:lnTo>
                    <a:lnTo>
                      <a:pt x="3536" y="727"/>
                    </a:lnTo>
                    <a:lnTo>
                      <a:pt x="3179" y="1346"/>
                    </a:lnTo>
                    <a:lnTo>
                      <a:pt x="3334" y="1465"/>
                    </a:lnTo>
                    <a:lnTo>
                      <a:pt x="3429" y="1620"/>
                    </a:lnTo>
                    <a:lnTo>
                      <a:pt x="3453" y="1644"/>
                    </a:lnTo>
                    <a:lnTo>
                      <a:pt x="3465" y="1656"/>
                    </a:lnTo>
                    <a:lnTo>
                      <a:pt x="3548" y="1835"/>
                    </a:lnTo>
                    <a:lnTo>
                      <a:pt x="3572" y="2001"/>
                    </a:lnTo>
                    <a:lnTo>
                      <a:pt x="3239" y="1858"/>
                    </a:lnTo>
                    <a:lnTo>
                      <a:pt x="2524" y="1537"/>
                    </a:lnTo>
                    <a:lnTo>
                      <a:pt x="2548" y="1275"/>
                    </a:lnTo>
                    <a:lnTo>
                      <a:pt x="2500" y="823"/>
                    </a:lnTo>
                    <a:lnTo>
                      <a:pt x="2417" y="632"/>
                    </a:lnTo>
                    <a:lnTo>
                      <a:pt x="2286" y="418"/>
                    </a:lnTo>
                    <a:lnTo>
                      <a:pt x="2096" y="251"/>
                    </a:lnTo>
                    <a:lnTo>
                      <a:pt x="1977" y="168"/>
                    </a:lnTo>
                    <a:lnTo>
                      <a:pt x="1846" y="96"/>
                    </a:lnTo>
                    <a:lnTo>
                      <a:pt x="1643" y="25"/>
                    </a:lnTo>
                    <a:lnTo>
                      <a:pt x="1238" y="1"/>
                    </a:lnTo>
                    <a:lnTo>
                      <a:pt x="1036" y="49"/>
                    </a:lnTo>
                    <a:lnTo>
                      <a:pt x="845" y="132"/>
                    </a:lnTo>
                    <a:lnTo>
                      <a:pt x="536" y="418"/>
                    </a:lnTo>
                    <a:lnTo>
                      <a:pt x="417" y="608"/>
                    </a:lnTo>
                    <a:lnTo>
                      <a:pt x="155" y="501"/>
                    </a:lnTo>
                    <a:lnTo>
                      <a:pt x="0" y="858"/>
                    </a:lnTo>
                    <a:lnTo>
                      <a:pt x="250" y="965"/>
                    </a:lnTo>
                    <a:lnTo>
                      <a:pt x="191" y="1168"/>
                    </a:lnTo>
                    <a:lnTo>
                      <a:pt x="191" y="1549"/>
                    </a:lnTo>
                    <a:lnTo>
                      <a:pt x="250" y="1716"/>
                    </a:lnTo>
                    <a:lnTo>
                      <a:pt x="333" y="1906"/>
                    </a:lnTo>
                    <a:lnTo>
                      <a:pt x="476" y="2073"/>
                    </a:lnTo>
                    <a:lnTo>
                      <a:pt x="583" y="2192"/>
                    </a:lnTo>
                    <a:lnTo>
                      <a:pt x="726" y="2287"/>
                    </a:lnTo>
                    <a:lnTo>
                      <a:pt x="1084" y="1692"/>
                    </a:lnTo>
                    <a:lnTo>
                      <a:pt x="1000" y="1620"/>
                    </a:lnTo>
                    <a:lnTo>
                      <a:pt x="929" y="1561"/>
                    </a:lnTo>
                    <a:lnTo>
                      <a:pt x="881" y="1477"/>
                    </a:lnTo>
                    <a:lnTo>
                      <a:pt x="822" y="1311"/>
                    </a:lnTo>
                    <a:lnTo>
                      <a:pt x="810" y="1215"/>
                    </a:lnTo>
                    <a:lnTo>
                      <a:pt x="1131" y="1346"/>
                    </a:lnTo>
                    <a:lnTo>
                      <a:pt x="1798" y="1644"/>
                    </a:lnTo>
                    <a:lnTo>
                      <a:pt x="1762" y="1966"/>
                    </a:lnTo>
                    <a:lnTo>
                      <a:pt x="1786" y="2466"/>
                    </a:lnTo>
                    <a:lnTo>
                      <a:pt x="1857" y="2644"/>
                    </a:lnTo>
                    <a:lnTo>
                      <a:pt x="1917" y="2751"/>
                    </a:lnTo>
                    <a:lnTo>
                      <a:pt x="2096" y="2954"/>
                    </a:lnTo>
                    <a:lnTo>
                      <a:pt x="2215" y="3025"/>
                    </a:lnTo>
                    <a:lnTo>
                      <a:pt x="2310" y="3097"/>
                    </a:lnTo>
                    <a:lnTo>
                      <a:pt x="2441" y="3144"/>
                    </a:lnTo>
                    <a:lnTo>
                      <a:pt x="2655" y="3240"/>
                    </a:lnTo>
                    <a:lnTo>
                      <a:pt x="3096" y="3263"/>
                    </a:lnTo>
                    <a:lnTo>
                      <a:pt x="3310" y="3204"/>
                    </a:lnTo>
                    <a:lnTo>
                      <a:pt x="3524" y="3132"/>
                    </a:lnTo>
                    <a:lnTo>
                      <a:pt x="3882" y="2823"/>
                    </a:lnTo>
                    <a:lnTo>
                      <a:pt x="4024" y="2609"/>
                    </a:lnTo>
                    <a:lnTo>
                      <a:pt x="4489" y="2823"/>
                    </a:lnTo>
                    <a:lnTo>
                      <a:pt x="4656" y="2466"/>
                    </a:lnTo>
                    <a:close/>
                    <a:moveTo>
                      <a:pt x="1369" y="1025"/>
                    </a:moveTo>
                    <a:lnTo>
                      <a:pt x="929" y="834"/>
                    </a:lnTo>
                    <a:lnTo>
                      <a:pt x="1048" y="715"/>
                    </a:lnTo>
                    <a:lnTo>
                      <a:pt x="1203" y="668"/>
                    </a:lnTo>
                    <a:lnTo>
                      <a:pt x="1274" y="644"/>
                    </a:lnTo>
                    <a:lnTo>
                      <a:pt x="1429" y="668"/>
                    </a:lnTo>
                    <a:lnTo>
                      <a:pt x="1500" y="692"/>
                    </a:lnTo>
                    <a:lnTo>
                      <a:pt x="1548" y="715"/>
                    </a:lnTo>
                    <a:lnTo>
                      <a:pt x="1584" y="751"/>
                    </a:lnTo>
                    <a:lnTo>
                      <a:pt x="1655" y="811"/>
                    </a:lnTo>
                    <a:lnTo>
                      <a:pt x="1703" y="894"/>
                    </a:lnTo>
                    <a:lnTo>
                      <a:pt x="1774" y="1025"/>
                    </a:lnTo>
                    <a:lnTo>
                      <a:pt x="1786" y="1215"/>
                    </a:lnTo>
                    <a:close/>
                    <a:moveTo>
                      <a:pt x="3131" y="2585"/>
                    </a:moveTo>
                    <a:lnTo>
                      <a:pt x="3036" y="2609"/>
                    </a:lnTo>
                    <a:lnTo>
                      <a:pt x="2858" y="2597"/>
                    </a:lnTo>
                    <a:lnTo>
                      <a:pt x="2762" y="2561"/>
                    </a:lnTo>
                    <a:lnTo>
                      <a:pt x="2703" y="2525"/>
                    </a:lnTo>
                    <a:lnTo>
                      <a:pt x="2643" y="2501"/>
                    </a:lnTo>
                    <a:lnTo>
                      <a:pt x="2560" y="2430"/>
                    </a:lnTo>
                    <a:lnTo>
                      <a:pt x="2512" y="2335"/>
                    </a:lnTo>
                    <a:lnTo>
                      <a:pt x="2465" y="2251"/>
                    </a:lnTo>
                    <a:lnTo>
                      <a:pt x="2453" y="2049"/>
                    </a:lnTo>
                    <a:lnTo>
                      <a:pt x="2465" y="1930"/>
                    </a:lnTo>
                    <a:lnTo>
                      <a:pt x="2953" y="2132"/>
                    </a:lnTo>
                    <a:lnTo>
                      <a:pt x="3453" y="2347"/>
                    </a:lnTo>
                    <a:lnTo>
                      <a:pt x="3382" y="2430"/>
                    </a:lnTo>
                    <a:lnTo>
                      <a:pt x="3227" y="2561"/>
                    </a:lnTo>
                    <a:close/>
                  </a:path>
                </a:pathLst>
              </a:custGeom>
              <a:solidFill>
                <a:srgbClr val="C0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101" name="Google Shape;6101;p43"/>
              <p:cNvSpPr/>
              <p:nvPr/>
            </p:nvSpPr>
            <p:spPr>
              <a:xfrm>
                <a:off x="5914240" y="2557882"/>
                <a:ext cx="778382" cy="895471"/>
              </a:xfrm>
              <a:custGeom>
                <a:avLst/>
                <a:gdLst/>
                <a:ahLst/>
                <a:cxnLst/>
                <a:rect l="l" t="t" r="r" b="b"/>
                <a:pathLst>
                  <a:path w="19159" h="22041" extrusionOk="0">
                    <a:moveTo>
                      <a:pt x="1" y="16670"/>
                    </a:moveTo>
                    <a:lnTo>
                      <a:pt x="11062" y="1"/>
                    </a:lnTo>
                    <a:lnTo>
                      <a:pt x="19159" y="5383"/>
                    </a:lnTo>
                    <a:lnTo>
                      <a:pt x="8098" y="22040"/>
                    </a:lnTo>
                    <a:lnTo>
                      <a:pt x="1" y="1667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102" name="Google Shape;6102;p43"/>
              <p:cNvSpPr/>
              <p:nvPr/>
            </p:nvSpPr>
            <p:spPr>
              <a:xfrm>
                <a:off x="5991675" y="2605781"/>
                <a:ext cx="624038" cy="79918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9671" extrusionOk="0">
                    <a:moveTo>
                      <a:pt x="9466" y="1"/>
                    </a:moveTo>
                    <a:lnTo>
                      <a:pt x="0" y="14253"/>
                    </a:lnTo>
                    <a:lnTo>
                      <a:pt x="0" y="14253"/>
                    </a:lnTo>
                    <a:lnTo>
                      <a:pt x="202" y="14408"/>
                    </a:lnTo>
                    <a:lnTo>
                      <a:pt x="488" y="14824"/>
                    </a:lnTo>
                    <a:lnTo>
                      <a:pt x="583" y="15301"/>
                    </a:lnTo>
                    <a:lnTo>
                      <a:pt x="500" y="15789"/>
                    </a:lnTo>
                    <a:lnTo>
                      <a:pt x="369" y="16015"/>
                    </a:lnTo>
                    <a:lnTo>
                      <a:pt x="5894" y="19670"/>
                    </a:lnTo>
                    <a:lnTo>
                      <a:pt x="15360" y="5418"/>
                    </a:lnTo>
                    <a:lnTo>
                      <a:pt x="15145" y="5263"/>
                    </a:lnTo>
                    <a:lnTo>
                      <a:pt x="14872" y="4847"/>
                    </a:lnTo>
                    <a:lnTo>
                      <a:pt x="14764" y="4370"/>
                    </a:lnTo>
                    <a:lnTo>
                      <a:pt x="14860" y="3882"/>
                    </a:lnTo>
                    <a:lnTo>
                      <a:pt x="14991" y="3656"/>
                    </a:lnTo>
                    <a:lnTo>
                      <a:pt x="94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103" name="Google Shape;6103;p43"/>
              <p:cNvSpPr/>
              <p:nvPr/>
            </p:nvSpPr>
            <p:spPr>
              <a:xfrm>
                <a:off x="6179819" y="2882005"/>
                <a:ext cx="247259" cy="24721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6085" extrusionOk="0">
                    <a:moveTo>
                      <a:pt x="501" y="1358"/>
                    </a:moveTo>
                    <a:lnTo>
                      <a:pt x="334" y="1620"/>
                    </a:lnTo>
                    <a:lnTo>
                      <a:pt x="108" y="2179"/>
                    </a:lnTo>
                    <a:lnTo>
                      <a:pt x="1" y="2763"/>
                    </a:lnTo>
                    <a:lnTo>
                      <a:pt x="1" y="3358"/>
                    </a:lnTo>
                    <a:lnTo>
                      <a:pt x="120" y="3930"/>
                    </a:lnTo>
                    <a:lnTo>
                      <a:pt x="334" y="4465"/>
                    </a:lnTo>
                    <a:lnTo>
                      <a:pt x="668" y="4965"/>
                    </a:lnTo>
                    <a:lnTo>
                      <a:pt x="1096" y="5394"/>
                    </a:lnTo>
                    <a:lnTo>
                      <a:pt x="1346" y="5585"/>
                    </a:lnTo>
                    <a:lnTo>
                      <a:pt x="1620" y="5751"/>
                    </a:lnTo>
                    <a:lnTo>
                      <a:pt x="2180" y="5977"/>
                    </a:lnTo>
                    <a:lnTo>
                      <a:pt x="2763" y="6085"/>
                    </a:lnTo>
                    <a:lnTo>
                      <a:pt x="3347" y="6085"/>
                    </a:lnTo>
                    <a:lnTo>
                      <a:pt x="3918" y="5966"/>
                    </a:lnTo>
                    <a:lnTo>
                      <a:pt x="4466" y="5739"/>
                    </a:lnTo>
                    <a:lnTo>
                      <a:pt x="4966" y="5418"/>
                    </a:lnTo>
                    <a:lnTo>
                      <a:pt x="5394" y="4989"/>
                    </a:lnTo>
                    <a:lnTo>
                      <a:pt x="5573" y="4727"/>
                    </a:lnTo>
                    <a:lnTo>
                      <a:pt x="5740" y="4465"/>
                    </a:lnTo>
                    <a:lnTo>
                      <a:pt x="5966" y="3906"/>
                    </a:lnTo>
                    <a:lnTo>
                      <a:pt x="6085" y="3322"/>
                    </a:lnTo>
                    <a:lnTo>
                      <a:pt x="6073" y="2739"/>
                    </a:lnTo>
                    <a:lnTo>
                      <a:pt x="5966" y="2167"/>
                    </a:lnTo>
                    <a:lnTo>
                      <a:pt x="5740" y="1620"/>
                    </a:lnTo>
                    <a:lnTo>
                      <a:pt x="5406" y="1120"/>
                    </a:lnTo>
                    <a:lnTo>
                      <a:pt x="4978" y="691"/>
                    </a:lnTo>
                    <a:lnTo>
                      <a:pt x="4728" y="512"/>
                    </a:lnTo>
                    <a:lnTo>
                      <a:pt x="4466" y="346"/>
                    </a:lnTo>
                    <a:lnTo>
                      <a:pt x="3894" y="107"/>
                    </a:lnTo>
                    <a:lnTo>
                      <a:pt x="3311" y="0"/>
                    </a:lnTo>
                    <a:lnTo>
                      <a:pt x="2727" y="0"/>
                    </a:lnTo>
                    <a:lnTo>
                      <a:pt x="2156" y="119"/>
                    </a:lnTo>
                    <a:lnTo>
                      <a:pt x="1608" y="346"/>
                    </a:lnTo>
                    <a:lnTo>
                      <a:pt x="1120" y="667"/>
                    </a:lnTo>
                    <a:lnTo>
                      <a:pt x="679" y="1096"/>
                    </a:lnTo>
                    <a:lnTo>
                      <a:pt x="501" y="135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6104" name="Google Shape;6104;p43"/>
              <p:cNvSpPr/>
              <p:nvPr/>
            </p:nvSpPr>
            <p:spPr>
              <a:xfrm>
                <a:off x="6214189" y="2935673"/>
                <a:ext cx="169335" cy="143253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526" extrusionOk="0">
                    <a:moveTo>
                      <a:pt x="3882" y="2716"/>
                    </a:moveTo>
                    <a:lnTo>
                      <a:pt x="3977" y="2501"/>
                    </a:lnTo>
                    <a:lnTo>
                      <a:pt x="4048" y="2085"/>
                    </a:lnTo>
                    <a:lnTo>
                      <a:pt x="4013" y="1882"/>
                    </a:lnTo>
                    <a:lnTo>
                      <a:pt x="3965" y="1692"/>
                    </a:lnTo>
                    <a:lnTo>
                      <a:pt x="3870" y="1489"/>
                    </a:lnTo>
                    <a:lnTo>
                      <a:pt x="3727" y="1287"/>
                    </a:lnTo>
                    <a:lnTo>
                      <a:pt x="3536" y="1108"/>
                    </a:lnTo>
                    <a:lnTo>
                      <a:pt x="3072" y="1656"/>
                    </a:lnTo>
                    <a:lnTo>
                      <a:pt x="3203" y="1799"/>
                    </a:lnTo>
                    <a:lnTo>
                      <a:pt x="3286" y="1954"/>
                    </a:lnTo>
                    <a:lnTo>
                      <a:pt x="3298" y="1977"/>
                    </a:lnTo>
                    <a:lnTo>
                      <a:pt x="3298" y="2001"/>
                    </a:lnTo>
                    <a:lnTo>
                      <a:pt x="3358" y="2180"/>
                    </a:lnTo>
                    <a:lnTo>
                      <a:pt x="3346" y="2358"/>
                    </a:lnTo>
                    <a:lnTo>
                      <a:pt x="3048" y="2168"/>
                    </a:lnTo>
                    <a:lnTo>
                      <a:pt x="2393" y="1727"/>
                    </a:lnTo>
                    <a:lnTo>
                      <a:pt x="2465" y="1465"/>
                    </a:lnTo>
                    <a:lnTo>
                      <a:pt x="2489" y="1013"/>
                    </a:lnTo>
                    <a:lnTo>
                      <a:pt x="2441" y="823"/>
                    </a:lnTo>
                    <a:lnTo>
                      <a:pt x="2393" y="703"/>
                    </a:lnTo>
                    <a:lnTo>
                      <a:pt x="2262" y="489"/>
                    </a:lnTo>
                    <a:lnTo>
                      <a:pt x="2167" y="394"/>
                    </a:lnTo>
                    <a:lnTo>
                      <a:pt x="2060" y="287"/>
                    </a:lnTo>
                    <a:lnTo>
                      <a:pt x="1941" y="203"/>
                    </a:lnTo>
                    <a:lnTo>
                      <a:pt x="1762" y="84"/>
                    </a:lnTo>
                    <a:lnTo>
                      <a:pt x="1369" y="1"/>
                    </a:lnTo>
                    <a:lnTo>
                      <a:pt x="1155" y="25"/>
                    </a:lnTo>
                    <a:lnTo>
                      <a:pt x="965" y="60"/>
                    </a:lnTo>
                    <a:lnTo>
                      <a:pt x="607" y="287"/>
                    </a:lnTo>
                    <a:lnTo>
                      <a:pt x="441" y="453"/>
                    </a:lnTo>
                    <a:lnTo>
                      <a:pt x="214" y="299"/>
                    </a:lnTo>
                    <a:lnTo>
                      <a:pt x="0" y="632"/>
                    </a:lnTo>
                    <a:lnTo>
                      <a:pt x="214" y="775"/>
                    </a:lnTo>
                    <a:lnTo>
                      <a:pt x="131" y="977"/>
                    </a:lnTo>
                    <a:lnTo>
                      <a:pt x="60" y="1346"/>
                    </a:lnTo>
                    <a:lnTo>
                      <a:pt x="83" y="1525"/>
                    </a:lnTo>
                    <a:lnTo>
                      <a:pt x="143" y="1727"/>
                    </a:lnTo>
                    <a:lnTo>
                      <a:pt x="238" y="1906"/>
                    </a:lnTo>
                    <a:lnTo>
                      <a:pt x="334" y="2049"/>
                    </a:lnTo>
                    <a:lnTo>
                      <a:pt x="441" y="2168"/>
                    </a:lnTo>
                    <a:lnTo>
                      <a:pt x="905" y="1644"/>
                    </a:lnTo>
                    <a:lnTo>
                      <a:pt x="834" y="1573"/>
                    </a:lnTo>
                    <a:lnTo>
                      <a:pt x="786" y="1477"/>
                    </a:lnTo>
                    <a:lnTo>
                      <a:pt x="750" y="1394"/>
                    </a:lnTo>
                    <a:lnTo>
                      <a:pt x="715" y="1215"/>
                    </a:lnTo>
                    <a:lnTo>
                      <a:pt x="726" y="1120"/>
                    </a:lnTo>
                    <a:lnTo>
                      <a:pt x="1012" y="1299"/>
                    </a:lnTo>
                    <a:lnTo>
                      <a:pt x="1619" y="1704"/>
                    </a:lnTo>
                    <a:lnTo>
                      <a:pt x="1524" y="2013"/>
                    </a:lnTo>
                    <a:lnTo>
                      <a:pt x="1477" y="2513"/>
                    </a:lnTo>
                    <a:lnTo>
                      <a:pt x="1512" y="2704"/>
                    </a:lnTo>
                    <a:lnTo>
                      <a:pt x="1560" y="2823"/>
                    </a:lnTo>
                    <a:lnTo>
                      <a:pt x="1691" y="3037"/>
                    </a:lnTo>
                    <a:lnTo>
                      <a:pt x="1798" y="3144"/>
                    </a:lnTo>
                    <a:lnTo>
                      <a:pt x="1881" y="3228"/>
                    </a:lnTo>
                    <a:lnTo>
                      <a:pt x="1989" y="3299"/>
                    </a:lnTo>
                    <a:lnTo>
                      <a:pt x="2191" y="3418"/>
                    </a:lnTo>
                    <a:lnTo>
                      <a:pt x="2632" y="3525"/>
                    </a:lnTo>
                    <a:lnTo>
                      <a:pt x="2858" y="3502"/>
                    </a:lnTo>
                    <a:lnTo>
                      <a:pt x="3072" y="3454"/>
                    </a:lnTo>
                    <a:lnTo>
                      <a:pt x="3477" y="3228"/>
                    </a:lnTo>
                    <a:lnTo>
                      <a:pt x="3655" y="3037"/>
                    </a:lnTo>
                    <a:lnTo>
                      <a:pt x="3941" y="3216"/>
                    </a:lnTo>
                    <a:lnTo>
                      <a:pt x="4167" y="2894"/>
                    </a:lnTo>
                    <a:close/>
                    <a:moveTo>
                      <a:pt x="1727" y="1299"/>
                    </a:moveTo>
                    <a:lnTo>
                      <a:pt x="1334" y="1037"/>
                    </a:lnTo>
                    <a:lnTo>
                      <a:pt x="953" y="763"/>
                    </a:lnTo>
                    <a:lnTo>
                      <a:pt x="1096" y="680"/>
                    </a:lnTo>
                    <a:lnTo>
                      <a:pt x="1250" y="644"/>
                    </a:lnTo>
                    <a:lnTo>
                      <a:pt x="1405" y="656"/>
                    </a:lnTo>
                    <a:lnTo>
                      <a:pt x="1548" y="715"/>
                    </a:lnTo>
                    <a:lnTo>
                      <a:pt x="1584" y="751"/>
                    </a:lnTo>
                    <a:lnTo>
                      <a:pt x="1631" y="799"/>
                    </a:lnTo>
                    <a:lnTo>
                      <a:pt x="1691" y="858"/>
                    </a:lnTo>
                    <a:lnTo>
                      <a:pt x="1727" y="942"/>
                    </a:lnTo>
                    <a:lnTo>
                      <a:pt x="1750" y="1108"/>
                    </a:lnTo>
                    <a:close/>
                    <a:moveTo>
                      <a:pt x="2798" y="2882"/>
                    </a:moveTo>
                    <a:lnTo>
                      <a:pt x="2691" y="2882"/>
                    </a:lnTo>
                    <a:lnTo>
                      <a:pt x="2512" y="2835"/>
                    </a:lnTo>
                    <a:lnTo>
                      <a:pt x="2429" y="2787"/>
                    </a:lnTo>
                    <a:lnTo>
                      <a:pt x="2370" y="2740"/>
                    </a:lnTo>
                    <a:lnTo>
                      <a:pt x="2322" y="2704"/>
                    </a:lnTo>
                    <a:lnTo>
                      <a:pt x="2250" y="2620"/>
                    </a:lnTo>
                    <a:lnTo>
                      <a:pt x="2215" y="2513"/>
                    </a:lnTo>
                    <a:lnTo>
                      <a:pt x="2191" y="2442"/>
                    </a:lnTo>
                    <a:lnTo>
                      <a:pt x="2203" y="2239"/>
                    </a:lnTo>
                    <a:lnTo>
                      <a:pt x="2250" y="2120"/>
                    </a:lnTo>
                    <a:lnTo>
                      <a:pt x="2691" y="2418"/>
                    </a:lnTo>
                    <a:lnTo>
                      <a:pt x="3144" y="2716"/>
                    </a:lnTo>
                    <a:lnTo>
                      <a:pt x="3072" y="2775"/>
                    </a:lnTo>
                    <a:lnTo>
                      <a:pt x="2893" y="285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  <p:grpSp>
          <p:nvGrpSpPr>
            <p:cNvPr id="6105" name="Google Shape;6105;p43"/>
            <p:cNvGrpSpPr/>
            <p:nvPr/>
          </p:nvGrpSpPr>
          <p:grpSpPr>
            <a:xfrm>
              <a:off x="5439899" y="1229825"/>
              <a:ext cx="1623600" cy="1054932"/>
              <a:chOff x="5439899" y="3845263"/>
              <a:chExt cx="1623600" cy="1054932"/>
            </a:xfrm>
          </p:grpSpPr>
          <p:sp>
            <p:nvSpPr>
              <p:cNvPr id="6106" name="Google Shape;6106;p43"/>
              <p:cNvSpPr txBox="1"/>
              <p:nvPr/>
            </p:nvSpPr>
            <p:spPr>
              <a:xfrm>
                <a:off x="5496299" y="3845263"/>
                <a:ext cx="1510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+mn-lt"/>
                    <a:ea typeface="Fira Sans Extra Condensed"/>
                    <a:cs typeface="Fira Sans Extra Condensed"/>
                    <a:sym typeface="Fira Sans Extra Condensed"/>
                  </a:rPr>
                  <a:t>Goals</a:t>
                </a:r>
                <a:endParaRPr sz="1800" b="1" dirty="0">
                  <a:solidFill>
                    <a:srgbClr val="000000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083" name="Google Shape;6083;p43"/>
              <p:cNvSpPr txBox="1"/>
              <p:nvPr/>
            </p:nvSpPr>
            <p:spPr>
              <a:xfrm>
                <a:off x="5439899" y="4121813"/>
                <a:ext cx="1623600" cy="7783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pt-BR" sz="1200" dirty="0">
                    <a:solidFill>
                      <a:srgbClr val="000000"/>
                    </a:solidFill>
                    <a:latin typeface="+mn-lt"/>
                    <a:ea typeface="Roboto"/>
                    <a:cs typeface="Roboto"/>
                    <a:sym typeface="Roboto"/>
                  </a:rPr>
                  <a:t>Desafios definidos pelos utilizadores para cumprir.</a:t>
                </a:r>
                <a:endParaRPr sz="1200" dirty="0">
                  <a:solidFill>
                    <a:srgbClr val="000000"/>
                  </a:solidFill>
                  <a:latin typeface="+mn-lt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" name="Google Shape;5951;p42">
            <a:extLst>
              <a:ext uri="{FF2B5EF4-FFF2-40B4-BE49-F238E27FC236}">
                <a16:creationId xmlns:a16="http://schemas.microsoft.com/office/drawing/2014/main" id="{9141078E-7457-033A-B27A-0BB2D3D61FDD}"/>
              </a:ext>
            </a:extLst>
          </p:cNvPr>
          <p:cNvSpPr/>
          <p:nvPr/>
        </p:nvSpPr>
        <p:spPr>
          <a:xfrm>
            <a:off x="4273923" y="2600836"/>
            <a:ext cx="600683" cy="455630"/>
          </a:xfrm>
          <a:custGeom>
            <a:avLst/>
            <a:gdLst/>
            <a:ahLst/>
            <a:cxnLst/>
            <a:rect l="l" t="t" r="r" b="b"/>
            <a:pathLst>
              <a:path w="13717" h="11289" extrusionOk="0">
                <a:moveTo>
                  <a:pt x="1161" y="1"/>
                </a:moveTo>
                <a:lnTo>
                  <a:pt x="911" y="54"/>
                </a:lnTo>
                <a:lnTo>
                  <a:pt x="679" y="153"/>
                </a:lnTo>
                <a:lnTo>
                  <a:pt x="474" y="287"/>
                </a:lnTo>
                <a:lnTo>
                  <a:pt x="295" y="465"/>
                </a:lnTo>
                <a:lnTo>
                  <a:pt x="161" y="671"/>
                </a:lnTo>
                <a:lnTo>
                  <a:pt x="63" y="903"/>
                </a:lnTo>
                <a:lnTo>
                  <a:pt x="9" y="1153"/>
                </a:lnTo>
                <a:lnTo>
                  <a:pt x="0" y="1287"/>
                </a:lnTo>
                <a:lnTo>
                  <a:pt x="0" y="9993"/>
                </a:lnTo>
                <a:lnTo>
                  <a:pt x="9" y="10127"/>
                </a:lnTo>
                <a:lnTo>
                  <a:pt x="63" y="10377"/>
                </a:lnTo>
                <a:lnTo>
                  <a:pt x="161" y="10610"/>
                </a:lnTo>
                <a:lnTo>
                  <a:pt x="295" y="10815"/>
                </a:lnTo>
                <a:lnTo>
                  <a:pt x="474" y="10994"/>
                </a:lnTo>
                <a:lnTo>
                  <a:pt x="679" y="11136"/>
                </a:lnTo>
                <a:lnTo>
                  <a:pt x="911" y="11235"/>
                </a:lnTo>
                <a:lnTo>
                  <a:pt x="1161" y="11279"/>
                </a:lnTo>
                <a:lnTo>
                  <a:pt x="1295" y="11288"/>
                </a:lnTo>
                <a:lnTo>
                  <a:pt x="12422" y="11288"/>
                </a:lnTo>
                <a:lnTo>
                  <a:pt x="12556" y="11279"/>
                </a:lnTo>
                <a:lnTo>
                  <a:pt x="12806" y="11235"/>
                </a:lnTo>
                <a:lnTo>
                  <a:pt x="13038" y="11136"/>
                </a:lnTo>
                <a:lnTo>
                  <a:pt x="13243" y="10994"/>
                </a:lnTo>
                <a:lnTo>
                  <a:pt x="13422" y="10815"/>
                </a:lnTo>
                <a:lnTo>
                  <a:pt x="13565" y="10610"/>
                </a:lnTo>
                <a:lnTo>
                  <a:pt x="13654" y="10377"/>
                </a:lnTo>
                <a:lnTo>
                  <a:pt x="13708" y="10127"/>
                </a:lnTo>
                <a:lnTo>
                  <a:pt x="13717" y="9993"/>
                </a:lnTo>
                <a:lnTo>
                  <a:pt x="13717" y="1287"/>
                </a:lnTo>
                <a:lnTo>
                  <a:pt x="13708" y="1153"/>
                </a:lnTo>
                <a:lnTo>
                  <a:pt x="13654" y="903"/>
                </a:lnTo>
                <a:lnTo>
                  <a:pt x="13565" y="671"/>
                </a:lnTo>
                <a:lnTo>
                  <a:pt x="13422" y="465"/>
                </a:lnTo>
                <a:lnTo>
                  <a:pt x="13243" y="287"/>
                </a:lnTo>
                <a:lnTo>
                  <a:pt x="13038" y="153"/>
                </a:lnTo>
                <a:lnTo>
                  <a:pt x="12806" y="54"/>
                </a:lnTo>
                <a:lnTo>
                  <a:pt x="125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9" name="Google Shape;6304;p45">
            <a:extLst>
              <a:ext uri="{FF2B5EF4-FFF2-40B4-BE49-F238E27FC236}">
                <a16:creationId xmlns:a16="http://schemas.microsoft.com/office/drawing/2014/main" id="{16D2A60F-ADB7-884D-338F-3209870DBA1F}"/>
              </a:ext>
            </a:extLst>
          </p:cNvPr>
          <p:cNvSpPr/>
          <p:nvPr/>
        </p:nvSpPr>
        <p:spPr>
          <a:xfrm>
            <a:off x="4423782" y="2640003"/>
            <a:ext cx="357112" cy="359034"/>
          </a:xfrm>
          <a:custGeom>
            <a:avLst/>
            <a:gdLst/>
            <a:ahLst/>
            <a:cxnLst/>
            <a:rect l="l" t="t" r="r" b="b"/>
            <a:pathLst>
              <a:path w="8860" h="8907" extrusionOk="0">
                <a:moveTo>
                  <a:pt x="6538" y="8335"/>
                </a:moveTo>
                <a:lnTo>
                  <a:pt x="6811" y="8168"/>
                </a:lnTo>
                <a:lnTo>
                  <a:pt x="7335" y="7787"/>
                </a:lnTo>
                <a:lnTo>
                  <a:pt x="7562" y="7561"/>
                </a:lnTo>
                <a:lnTo>
                  <a:pt x="7859" y="7239"/>
                </a:lnTo>
                <a:lnTo>
                  <a:pt x="8347" y="6513"/>
                </a:lnTo>
                <a:lnTo>
                  <a:pt x="8669" y="5715"/>
                </a:lnTo>
                <a:lnTo>
                  <a:pt x="8848" y="4870"/>
                </a:lnTo>
                <a:lnTo>
                  <a:pt x="8859" y="4429"/>
                </a:lnTo>
                <a:lnTo>
                  <a:pt x="8848" y="3989"/>
                </a:lnTo>
                <a:lnTo>
                  <a:pt x="8669" y="3144"/>
                </a:lnTo>
                <a:lnTo>
                  <a:pt x="8347" y="2346"/>
                </a:lnTo>
                <a:lnTo>
                  <a:pt x="7859" y="1620"/>
                </a:lnTo>
                <a:lnTo>
                  <a:pt x="7562" y="1310"/>
                </a:lnTo>
                <a:lnTo>
                  <a:pt x="7323" y="1072"/>
                </a:lnTo>
                <a:lnTo>
                  <a:pt x="6811" y="691"/>
                </a:lnTo>
                <a:lnTo>
                  <a:pt x="6538" y="536"/>
                </a:lnTo>
                <a:lnTo>
                  <a:pt x="6538" y="1072"/>
                </a:lnTo>
                <a:lnTo>
                  <a:pt x="6907" y="1322"/>
                </a:lnTo>
                <a:lnTo>
                  <a:pt x="7252" y="1631"/>
                </a:lnTo>
                <a:lnTo>
                  <a:pt x="7478" y="1870"/>
                </a:lnTo>
                <a:lnTo>
                  <a:pt x="7859" y="2405"/>
                </a:lnTo>
                <a:lnTo>
                  <a:pt x="8145" y="3001"/>
                </a:lnTo>
                <a:lnTo>
                  <a:pt x="8336" y="3620"/>
                </a:lnTo>
                <a:lnTo>
                  <a:pt x="8383" y="3953"/>
                </a:lnTo>
                <a:lnTo>
                  <a:pt x="8407" y="4215"/>
                </a:lnTo>
                <a:lnTo>
                  <a:pt x="6538" y="4215"/>
                </a:lnTo>
                <a:lnTo>
                  <a:pt x="6538" y="4680"/>
                </a:lnTo>
                <a:lnTo>
                  <a:pt x="8407" y="4680"/>
                </a:lnTo>
                <a:lnTo>
                  <a:pt x="8383" y="4953"/>
                </a:lnTo>
                <a:lnTo>
                  <a:pt x="8336" y="5275"/>
                </a:lnTo>
                <a:lnTo>
                  <a:pt x="8145" y="5906"/>
                </a:lnTo>
                <a:lnTo>
                  <a:pt x="7859" y="6501"/>
                </a:lnTo>
                <a:lnTo>
                  <a:pt x="7478" y="7037"/>
                </a:lnTo>
                <a:lnTo>
                  <a:pt x="7252" y="7275"/>
                </a:lnTo>
                <a:lnTo>
                  <a:pt x="6919" y="7573"/>
                </a:lnTo>
                <a:lnTo>
                  <a:pt x="6538" y="7835"/>
                </a:lnTo>
                <a:close/>
                <a:moveTo>
                  <a:pt x="4418" y="0"/>
                </a:moveTo>
                <a:lnTo>
                  <a:pt x="4144" y="0"/>
                </a:lnTo>
                <a:lnTo>
                  <a:pt x="3597" y="72"/>
                </a:lnTo>
                <a:lnTo>
                  <a:pt x="3073" y="203"/>
                </a:lnTo>
                <a:lnTo>
                  <a:pt x="2561" y="405"/>
                </a:lnTo>
                <a:lnTo>
                  <a:pt x="2323" y="536"/>
                </a:lnTo>
                <a:lnTo>
                  <a:pt x="2323" y="1072"/>
                </a:lnTo>
                <a:lnTo>
                  <a:pt x="2692" y="857"/>
                </a:lnTo>
                <a:lnTo>
                  <a:pt x="3501" y="560"/>
                </a:lnTo>
                <a:lnTo>
                  <a:pt x="3930" y="500"/>
                </a:lnTo>
                <a:lnTo>
                  <a:pt x="4204" y="476"/>
                </a:lnTo>
                <a:lnTo>
                  <a:pt x="4204" y="4227"/>
                </a:lnTo>
                <a:lnTo>
                  <a:pt x="2323" y="4227"/>
                </a:lnTo>
                <a:lnTo>
                  <a:pt x="2323" y="4680"/>
                </a:lnTo>
                <a:lnTo>
                  <a:pt x="4204" y="4680"/>
                </a:lnTo>
                <a:lnTo>
                  <a:pt x="4204" y="8430"/>
                </a:lnTo>
                <a:lnTo>
                  <a:pt x="3930" y="8406"/>
                </a:lnTo>
                <a:lnTo>
                  <a:pt x="3501" y="8335"/>
                </a:lnTo>
                <a:lnTo>
                  <a:pt x="2692" y="8049"/>
                </a:lnTo>
                <a:lnTo>
                  <a:pt x="2323" y="7835"/>
                </a:lnTo>
                <a:lnTo>
                  <a:pt x="2323" y="8371"/>
                </a:lnTo>
                <a:lnTo>
                  <a:pt x="2561" y="8502"/>
                </a:lnTo>
                <a:lnTo>
                  <a:pt x="3073" y="8692"/>
                </a:lnTo>
                <a:lnTo>
                  <a:pt x="3597" y="8835"/>
                </a:lnTo>
                <a:lnTo>
                  <a:pt x="4144" y="8906"/>
                </a:lnTo>
                <a:lnTo>
                  <a:pt x="4418" y="8906"/>
                </a:lnTo>
                <a:lnTo>
                  <a:pt x="4704" y="8906"/>
                </a:lnTo>
                <a:lnTo>
                  <a:pt x="5240" y="8835"/>
                </a:lnTo>
                <a:lnTo>
                  <a:pt x="5776" y="8704"/>
                </a:lnTo>
                <a:lnTo>
                  <a:pt x="6276" y="8502"/>
                </a:lnTo>
                <a:lnTo>
                  <a:pt x="6526" y="8371"/>
                </a:lnTo>
                <a:lnTo>
                  <a:pt x="6526" y="7835"/>
                </a:lnTo>
                <a:lnTo>
                  <a:pt x="6145" y="8049"/>
                </a:lnTo>
                <a:lnTo>
                  <a:pt x="5347" y="8335"/>
                </a:lnTo>
                <a:lnTo>
                  <a:pt x="4918" y="8406"/>
                </a:lnTo>
                <a:lnTo>
                  <a:pt x="4644" y="8430"/>
                </a:lnTo>
                <a:lnTo>
                  <a:pt x="4644" y="4680"/>
                </a:lnTo>
                <a:lnTo>
                  <a:pt x="6526" y="4680"/>
                </a:lnTo>
                <a:lnTo>
                  <a:pt x="6526" y="4227"/>
                </a:lnTo>
                <a:lnTo>
                  <a:pt x="4644" y="4227"/>
                </a:lnTo>
                <a:lnTo>
                  <a:pt x="4644" y="476"/>
                </a:lnTo>
                <a:lnTo>
                  <a:pt x="4918" y="500"/>
                </a:lnTo>
                <a:lnTo>
                  <a:pt x="5347" y="572"/>
                </a:lnTo>
                <a:lnTo>
                  <a:pt x="6145" y="857"/>
                </a:lnTo>
                <a:lnTo>
                  <a:pt x="6526" y="1072"/>
                </a:lnTo>
                <a:lnTo>
                  <a:pt x="6526" y="536"/>
                </a:lnTo>
                <a:lnTo>
                  <a:pt x="6288" y="405"/>
                </a:lnTo>
                <a:lnTo>
                  <a:pt x="5776" y="203"/>
                </a:lnTo>
                <a:lnTo>
                  <a:pt x="5252" y="72"/>
                </a:lnTo>
                <a:lnTo>
                  <a:pt x="4704" y="0"/>
                </a:lnTo>
                <a:close/>
                <a:moveTo>
                  <a:pt x="2323" y="536"/>
                </a:moveTo>
                <a:lnTo>
                  <a:pt x="2049" y="691"/>
                </a:lnTo>
                <a:lnTo>
                  <a:pt x="1525" y="1072"/>
                </a:lnTo>
                <a:lnTo>
                  <a:pt x="1299" y="1310"/>
                </a:lnTo>
                <a:lnTo>
                  <a:pt x="989" y="1620"/>
                </a:lnTo>
                <a:lnTo>
                  <a:pt x="513" y="2346"/>
                </a:lnTo>
                <a:lnTo>
                  <a:pt x="179" y="3144"/>
                </a:lnTo>
                <a:lnTo>
                  <a:pt x="13" y="3989"/>
                </a:lnTo>
                <a:lnTo>
                  <a:pt x="1" y="4429"/>
                </a:lnTo>
                <a:lnTo>
                  <a:pt x="13" y="4870"/>
                </a:lnTo>
                <a:lnTo>
                  <a:pt x="179" y="5715"/>
                </a:lnTo>
                <a:lnTo>
                  <a:pt x="513" y="6513"/>
                </a:lnTo>
                <a:lnTo>
                  <a:pt x="989" y="7239"/>
                </a:lnTo>
                <a:lnTo>
                  <a:pt x="1299" y="7561"/>
                </a:lnTo>
                <a:lnTo>
                  <a:pt x="1537" y="7787"/>
                </a:lnTo>
                <a:lnTo>
                  <a:pt x="2049" y="8168"/>
                </a:lnTo>
                <a:lnTo>
                  <a:pt x="2323" y="8335"/>
                </a:lnTo>
                <a:lnTo>
                  <a:pt x="2323" y="7799"/>
                </a:lnTo>
                <a:lnTo>
                  <a:pt x="1954" y="7537"/>
                </a:lnTo>
                <a:lnTo>
                  <a:pt x="1608" y="7228"/>
                </a:lnTo>
                <a:lnTo>
                  <a:pt x="1382" y="6989"/>
                </a:lnTo>
                <a:lnTo>
                  <a:pt x="1001" y="6454"/>
                </a:lnTo>
                <a:lnTo>
                  <a:pt x="715" y="5858"/>
                </a:lnTo>
                <a:lnTo>
                  <a:pt x="525" y="5239"/>
                </a:lnTo>
                <a:lnTo>
                  <a:pt x="477" y="4906"/>
                </a:lnTo>
                <a:lnTo>
                  <a:pt x="453" y="4644"/>
                </a:lnTo>
                <a:lnTo>
                  <a:pt x="2323" y="4644"/>
                </a:lnTo>
                <a:lnTo>
                  <a:pt x="2323" y="4179"/>
                </a:lnTo>
                <a:lnTo>
                  <a:pt x="453" y="4179"/>
                </a:lnTo>
                <a:lnTo>
                  <a:pt x="477" y="3906"/>
                </a:lnTo>
                <a:lnTo>
                  <a:pt x="525" y="3584"/>
                </a:lnTo>
                <a:lnTo>
                  <a:pt x="715" y="2953"/>
                </a:lnTo>
                <a:lnTo>
                  <a:pt x="1001" y="2358"/>
                </a:lnTo>
                <a:lnTo>
                  <a:pt x="1382" y="1822"/>
                </a:lnTo>
                <a:lnTo>
                  <a:pt x="1608" y="1584"/>
                </a:lnTo>
                <a:lnTo>
                  <a:pt x="1942" y="1286"/>
                </a:lnTo>
                <a:lnTo>
                  <a:pt x="2323" y="10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pic>
        <p:nvPicPr>
          <p:cNvPr id="18" name="Picture 17" descr="A white icon with a dollar sign&#10;&#10;Description automatically generated">
            <a:extLst>
              <a:ext uri="{FF2B5EF4-FFF2-40B4-BE49-F238E27FC236}">
                <a16:creationId xmlns:a16="http://schemas.microsoft.com/office/drawing/2014/main" id="{5D23EC38-47A8-3BC3-C0D5-60A979B1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80" y="3714417"/>
            <a:ext cx="1115319" cy="1076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A38CEA-B861-142A-26DB-C2C3A379317A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icon with a dollar sign&#10;&#10;Description automatically generated">
            <a:extLst>
              <a:ext uri="{FF2B5EF4-FFF2-40B4-BE49-F238E27FC236}">
                <a16:creationId xmlns:a16="http://schemas.microsoft.com/office/drawing/2014/main" id="{20471E75-F086-736E-E3C0-F3AC48DE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75" y="1512114"/>
            <a:ext cx="2555656" cy="2467191"/>
          </a:xfrm>
          <a:prstGeom prst="rect">
            <a:avLst/>
          </a:prstGeom>
        </p:spPr>
      </p:pic>
      <p:sp>
        <p:nvSpPr>
          <p:cNvPr id="935" name="Google Shape;420;p17">
            <a:extLst>
              <a:ext uri="{FF2B5EF4-FFF2-40B4-BE49-F238E27FC236}">
                <a16:creationId xmlns:a16="http://schemas.microsoft.com/office/drawing/2014/main" id="{F1009929-999D-045C-250F-618974A03C7D}"/>
              </a:ext>
            </a:extLst>
          </p:cNvPr>
          <p:cNvSpPr/>
          <p:nvPr/>
        </p:nvSpPr>
        <p:spPr>
          <a:xfrm>
            <a:off x="505330" y="453347"/>
            <a:ext cx="1744576" cy="533242"/>
          </a:xfrm>
          <a:custGeom>
            <a:avLst/>
            <a:gdLst/>
            <a:ahLst/>
            <a:cxnLst/>
            <a:rect l="l" t="t" r="r" b="b"/>
            <a:pathLst>
              <a:path w="25868" h="9403" extrusionOk="0">
                <a:moveTo>
                  <a:pt x="57" y="0"/>
                </a:moveTo>
                <a:cubicBezTo>
                  <a:pt x="28" y="0"/>
                  <a:pt x="0" y="14"/>
                  <a:pt x="0" y="42"/>
                </a:cubicBezTo>
                <a:lnTo>
                  <a:pt x="0" y="9346"/>
                </a:lnTo>
                <a:cubicBezTo>
                  <a:pt x="0" y="9374"/>
                  <a:pt x="28" y="9402"/>
                  <a:pt x="57" y="9402"/>
                </a:cubicBezTo>
                <a:lnTo>
                  <a:pt x="25826" y="9402"/>
                </a:lnTo>
                <a:cubicBezTo>
                  <a:pt x="25854" y="9402"/>
                  <a:pt x="25868" y="9374"/>
                  <a:pt x="25868" y="9346"/>
                </a:cubicBezTo>
                <a:lnTo>
                  <a:pt x="25868" y="42"/>
                </a:lnTo>
                <a:cubicBezTo>
                  <a:pt x="25868" y="14"/>
                  <a:pt x="25854" y="0"/>
                  <a:pt x="258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tx2"/>
                </a:solidFill>
                <a:latin typeface="Amasis MT Pro Medium" panose="02040604050005020304" pitchFamily="18" charset="0"/>
              </a:rPr>
              <a:t>LOGO</a:t>
            </a:r>
            <a:endParaRPr sz="2800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30F27-92F4-E7B2-FF90-8385506C6CBD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123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 txBox="1">
            <a:spLocks noGrp="1"/>
          </p:cNvSpPr>
          <p:nvPr>
            <p:ph type="title"/>
          </p:nvPr>
        </p:nvSpPr>
        <p:spPr>
          <a:xfrm>
            <a:off x="457200" y="23013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UCs</a:t>
            </a:r>
            <a:endParaRPr sz="2400" dirty="0">
              <a:latin typeface="+mn-lt"/>
            </a:endParaRPr>
          </a:p>
        </p:txBody>
      </p:sp>
      <p:grpSp>
        <p:nvGrpSpPr>
          <p:cNvPr id="418" name="Google Shape;418;p17"/>
          <p:cNvGrpSpPr/>
          <p:nvPr/>
        </p:nvGrpSpPr>
        <p:grpSpPr>
          <a:xfrm>
            <a:off x="6270032" y="1070809"/>
            <a:ext cx="1905071" cy="3267587"/>
            <a:chOff x="4787104" y="1498206"/>
            <a:chExt cx="1563541" cy="2357187"/>
          </a:xfrm>
        </p:grpSpPr>
        <p:sp>
          <p:nvSpPr>
            <p:cNvPr id="419" name="Google Shape;419;p17"/>
            <p:cNvSpPr/>
            <p:nvPr/>
          </p:nvSpPr>
          <p:spPr>
            <a:xfrm>
              <a:off x="4787104" y="2175899"/>
              <a:ext cx="1563541" cy="1679494"/>
            </a:xfrm>
            <a:custGeom>
              <a:avLst/>
              <a:gdLst/>
              <a:ahLst/>
              <a:cxnLst/>
              <a:rect l="l" t="t" r="r" b="b"/>
              <a:pathLst>
                <a:path w="26635" h="31328" extrusionOk="0">
                  <a:moveTo>
                    <a:pt x="511" y="0"/>
                  </a:moveTo>
                  <a:cubicBezTo>
                    <a:pt x="228" y="0"/>
                    <a:pt x="1" y="227"/>
                    <a:pt x="1" y="496"/>
                  </a:cubicBezTo>
                  <a:lnTo>
                    <a:pt x="1" y="31327"/>
                  </a:lnTo>
                  <a:lnTo>
                    <a:pt x="26124" y="31327"/>
                  </a:lnTo>
                  <a:cubicBezTo>
                    <a:pt x="26407" y="31327"/>
                    <a:pt x="26634" y="31115"/>
                    <a:pt x="26634" y="30831"/>
                  </a:cubicBezTo>
                  <a:lnTo>
                    <a:pt x="2663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809616" y="1498206"/>
              <a:ext cx="1518516" cy="551980"/>
            </a:xfrm>
            <a:custGeom>
              <a:avLst/>
              <a:gdLst/>
              <a:ahLst/>
              <a:cxnLst/>
              <a:rect l="l" t="t" r="r" b="b"/>
              <a:pathLst>
                <a:path w="25868" h="9403" extrusionOk="0">
                  <a:moveTo>
                    <a:pt x="57" y="0"/>
                  </a:moveTo>
                  <a:cubicBezTo>
                    <a:pt x="28" y="0"/>
                    <a:pt x="0" y="14"/>
                    <a:pt x="0" y="42"/>
                  </a:cubicBezTo>
                  <a:lnTo>
                    <a:pt x="0" y="9346"/>
                  </a:lnTo>
                  <a:cubicBezTo>
                    <a:pt x="0" y="9374"/>
                    <a:pt x="28" y="9402"/>
                    <a:pt x="57" y="9402"/>
                  </a:cubicBezTo>
                  <a:lnTo>
                    <a:pt x="25826" y="9402"/>
                  </a:lnTo>
                  <a:cubicBezTo>
                    <a:pt x="25854" y="9402"/>
                    <a:pt x="25868" y="9374"/>
                    <a:pt x="25868" y="9346"/>
                  </a:cubicBezTo>
                  <a:lnTo>
                    <a:pt x="25868" y="42"/>
                  </a:lnTo>
                  <a:cubicBezTo>
                    <a:pt x="25868" y="14"/>
                    <a:pt x="25854" y="0"/>
                    <a:pt x="25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i="0" dirty="0">
                  <a:solidFill>
                    <a:schemeClr val="bg1"/>
                  </a:solidFill>
                  <a:effectLst/>
                  <a:latin typeface="+mn-lt"/>
                </a:rPr>
                <a:t>Competências Comunicacionais</a:t>
              </a:r>
              <a:br>
                <a:rPr lang="en-GB" b="1" dirty="0">
                  <a:solidFill>
                    <a:schemeClr val="bg1"/>
                  </a:solidFill>
                  <a:latin typeface="+mn-lt"/>
                </a:rPr>
              </a:br>
              <a:endParaRPr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21" name="Google Shape;421;p17"/>
            <p:cNvSpPr txBox="1"/>
            <p:nvPr/>
          </p:nvSpPr>
          <p:spPr>
            <a:xfrm>
              <a:off x="4809616" y="2183594"/>
              <a:ext cx="1497827" cy="1671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rPr>
                <a:t>Irá ajudar-nos a exprimir melhor as nossas ideias sobre o projeto</a:t>
              </a:r>
            </a:p>
          </p:txBody>
        </p:sp>
      </p:grpSp>
      <p:grpSp>
        <p:nvGrpSpPr>
          <p:cNvPr id="428" name="Google Shape;428;p17"/>
          <p:cNvGrpSpPr/>
          <p:nvPr/>
        </p:nvGrpSpPr>
        <p:grpSpPr>
          <a:xfrm>
            <a:off x="3619464" y="1070809"/>
            <a:ext cx="1905071" cy="3267587"/>
            <a:chOff x="2793341" y="1498206"/>
            <a:chExt cx="1562719" cy="2357187"/>
          </a:xfrm>
        </p:grpSpPr>
        <p:sp>
          <p:nvSpPr>
            <p:cNvPr id="429" name="Google Shape;429;p17"/>
            <p:cNvSpPr/>
            <p:nvPr/>
          </p:nvSpPr>
          <p:spPr>
            <a:xfrm>
              <a:off x="2793341" y="2175899"/>
              <a:ext cx="1562719" cy="1679494"/>
            </a:xfrm>
            <a:custGeom>
              <a:avLst/>
              <a:gdLst/>
              <a:ahLst/>
              <a:cxnLst/>
              <a:rect l="l" t="t" r="r" b="b"/>
              <a:pathLst>
                <a:path w="26621" h="31328" extrusionOk="0">
                  <a:moveTo>
                    <a:pt x="498" y="0"/>
                  </a:moveTo>
                  <a:cubicBezTo>
                    <a:pt x="228" y="0"/>
                    <a:pt x="1" y="227"/>
                    <a:pt x="1" y="496"/>
                  </a:cubicBezTo>
                  <a:lnTo>
                    <a:pt x="1" y="31327"/>
                  </a:lnTo>
                  <a:lnTo>
                    <a:pt x="26123" y="31327"/>
                  </a:lnTo>
                  <a:cubicBezTo>
                    <a:pt x="26394" y="31327"/>
                    <a:pt x="26620" y="31115"/>
                    <a:pt x="26620" y="30831"/>
                  </a:cubicBezTo>
                  <a:lnTo>
                    <a:pt x="2662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2815423" y="1498206"/>
              <a:ext cx="1518556" cy="552003"/>
            </a:xfrm>
            <a:custGeom>
              <a:avLst/>
              <a:gdLst/>
              <a:ahLst/>
              <a:cxnLst/>
              <a:rect l="l" t="t" r="r" b="b"/>
              <a:pathLst>
                <a:path w="25883" h="9403" extrusionOk="0">
                  <a:moveTo>
                    <a:pt x="57" y="0"/>
                  </a:moveTo>
                  <a:cubicBezTo>
                    <a:pt x="29" y="0"/>
                    <a:pt x="0" y="14"/>
                    <a:pt x="0" y="42"/>
                  </a:cubicBezTo>
                  <a:lnTo>
                    <a:pt x="0" y="9346"/>
                  </a:lnTo>
                  <a:cubicBezTo>
                    <a:pt x="0" y="9374"/>
                    <a:pt x="29" y="9402"/>
                    <a:pt x="57" y="9402"/>
                  </a:cubicBezTo>
                  <a:lnTo>
                    <a:pt x="25826" y="9402"/>
                  </a:lnTo>
                  <a:cubicBezTo>
                    <a:pt x="25854" y="9402"/>
                    <a:pt x="25883" y="9374"/>
                    <a:pt x="25883" y="9346"/>
                  </a:cubicBezTo>
                  <a:lnTo>
                    <a:pt x="25883" y="42"/>
                  </a:lnTo>
                  <a:cubicBezTo>
                    <a:pt x="25883" y="14"/>
                    <a:pt x="25854" y="0"/>
                    <a:pt x="2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i="0">
                  <a:solidFill>
                    <a:schemeClr val="bg1"/>
                  </a:solidFill>
                  <a:effectLst/>
                  <a:latin typeface="+mn-lt"/>
                </a:rPr>
                <a:t>Bases de Dados</a:t>
              </a:r>
              <a:br>
                <a:rPr lang="en-GB" b="1">
                  <a:solidFill>
                    <a:schemeClr val="bg1"/>
                  </a:solidFill>
                  <a:latin typeface="+mn-lt"/>
                </a:rPr>
              </a:br>
              <a:endParaRPr b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31" name="Google Shape;431;p17"/>
            <p:cNvSpPr txBox="1"/>
            <p:nvPr/>
          </p:nvSpPr>
          <p:spPr>
            <a:xfrm>
              <a:off x="2841200" y="2182918"/>
              <a:ext cx="1467000" cy="167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rPr>
                <a:t>Irá ajudar-nos a criar a nossa base de dados e a interliga-la com o código</a:t>
              </a:r>
            </a:p>
          </p:txBody>
        </p:sp>
      </p:grpSp>
      <p:grpSp>
        <p:nvGrpSpPr>
          <p:cNvPr id="435" name="Google Shape;435;p17"/>
          <p:cNvGrpSpPr/>
          <p:nvPr/>
        </p:nvGrpSpPr>
        <p:grpSpPr>
          <a:xfrm>
            <a:off x="695856" y="1070809"/>
            <a:ext cx="1905097" cy="3267587"/>
            <a:chOff x="799615" y="1498206"/>
            <a:chExt cx="1562682" cy="2357187"/>
          </a:xfrm>
        </p:grpSpPr>
        <p:sp>
          <p:nvSpPr>
            <p:cNvPr id="436" name="Google Shape;436;p17"/>
            <p:cNvSpPr/>
            <p:nvPr/>
          </p:nvSpPr>
          <p:spPr>
            <a:xfrm>
              <a:off x="799626" y="2175899"/>
              <a:ext cx="1562661" cy="1679494"/>
            </a:xfrm>
            <a:custGeom>
              <a:avLst/>
              <a:gdLst/>
              <a:ahLst/>
              <a:cxnLst/>
              <a:rect l="l" t="t" r="r" b="b"/>
              <a:pathLst>
                <a:path w="26620" h="31328" extrusionOk="0">
                  <a:moveTo>
                    <a:pt x="497" y="0"/>
                  </a:moveTo>
                  <a:cubicBezTo>
                    <a:pt x="227" y="0"/>
                    <a:pt x="0" y="227"/>
                    <a:pt x="0" y="496"/>
                  </a:cubicBezTo>
                  <a:lnTo>
                    <a:pt x="0" y="31327"/>
                  </a:lnTo>
                  <a:lnTo>
                    <a:pt x="26123" y="31327"/>
                  </a:lnTo>
                  <a:cubicBezTo>
                    <a:pt x="26406" y="31327"/>
                    <a:pt x="26620" y="31115"/>
                    <a:pt x="26620" y="30831"/>
                  </a:cubicBezTo>
                  <a:lnTo>
                    <a:pt x="2662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799615" y="1498206"/>
              <a:ext cx="1562682" cy="552003"/>
            </a:xfrm>
            <a:custGeom>
              <a:avLst/>
              <a:gdLst/>
              <a:ahLst/>
              <a:cxnLst/>
              <a:rect l="l" t="t" r="r" b="b"/>
              <a:pathLst>
                <a:path w="25869" h="9403" extrusionOk="0">
                  <a:moveTo>
                    <a:pt x="42" y="0"/>
                  </a:moveTo>
                  <a:cubicBezTo>
                    <a:pt x="14" y="0"/>
                    <a:pt x="0" y="14"/>
                    <a:pt x="0" y="42"/>
                  </a:cubicBezTo>
                  <a:lnTo>
                    <a:pt x="0" y="9346"/>
                  </a:lnTo>
                  <a:cubicBezTo>
                    <a:pt x="0" y="9374"/>
                    <a:pt x="14" y="9402"/>
                    <a:pt x="42" y="9402"/>
                  </a:cubicBezTo>
                  <a:lnTo>
                    <a:pt x="25811" y="9402"/>
                  </a:lnTo>
                  <a:cubicBezTo>
                    <a:pt x="25840" y="9402"/>
                    <a:pt x="25868" y="9374"/>
                    <a:pt x="25868" y="9346"/>
                  </a:cubicBezTo>
                  <a:lnTo>
                    <a:pt x="25868" y="42"/>
                  </a:lnTo>
                  <a:cubicBezTo>
                    <a:pt x="25868" y="14"/>
                    <a:pt x="25840" y="0"/>
                    <a:pt x="25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i="0" dirty="0">
                  <a:solidFill>
                    <a:schemeClr val="bg1"/>
                  </a:solidFill>
                  <a:effectLst/>
                  <a:latin typeface="+mn-lt"/>
                </a:rPr>
                <a:t>Programação Orientada a Objetos</a:t>
              </a:r>
              <a:br>
                <a:rPr lang="en-GB" b="1" dirty="0">
                  <a:solidFill>
                    <a:schemeClr val="bg1"/>
                  </a:solidFill>
                  <a:latin typeface="+mn-lt"/>
                </a:rPr>
              </a:br>
              <a:endParaRPr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38" name="Google Shape;438;p17"/>
            <p:cNvSpPr txBox="1"/>
            <p:nvPr/>
          </p:nvSpPr>
          <p:spPr>
            <a:xfrm>
              <a:off x="847456" y="2182918"/>
              <a:ext cx="1467000" cy="167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2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rPr>
                <a:t>Irá ajudar-nos na parte do código que será desenvolvido em java</a:t>
              </a:r>
            </a:p>
          </p:txBody>
        </p:sp>
      </p:grpSp>
      <p:grpSp>
        <p:nvGrpSpPr>
          <p:cNvPr id="2" name="Google Shape;6328;p45">
            <a:extLst>
              <a:ext uri="{FF2B5EF4-FFF2-40B4-BE49-F238E27FC236}">
                <a16:creationId xmlns:a16="http://schemas.microsoft.com/office/drawing/2014/main" id="{65899DF8-E3FD-35E2-E9F7-27D6B99244CE}"/>
              </a:ext>
            </a:extLst>
          </p:cNvPr>
          <p:cNvGrpSpPr/>
          <p:nvPr/>
        </p:nvGrpSpPr>
        <p:grpSpPr>
          <a:xfrm>
            <a:off x="7786472" y="3904258"/>
            <a:ext cx="900328" cy="608402"/>
            <a:chOff x="-3004526" y="3499616"/>
            <a:chExt cx="1131626" cy="687226"/>
          </a:xfrm>
        </p:grpSpPr>
        <p:sp>
          <p:nvSpPr>
            <p:cNvPr id="3" name="Google Shape;6329;p45">
              <a:extLst>
                <a:ext uri="{FF2B5EF4-FFF2-40B4-BE49-F238E27FC236}">
                  <a16:creationId xmlns:a16="http://schemas.microsoft.com/office/drawing/2014/main" id="{FEC41808-C89A-CF28-8FC0-995DA0EB4A20}"/>
                </a:ext>
              </a:extLst>
            </p:cNvPr>
            <p:cNvSpPr/>
            <p:nvPr/>
          </p:nvSpPr>
          <p:spPr>
            <a:xfrm>
              <a:off x="-2867904" y="3499616"/>
              <a:ext cx="853239" cy="660618"/>
            </a:xfrm>
            <a:custGeom>
              <a:avLst/>
              <a:gdLst/>
              <a:ahLst/>
              <a:cxnLst/>
              <a:rect l="l" t="t" r="r" b="b"/>
              <a:pathLst>
                <a:path w="26529" h="20540" extrusionOk="0">
                  <a:moveTo>
                    <a:pt x="1" y="10384"/>
                  </a:moveTo>
                  <a:lnTo>
                    <a:pt x="21659" y="1"/>
                  </a:lnTo>
                  <a:lnTo>
                    <a:pt x="26529" y="10157"/>
                  </a:lnTo>
                  <a:lnTo>
                    <a:pt x="4871" y="20540"/>
                  </a:lnTo>
                  <a:lnTo>
                    <a:pt x="1" y="103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" name="Google Shape;6330;p45">
              <a:extLst>
                <a:ext uri="{FF2B5EF4-FFF2-40B4-BE49-F238E27FC236}">
                  <a16:creationId xmlns:a16="http://schemas.microsoft.com/office/drawing/2014/main" id="{024AF0BC-789C-FBB1-F90E-39C6E477BC91}"/>
                </a:ext>
              </a:extLst>
            </p:cNvPr>
            <p:cNvSpPr/>
            <p:nvPr/>
          </p:nvSpPr>
          <p:spPr>
            <a:xfrm>
              <a:off x="-2798115" y="3558393"/>
              <a:ext cx="734141" cy="543064"/>
            </a:xfrm>
            <a:custGeom>
              <a:avLst/>
              <a:gdLst/>
              <a:ahLst/>
              <a:cxnLst/>
              <a:rect l="l" t="t" r="r" b="b"/>
              <a:pathLst>
                <a:path w="22826" h="16885" extrusionOk="0">
                  <a:moveTo>
                    <a:pt x="0" y="9181"/>
                  </a:moveTo>
                  <a:lnTo>
                    <a:pt x="19134" y="0"/>
                  </a:lnTo>
                  <a:lnTo>
                    <a:pt x="22825" y="7704"/>
                  </a:lnTo>
                  <a:lnTo>
                    <a:pt x="3691" y="16884"/>
                  </a:lnTo>
                  <a:lnTo>
                    <a:pt x="0" y="9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5" name="Google Shape;6331;p45">
              <a:extLst>
                <a:ext uri="{FF2B5EF4-FFF2-40B4-BE49-F238E27FC236}">
                  <a16:creationId xmlns:a16="http://schemas.microsoft.com/office/drawing/2014/main" id="{9797F309-DDCE-EABB-078D-9D0C0DDBEB5E}"/>
                </a:ext>
              </a:extLst>
            </p:cNvPr>
            <p:cNvSpPr/>
            <p:nvPr/>
          </p:nvSpPr>
          <p:spPr>
            <a:xfrm>
              <a:off x="-2798115" y="3816873"/>
              <a:ext cx="85424" cy="113759"/>
            </a:xfrm>
            <a:custGeom>
              <a:avLst/>
              <a:gdLst/>
              <a:ahLst/>
              <a:cxnLst/>
              <a:rect l="l" t="t" r="r" b="b"/>
              <a:pathLst>
                <a:path w="2656" h="3537" extrusionOk="0">
                  <a:moveTo>
                    <a:pt x="2393" y="1"/>
                  </a:moveTo>
                  <a:lnTo>
                    <a:pt x="2512" y="251"/>
                  </a:lnTo>
                  <a:lnTo>
                    <a:pt x="2632" y="763"/>
                  </a:lnTo>
                  <a:lnTo>
                    <a:pt x="2655" y="1286"/>
                  </a:lnTo>
                  <a:lnTo>
                    <a:pt x="2584" y="1787"/>
                  </a:lnTo>
                  <a:lnTo>
                    <a:pt x="2417" y="2275"/>
                  </a:lnTo>
                  <a:lnTo>
                    <a:pt x="2155" y="2715"/>
                  </a:lnTo>
                  <a:lnTo>
                    <a:pt x="1810" y="3096"/>
                  </a:lnTo>
                  <a:lnTo>
                    <a:pt x="1393" y="3418"/>
                  </a:lnTo>
                  <a:lnTo>
                    <a:pt x="1143" y="3537"/>
                  </a:lnTo>
                  <a:lnTo>
                    <a:pt x="0" y="1144"/>
                  </a:lnTo>
                  <a:lnTo>
                    <a:pt x="2393" y="1"/>
                  </a:lnTo>
                  <a:close/>
                </a:path>
              </a:pathLst>
            </a:custGeom>
            <a:solidFill>
              <a:srgbClr val="76A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" name="Google Shape;6332;p45">
              <a:extLst>
                <a:ext uri="{FF2B5EF4-FFF2-40B4-BE49-F238E27FC236}">
                  <a16:creationId xmlns:a16="http://schemas.microsoft.com/office/drawing/2014/main" id="{37E97220-F98C-3079-DD93-F32564A129C8}"/>
                </a:ext>
              </a:extLst>
            </p:cNvPr>
            <p:cNvSpPr/>
            <p:nvPr/>
          </p:nvSpPr>
          <p:spPr>
            <a:xfrm>
              <a:off x="-2260088" y="3558779"/>
              <a:ext cx="114145" cy="85424"/>
            </a:xfrm>
            <a:custGeom>
              <a:avLst/>
              <a:gdLst/>
              <a:ahLst/>
              <a:cxnLst/>
              <a:rect l="l" t="t" r="r" b="b"/>
              <a:pathLst>
                <a:path w="3549" h="2656" extrusionOk="0">
                  <a:moveTo>
                    <a:pt x="0" y="1143"/>
                  </a:moveTo>
                  <a:lnTo>
                    <a:pt x="131" y="1393"/>
                  </a:lnTo>
                  <a:lnTo>
                    <a:pt x="453" y="1810"/>
                  </a:lnTo>
                  <a:lnTo>
                    <a:pt x="834" y="2155"/>
                  </a:lnTo>
                  <a:lnTo>
                    <a:pt x="1274" y="2406"/>
                  </a:lnTo>
                  <a:lnTo>
                    <a:pt x="1762" y="2584"/>
                  </a:lnTo>
                  <a:lnTo>
                    <a:pt x="2262" y="2656"/>
                  </a:lnTo>
                  <a:lnTo>
                    <a:pt x="2774" y="2632"/>
                  </a:lnTo>
                  <a:lnTo>
                    <a:pt x="3286" y="2501"/>
                  </a:lnTo>
                  <a:lnTo>
                    <a:pt x="3548" y="2394"/>
                  </a:lnTo>
                  <a:lnTo>
                    <a:pt x="2393" y="0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" name="Google Shape;6333;p45">
              <a:extLst>
                <a:ext uri="{FF2B5EF4-FFF2-40B4-BE49-F238E27FC236}">
                  <a16:creationId xmlns:a16="http://schemas.microsoft.com/office/drawing/2014/main" id="{D0D322CB-E614-E33C-E676-6117A5CD86E7}"/>
                </a:ext>
              </a:extLst>
            </p:cNvPr>
            <p:cNvSpPr/>
            <p:nvPr/>
          </p:nvSpPr>
          <p:spPr>
            <a:xfrm>
              <a:off x="-2713498" y="4022513"/>
              <a:ext cx="114145" cy="85424"/>
            </a:xfrm>
            <a:custGeom>
              <a:avLst/>
              <a:gdLst/>
              <a:ahLst/>
              <a:cxnLst/>
              <a:rect l="l" t="t" r="r" b="b"/>
              <a:pathLst>
                <a:path w="3549" h="2656" extrusionOk="0">
                  <a:moveTo>
                    <a:pt x="3549" y="1513"/>
                  </a:moveTo>
                  <a:lnTo>
                    <a:pt x="3418" y="1263"/>
                  </a:lnTo>
                  <a:lnTo>
                    <a:pt x="3096" y="846"/>
                  </a:lnTo>
                  <a:lnTo>
                    <a:pt x="2715" y="501"/>
                  </a:lnTo>
                  <a:lnTo>
                    <a:pt x="2263" y="239"/>
                  </a:lnTo>
                  <a:lnTo>
                    <a:pt x="1787" y="72"/>
                  </a:lnTo>
                  <a:lnTo>
                    <a:pt x="1286" y="0"/>
                  </a:lnTo>
                  <a:lnTo>
                    <a:pt x="763" y="24"/>
                  </a:lnTo>
                  <a:lnTo>
                    <a:pt x="251" y="143"/>
                  </a:lnTo>
                  <a:lnTo>
                    <a:pt x="1" y="262"/>
                  </a:lnTo>
                  <a:lnTo>
                    <a:pt x="1155" y="2656"/>
                  </a:lnTo>
                  <a:lnTo>
                    <a:pt x="3549" y="1513"/>
                  </a:lnTo>
                  <a:close/>
                </a:path>
              </a:pathLst>
            </a:custGeom>
            <a:solidFill>
              <a:srgbClr val="76A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" name="Google Shape;6334;p45">
              <a:extLst>
                <a:ext uri="{FF2B5EF4-FFF2-40B4-BE49-F238E27FC236}">
                  <a16:creationId xmlns:a16="http://schemas.microsoft.com/office/drawing/2014/main" id="{D4EEBC78-9F8A-D635-555A-193D7033C53E}"/>
                </a:ext>
              </a:extLst>
            </p:cNvPr>
            <p:cNvSpPr/>
            <p:nvPr/>
          </p:nvSpPr>
          <p:spPr>
            <a:xfrm>
              <a:off x="-2146366" y="3736084"/>
              <a:ext cx="85424" cy="113759"/>
            </a:xfrm>
            <a:custGeom>
              <a:avLst/>
              <a:gdLst/>
              <a:ahLst/>
              <a:cxnLst/>
              <a:rect l="l" t="t" r="r" b="b"/>
              <a:pathLst>
                <a:path w="2656" h="3537" extrusionOk="0">
                  <a:moveTo>
                    <a:pt x="262" y="3536"/>
                  </a:moveTo>
                  <a:lnTo>
                    <a:pt x="143" y="3286"/>
                  </a:lnTo>
                  <a:lnTo>
                    <a:pt x="24" y="2774"/>
                  </a:lnTo>
                  <a:lnTo>
                    <a:pt x="0" y="2251"/>
                  </a:lnTo>
                  <a:lnTo>
                    <a:pt x="72" y="1750"/>
                  </a:lnTo>
                  <a:lnTo>
                    <a:pt x="239" y="1262"/>
                  </a:lnTo>
                  <a:lnTo>
                    <a:pt x="501" y="822"/>
                  </a:lnTo>
                  <a:lnTo>
                    <a:pt x="846" y="441"/>
                  </a:lnTo>
                  <a:lnTo>
                    <a:pt x="1263" y="119"/>
                  </a:lnTo>
                  <a:lnTo>
                    <a:pt x="1513" y="0"/>
                  </a:lnTo>
                  <a:lnTo>
                    <a:pt x="2656" y="2393"/>
                  </a:lnTo>
                  <a:lnTo>
                    <a:pt x="262" y="3536"/>
                  </a:lnTo>
                  <a:close/>
                </a:path>
              </a:pathLst>
            </a:custGeom>
            <a:solidFill>
              <a:srgbClr val="76A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" name="Google Shape;6335;p45">
              <a:extLst>
                <a:ext uri="{FF2B5EF4-FFF2-40B4-BE49-F238E27FC236}">
                  <a16:creationId xmlns:a16="http://schemas.microsoft.com/office/drawing/2014/main" id="{A741BF0D-8C10-0B99-D3F6-EA7C10880B67}"/>
                </a:ext>
              </a:extLst>
            </p:cNvPr>
            <p:cNvSpPr/>
            <p:nvPr/>
          </p:nvSpPr>
          <p:spPr>
            <a:xfrm>
              <a:off x="-2531980" y="3729170"/>
              <a:ext cx="201852" cy="201852"/>
            </a:xfrm>
            <a:custGeom>
              <a:avLst/>
              <a:gdLst/>
              <a:ahLst/>
              <a:cxnLst/>
              <a:rect l="l" t="t" r="r" b="b"/>
              <a:pathLst>
                <a:path w="6276" h="6276" extrusionOk="0">
                  <a:moveTo>
                    <a:pt x="1786" y="310"/>
                  </a:moveTo>
                  <a:lnTo>
                    <a:pt x="2084" y="179"/>
                  </a:lnTo>
                  <a:lnTo>
                    <a:pt x="2691" y="37"/>
                  </a:lnTo>
                  <a:lnTo>
                    <a:pt x="3298" y="1"/>
                  </a:lnTo>
                  <a:lnTo>
                    <a:pt x="3894" y="96"/>
                  </a:lnTo>
                  <a:lnTo>
                    <a:pt x="4453" y="299"/>
                  </a:lnTo>
                  <a:lnTo>
                    <a:pt x="4977" y="596"/>
                  </a:lnTo>
                  <a:lnTo>
                    <a:pt x="5442" y="1001"/>
                  </a:lnTo>
                  <a:lnTo>
                    <a:pt x="5823" y="1501"/>
                  </a:lnTo>
                  <a:lnTo>
                    <a:pt x="5966" y="1787"/>
                  </a:lnTo>
                  <a:lnTo>
                    <a:pt x="6097" y="2085"/>
                  </a:lnTo>
                  <a:lnTo>
                    <a:pt x="6251" y="2692"/>
                  </a:lnTo>
                  <a:lnTo>
                    <a:pt x="6275" y="3299"/>
                  </a:lnTo>
                  <a:lnTo>
                    <a:pt x="6192" y="3894"/>
                  </a:lnTo>
                  <a:lnTo>
                    <a:pt x="5989" y="4454"/>
                  </a:lnTo>
                  <a:lnTo>
                    <a:pt x="5680" y="4978"/>
                  </a:lnTo>
                  <a:lnTo>
                    <a:pt x="5275" y="5442"/>
                  </a:lnTo>
                  <a:lnTo>
                    <a:pt x="4787" y="5823"/>
                  </a:lnTo>
                  <a:lnTo>
                    <a:pt x="4489" y="5966"/>
                  </a:lnTo>
                  <a:lnTo>
                    <a:pt x="4203" y="6097"/>
                  </a:lnTo>
                  <a:lnTo>
                    <a:pt x="3596" y="6252"/>
                  </a:lnTo>
                  <a:lnTo>
                    <a:pt x="2989" y="6276"/>
                  </a:lnTo>
                  <a:lnTo>
                    <a:pt x="2394" y="6192"/>
                  </a:lnTo>
                  <a:lnTo>
                    <a:pt x="1822" y="5990"/>
                  </a:lnTo>
                  <a:lnTo>
                    <a:pt x="1298" y="5680"/>
                  </a:lnTo>
                  <a:lnTo>
                    <a:pt x="846" y="5276"/>
                  </a:lnTo>
                  <a:lnTo>
                    <a:pt x="465" y="4787"/>
                  </a:lnTo>
                  <a:lnTo>
                    <a:pt x="310" y="4502"/>
                  </a:lnTo>
                  <a:lnTo>
                    <a:pt x="179" y="4204"/>
                  </a:lnTo>
                  <a:lnTo>
                    <a:pt x="36" y="3597"/>
                  </a:lnTo>
                  <a:lnTo>
                    <a:pt x="0" y="2978"/>
                  </a:lnTo>
                  <a:lnTo>
                    <a:pt x="96" y="2382"/>
                  </a:lnTo>
                  <a:lnTo>
                    <a:pt x="298" y="1823"/>
                  </a:lnTo>
                  <a:lnTo>
                    <a:pt x="596" y="1299"/>
                  </a:lnTo>
                  <a:lnTo>
                    <a:pt x="1000" y="834"/>
                  </a:lnTo>
                  <a:lnTo>
                    <a:pt x="1501" y="465"/>
                  </a:lnTo>
                  <a:lnTo>
                    <a:pt x="1786" y="310"/>
                  </a:lnTo>
                  <a:close/>
                </a:path>
              </a:pathLst>
            </a:custGeom>
            <a:solidFill>
              <a:srgbClr val="76A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0" name="Google Shape;6336;p45">
              <a:extLst>
                <a:ext uri="{FF2B5EF4-FFF2-40B4-BE49-F238E27FC236}">
                  <a16:creationId xmlns:a16="http://schemas.microsoft.com/office/drawing/2014/main" id="{F2F80946-5F54-43B6-820F-66A9A1037AC9}"/>
                </a:ext>
              </a:extLst>
            </p:cNvPr>
            <p:cNvSpPr/>
            <p:nvPr/>
          </p:nvSpPr>
          <p:spPr>
            <a:xfrm>
              <a:off x="-2803872" y="3728044"/>
              <a:ext cx="812650" cy="458798"/>
            </a:xfrm>
            <a:custGeom>
              <a:avLst/>
              <a:gdLst/>
              <a:ahLst/>
              <a:cxnLst/>
              <a:rect l="l" t="t" r="r" b="b"/>
              <a:pathLst>
                <a:path w="25267" h="14265" extrusionOk="0">
                  <a:moveTo>
                    <a:pt x="1" y="11181"/>
                  </a:moveTo>
                  <a:lnTo>
                    <a:pt x="1453" y="0"/>
                  </a:lnTo>
                  <a:lnTo>
                    <a:pt x="25267" y="3084"/>
                  </a:lnTo>
                  <a:lnTo>
                    <a:pt x="23826" y="14264"/>
                  </a:lnTo>
                  <a:lnTo>
                    <a:pt x="1" y="111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" name="Google Shape;6337;p45">
              <a:extLst>
                <a:ext uri="{FF2B5EF4-FFF2-40B4-BE49-F238E27FC236}">
                  <a16:creationId xmlns:a16="http://schemas.microsoft.com/office/drawing/2014/main" id="{5F480DC6-8E67-9427-21BE-F59B6D43798A}"/>
                </a:ext>
              </a:extLst>
            </p:cNvPr>
            <p:cNvSpPr/>
            <p:nvPr/>
          </p:nvSpPr>
          <p:spPr>
            <a:xfrm>
              <a:off x="-2753700" y="3777058"/>
              <a:ext cx="712303" cy="359995"/>
            </a:xfrm>
            <a:custGeom>
              <a:avLst/>
              <a:gdLst/>
              <a:ahLst/>
              <a:cxnLst/>
              <a:rect l="l" t="t" r="r" b="b"/>
              <a:pathLst>
                <a:path w="22147" h="11193" extrusionOk="0">
                  <a:moveTo>
                    <a:pt x="0" y="8478"/>
                  </a:moveTo>
                  <a:lnTo>
                    <a:pt x="1096" y="0"/>
                  </a:lnTo>
                  <a:lnTo>
                    <a:pt x="22147" y="2727"/>
                  </a:lnTo>
                  <a:lnTo>
                    <a:pt x="21051" y="11193"/>
                  </a:lnTo>
                  <a:lnTo>
                    <a:pt x="0" y="84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" name="Google Shape;6338;p45">
              <a:extLst>
                <a:ext uri="{FF2B5EF4-FFF2-40B4-BE49-F238E27FC236}">
                  <a16:creationId xmlns:a16="http://schemas.microsoft.com/office/drawing/2014/main" id="{45ED238D-9F15-9859-F818-1CE8BD3C5091}"/>
                </a:ext>
              </a:extLst>
            </p:cNvPr>
            <p:cNvSpPr/>
            <p:nvPr/>
          </p:nvSpPr>
          <p:spPr>
            <a:xfrm>
              <a:off x="-2729193" y="3776672"/>
              <a:ext cx="95780" cy="85424"/>
            </a:xfrm>
            <a:custGeom>
              <a:avLst/>
              <a:gdLst/>
              <a:ahLst/>
              <a:cxnLst/>
              <a:rect l="l" t="t" r="r" b="b"/>
              <a:pathLst>
                <a:path w="2978" h="2656" extrusionOk="0">
                  <a:moveTo>
                    <a:pt x="2977" y="346"/>
                  </a:moveTo>
                  <a:lnTo>
                    <a:pt x="2929" y="608"/>
                  </a:lnTo>
                  <a:lnTo>
                    <a:pt x="2763" y="1108"/>
                  </a:lnTo>
                  <a:lnTo>
                    <a:pt x="2501" y="1560"/>
                  </a:lnTo>
                  <a:lnTo>
                    <a:pt x="2155" y="1941"/>
                  </a:lnTo>
                  <a:lnTo>
                    <a:pt x="1751" y="2251"/>
                  </a:lnTo>
                  <a:lnTo>
                    <a:pt x="1298" y="2489"/>
                  </a:lnTo>
                  <a:lnTo>
                    <a:pt x="798" y="2620"/>
                  </a:lnTo>
                  <a:lnTo>
                    <a:pt x="274" y="2656"/>
                  </a:lnTo>
                  <a:lnTo>
                    <a:pt x="0" y="2632"/>
                  </a:lnTo>
                  <a:lnTo>
                    <a:pt x="346" y="0"/>
                  </a:lnTo>
                  <a:lnTo>
                    <a:pt x="2977" y="346"/>
                  </a:lnTo>
                  <a:close/>
                </a:path>
              </a:pathLst>
            </a:custGeom>
            <a:solidFill>
              <a:srgbClr val="76A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3" name="Google Shape;6339;p45">
              <a:extLst>
                <a:ext uri="{FF2B5EF4-FFF2-40B4-BE49-F238E27FC236}">
                  <a16:creationId xmlns:a16="http://schemas.microsoft.com/office/drawing/2014/main" id="{9DDFDA26-86BE-386D-5481-76A0BE09DDF1}"/>
                </a:ext>
              </a:extLst>
            </p:cNvPr>
            <p:cNvSpPr/>
            <p:nvPr/>
          </p:nvSpPr>
          <p:spPr>
            <a:xfrm>
              <a:off x="-2126844" y="3853634"/>
              <a:ext cx="85424" cy="95780"/>
            </a:xfrm>
            <a:custGeom>
              <a:avLst/>
              <a:gdLst/>
              <a:ahLst/>
              <a:cxnLst/>
              <a:rect l="l" t="t" r="r" b="b"/>
              <a:pathLst>
                <a:path w="2656" h="2978" extrusionOk="0">
                  <a:moveTo>
                    <a:pt x="24" y="1"/>
                  </a:moveTo>
                  <a:lnTo>
                    <a:pt x="1" y="274"/>
                  </a:lnTo>
                  <a:lnTo>
                    <a:pt x="36" y="798"/>
                  </a:lnTo>
                  <a:lnTo>
                    <a:pt x="167" y="1298"/>
                  </a:lnTo>
                  <a:lnTo>
                    <a:pt x="405" y="1751"/>
                  </a:lnTo>
                  <a:lnTo>
                    <a:pt x="715" y="2156"/>
                  </a:lnTo>
                  <a:lnTo>
                    <a:pt x="1096" y="2501"/>
                  </a:lnTo>
                  <a:lnTo>
                    <a:pt x="1549" y="2763"/>
                  </a:lnTo>
                  <a:lnTo>
                    <a:pt x="2049" y="2930"/>
                  </a:lnTo>
                  <a:lnTo>
                    <a:pt x="2322" y="2977"/>
                  </a:lnTo>
                  <a:lnTo>
                    <a:pt x="2656" y="34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76A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" name="Google Shape;6340;p45">
              <a:extLst>
                <a:ext uri="{FF2B5EF4-FFF2-40B4-BE49-F238E27FC236}">
                  <a16:creationId xmlns:a16="http://schemas.microsoft.com/office/drawing/2014/main" id="{D83FEB36-CA58-3233-88B7-2A0DA90113B6}"/>
                </a:ext>
              </a:extLst>
            </p:cNvPr>
            <p:cNvSpPr/>
            <p:nvPr/>
          </p:nvSpPr>
          <p:spPr>
            <a:xfrm>
              <a:off x="-2754472" y="3971955"/>
              <a:ext cx="85424" cy="95780"/>
            </a:xfrm>
            <a:custGeom>
              <a:avLst/>
              <a:gdLst/>
              <a:ahLst/>
              <a:cxnLst/>
              <a:rect l="l" t="t" r="r" b="b"/>
              <a:pathLst>
                <a:path w="2656" h="2978" extrusionOk="0">
                  <a:moveTo>
                    <a:pt x="2632" y="2977"/>
                  </a:moveTo>
                  <a:lnTo>
                    <a:pt x="2656" y="2704"/>
                  </a:lnTo>
                  <a:lnTo>
                    <a:pt x="2620" y="2168"/>
                  </a:lnTo>
                  <a:lnTo>
                    <a:pt x="2489" y="1680"/>
                  </a:lnTo>
                  <a:lnTo>
                    <a:pt x="2251" y="1215"/>
                  </a:lnTo>
                  <a:lnTo>
                    <a:pt x="1941" y="810"/>
                  </a:lnTo>
                  <a:lnTo>
                    <a:pt x="1560" y="477"/>
                  </a:lnTo>
                  <a:lnTo>
                    <a:pt x="1108" y="215"/>
                  </a:lnTo>
                  <a:lnTo>
                    <a:pt x="608" y="48"/>
                  </a:lnTo>
                  <a:lnTo>
                    <a:pt x="334" y="1"/>
                  </a:lnTo>
                  <a:lnTo>
                    <a:pt x="1" y="2632"/>
                  </a:lnTo>
                  <a:lnTo>
                    <a:pt x="2632" y="2977"/>
                  </a:lnTo>
                  <a:close/>
                </a:path>
              </a:pathLst>
            </a:custGeom>
            <a:solidFill>
              <a:srgbClr val="76A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5" name="Google Shape;6341;p45">
              <a:extLst>
                <a:ext uri="{FF2B5EF4-FFF2-40B4-BE49-F238E27FC236}">
                  <a16:creationId xmlns:a16="http://schemas.microsoft.com/office/drawing/2014/main" id="{B0CF2960-A9D8-1EE1-6DCD-AA94338DB69C}"/>
                </a:ext>
              </a:extLst>
            </p:cNvPr>
            <p:cNvSpPr/>
            <p:nvPr/>
          </p:nvSpPr>
          <p:spPr>
            <a:xfrm>
              <a:off x="-2162446" y="4058501"/>
              <a:ext cx="95780" cy="85810"/>
            </a:xfrm>
            <a:custGeom>
              <a:avLst/>
              <a:gdLst/>
              <a:ahLst/>
              <a:cxnLst/>
              <a:rect l="l" t="t" r="r" b="b"/>
              <a:pathLst>
                <a:path w="2978" h="2668" extrusionOk="0">
                  <a:moveTo>
                    <a:pt x="0" y="2322"/>
                  </a:moveTo>
                  <a:lnTo>
                    <a:pt x="48" y="2049"/>
                  </a:lnTo>
                  <a:lnTo>
                    <a:pt x="215" y="1549"/>
                  </a:lnTo>
                  <a:lnTo>
                    <a:pt x="477" y="1108"/>
                  </a:lnTo>
                  <a:lnTo>
                    <a:pt x="822" y="715"/>
                  </a:lnTo>
                  <a:lnTo>
                    <a:pt x="1227" y="405"/>
                  </a:lnTo>
                  <a:lnTo>
                    <a:pt x="1679" y="179"/>
                  </a:lnTo>
                  <a:lnTo>
                    <a:pt x="2179" y="36"/>
                  </a:lnTo>
                  <a:lnTo>
                    <a:pt x="2703" y="1"/>
                  </a:lnTo>
                  <a:lnTo>
                    <a:pt x="2977" y="36"/>
                  </a:lnTo>
                  <a:lnTo>
                    <a:pt x="2632" y="2668"/>
                  </a:lnTo>
                  <a:lnTo>
                    <a:pt x="0" y="23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" name="Google Shape;6342;p45">
              <a:extLst>
                <a:ext uri="{FF2B5EF4-FFF2-40B4-BE49-F238E27FC236}">
                  <a16:creationId xmlns:a16="http://schemas.microsoft.com/office/drawing/2014/main" id="{9CEE8F53-F0E3-8EEE-142F-807A62C3D209}"/>
                </a:ext>
              </a:extLst>
            </p:cNvPr>
            <p:cNvSpPr/>
            <p:nvPr/>
          </p:nvSpPr>
          <p:spPr>
            <a:xfrm>
              <a:off x="-2498661" y="3855949"/>
              <a:ext cx="202206" cy="202206"/>
            </a:xfrm>
            <a:custGeom>
              <a:avLst/>
              <a:gdLst/>
              <a:ahLst/>
              <a:cxnLst/>
              <a:rect l="l" t="t" r="r" b="b"/>
              <a:pathLst>
                <a:path w="6287" h="6287" extrusionOk="0">
                  <a:moveTo>
                    <a:pt x="3548" y="36"/>
                  </a:moveTo>
                  <a:lnTo>
                    <a:pt x="3870" y="83"/>
                  </a:lnTo>
                  <a:lnTo>
                    <a:pt x="4453" y="286"/>
                  </a:lnTo>
                  <a:lnTo>
                    <a:pt x="4977" y="595"/>
                  </a:lnTo>
                  <a:lnTo>
                    <a:pt x="5442" y="988"/>
                  </a:lnTo>
                  <a:lnTo>
                    <a:pt x="5811" y="1465"/>
                  </a:lnTo>
                  <a:lnTo>
                    <a:pt x="6073" y="2012"/>
                  </a:lnTo>
                  <a:lnTo>
                    <a:pt x="6239" y="2596"/>
                  </a:lnTo>
                  <a:lnTo>
                    <a:pt x="6287" y="3227"/>
                  </a:lnTo>
                  <a:lnTo>
                    <a:pt x="6263" y="3548"/>
                  </a:lnTo>
                  <a:lnTo>
                    <a:pt x="6204" y="3870"/>
                  </a:lnTo>
                  <a:lnTo>
                    <a:pt x="6001" y="4453"/>
                  </a:lnTo>
                  <a:lnTo>
                    <a:pt x="5692" y="4989"/>
                  </a:lnTo>
                  <a:lnTo>
                    <a:pt x="5299" y="5441"/>
                  </a:lnTo>
                  <a:lnTo>
                    <a:pt x="4822" y="5810"/>
                  </a:lnTo>
                  <a:lnTo>
                    <a:pt x="4287" y="6072"/>
                  </a:lnTo>
                  <a:lnTo>
                    <a:pt x="3691" y="6239"/>
                  </a:lnTo>
                  <a:lnTo>
                    <a:pt x="3072" y="6287"/>
                  </a:lnTo>
                  <a:lnTo>
                    <a:pt x="2751" y="6251"/>
                  </a:lnTo>
                  <a:lnTo>
                    <a:pt x="2429" y="6203"/>
                  </a:lnTo>
                  <a:lnTo>
                    <a:pt x="1834" y="6001"/>
                  </a:lnTo>
                  <a:lnTo>
                    <a:pt x="1310" y="5691"/>
                  </a:lnTo>
                  <a:lnTo>
                    <a:pt x="858" y="5299"/>
                  </a:lnTo>
                  <a:lnTo>
                    <a:pt x="488" y="4822"/>
                  </a:lnTo>
                  <a:lnTo>
                    <a:pt x="215" y="4275"/>
                  </a:lnTo>
                  <a:lnTo>
                    <a:pt x="48" y="3691"/>
                  </a:lnTo>
                  <a:lnTo>
                    <a:pt x="0" y="3060"/>
                  </a:lnTo>
                  <a:lnTo>
                    <a:pt x="36" y="2739"/>
                  </a:lnTo>
                  <a:lnTo>
                    <a:pt x="84" y="2429"/>
                  </a:lnTo>
                  <a:lnTo>
                    <a:pt x="286" y="1834"/>
                  </a:lnTo>
                  <a:lnTo>
                    <a:pt x="596" y="1310"/>
                  </a:lnTo>
                  <a:lnTo>
                    <a:pt x="1000" y="857"/>
                  </a:lnTo>
                  <a:lnTo>
                    <a:pt x="1477" y="488"/>
                  </a:lnTo>
                  <a:lnTo>
                    <a:pt x="2012" y="214"/>
                  </a:lnTo>
                  <a:lnTo>
                    <a:pt x="2608" y="48"/>
                  </a:lnTo>
                  <a:lnTo>
                    <a:pt x="3227" y="0"/>
                  </a:lnTo>
                  <a:lnTo>
                    <a:pt x="3548" y="36"/>
                  </a:lnTo>
                  <a:close/>
                </a:path>
              </a:pathLst>
            </a:custGeom>
            <a:solidFill>
              <a:srgbClr val="76A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7" name="Google Shape;6343;p45">
              <a:extLst>
                <a:ext uri="{FF2B5EF4-FFF2-40B4-BE49-F238E27FC236}">
                  <a16:creationId xmlns:a16="http://schemas.microsoft.com/office/drawing/2014/main" id="{BD8DF0E0-3A90-C208-EBA7-FA7C8F2F95AA}"/>
                </a:ext>
              </a:extLst>
            </p:cNvPr>
            <p:cNvSpPr/>
            <p:nvPr/>
          </p:nvSpPr>
          <p:spPr>
            <a:xfrm>
              <a:off x="-2705844" y="3629244"/>
              <a:ext cx="832944" cy="520840"/>
            </a:xfrm>
            <a:custGeom>
              <a:avLst/>
              <a:gdLst/>
              <a:ahLst/>
              <a:cxnLst/>
              <a:rect l="l" t="t" r="r" b="b"/>
              <a:pathLst>
                <a:path w="25898" h="16194" extrusionOk="0">
                  <a:moveTo>
                    <a:pt x="1" y="5192"/>
                  </a:moveTo>
                  <a:lnTo>
                    <a:pt x="23457" y="0"/>
                  </a:lnTo>
                  <a:lnTo>
                    <a:pt x="25898" y="11002"/>
                  </a:lnTo>
                  <a:lnTo>
                    <a:pt x="2442" y="16193"/>
                  </a:lnTo>
                  <a:lnTo>
                    <a:pt x="1" y="51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8" name="Google Shape;6344;p45">
              <a:extLst>
                <a:ext uri="{FF2B5EF4-FFF2-40B4-BE49-F238E27FC236}">
                  <a16:creationId xmlns:a16="http://schemas.microsoft.com/office/drawing/2014/main" id="{3AB630B8-D621-AF11-932E-72A766E52A48}"/>
                </a:ext>
              </a:extLst>
            </p:cNvPr>
            <p:cNvSpPr/>
            <p:nvPr/>
          </p:nvSpPr>
          <p:spPr>
            <a:xfrm>
              <a:off x="-2652231" y="3681314"/>
              <a:ext cx="725715" cy="415925"/>
            </a:xfrm>
            <a:custGeom>
              <a:avLst/>
              <a:gdLst/>
              <a:ahLst/>
              <a:cxnLst/>
              <a:rect l="l" t="t" r="r" b="b"/>
              <a:pathLst>
                <a:path w="22564" h="12932" extrusionOk="0">
                  <a:moveTo>
                    <a:pt x="1" y="4597"/>
                  </a:moveTo>
                  <a:lnTo>
                    <a:pt x="20718" y="1"/>
                  </a:lnTo>
                  <a:lnTo>
                    <a:pt x="22564" y="8347"/>
                  </a:lnTo>
                  <a:lnTo>
                    <a:pt x="1846" y="12931"/>
                  </a:lnTo>
                  <a:lnTo>
                    <a:pt x="1" y="45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9" name="Google Shape;6345;p45">
              <a:extLst>
                <a:ext uri="{FF2B5EF4-FFF2-40B4-BE49-F238E27FC236}">
                  <a16:creationId xmlns:a16="http://schemas.microsoft.com/office/drawing/2014/main" id="{4F75947B-C145-D5B3-FEB8-2B87033C3D38}"/>
                </a:ext>
              </a:extLst>
            </p:cNvPr>
            <p:cNvSpPr/>
            <p:nvPr/>
          </p:nvSpPr>
          <p:spPr>
            <a:xfrm>
              <a:off x="-2652617" y="3811117"/>
              <a:ext cx="85810" cy="101923"/>
            </a:xfrm>
            <a:custGeom>
              <a:avLst/>
              <a:gdLst/>
              <a:ahLst/>
              <a:cxnLst/>
              <a:rect l="l" t="t" r="r" b="b"/>
              <a:pathLst>
                <a:path w="2668" h="3169" extrusionOk="0">
                  <a:moveTo>
                    <a:pt x="2608" y="1"/>
                  </a:moveTo>
                  <a:lnTo>
                    <a:pt x="2656" y="263"/>
                  </a:lnTo>
                  <a:lnTo>
                    <a:pt x="2668" y="799"/>
                  </a:lnTo>
                  <a:lnTo>
                    <a:pt x="2573" y="1311"/>
                  </a:lnTo>
                  <a:lnTo>
                    <a:pt x="2382" y="1787"/>
                  </a:lnTo>
                  <a:lnTo>
                    <a:pt x="2108" y="2216"/>
                  </a:lnTo>
                  <a:lnTo>
                    <a:pt x="1751" y="2585"/>
                  </a:lnTo>
                  <a:lnTo>
                    <a:pt x="1334" y="2882"/>
                  </a:lnTo>
                  <a:lnTo>
                    <a:pt x="846" y="3097"/>
                  </a:lnTo>
                  <a:lnTo>
                    <a:pt x="584" y="3168"/>
                  </a:lnTo>
                  <a:lnTo>
                    <a:pt x="1" y="584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rgbClr val="76A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0" name="Google Shape;6346;p45">
              <a:extLst>
                <a:ext uri="{FF2B5EF4-FFF2-40B4-BE49-F238E27FC236}">
                  <a16:creationId xmlns:a16="http://schemas.microsoft.com/office/drawing/2014/main" id="{77847E53-7398-4BCB-E692-7228303141E8}"/>
                </a:ext>
              </a:extLst>
            </p:cNvPr>
            <p:cNvSpPr/>
            <p:nvPr/>
          </p:nvSpPr>
          <p:spPr>
            <a:xfrm>
              <a:off x="-2069018" y="3682471"/>
              <a:ext cx="101891" cy="85038"/>
            </a:xfrm>
            <a:custGeom>
              <a:avLst/>
              <a:gdLst/>
              <a:ahLst/>
              <a:cxnLst/>
              <a:rect l="l" t="t" r="r" b="b"/>
              <a:pathLst>
                <a:path w="3168" h="2644" extrusionOk="0">
                  <a:moveTo>
                    <a:pt x="1" y="560"/>
                  </a:moveTo>
                  <a:lnTo>
                    <a:pt x="60" y="822"/>
                  </a:lnTo>
                  <a:lnTo>
                    <a:pt x="274" y="1310"/>
                  </a:lnTo>
                  <a:lnTo>
                    <a:pt x="584" y="1727"/>
                  </a:lnTo>
                  <a:lnTo>
                    <a:pt x="953" y="2084"/>
                  </a:lnTo>
                  <a:lnTo>
                    <a:pt x="1382" y="2358"/>
                  </a:lnTo>
                  <a:lnTo>
                    <a:pt x="1858" y="2548"/>
                  </a:lnTo>
                  <a:lnTo>
                    <a:pt x="2370" y="2644"/>
                  </a:lnTo>
                  <a:lnTo>
                    <a:pt x="2894" y="2632"/>
                  </a:lnTo>
                  <a:lnTo>
                    <a:pt x="3168" y="2584"/>
                  </a:lnTo>
                  <a:lnTo>
                    <a:pt x="2584" y="0"/>
                  </a:lnTo>
                  <a:lnTo>
                    <a:pt x="1" y="5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1" name="Google Shape;6347;p45">
              <a:extLst>
                <a:ext uri="{FF2B5EF4-FFF2-40B4-BE49-F238E27FC236}">
                  <a16:creationId xmlns:a16="http://schemas.microsoft.com/office/drawing/2014/main" id="{78C6D3A4-B32F-7316-1D2E-E1CD0DE64383}"/>
                </a:ext>
              </a:extLst>
            </p:cNvPr>
            <p:cNvSpPr/>
            <p:nvPr/>
          </p:nvSpPr>
          <p:spPr>
            <a:xfrm>
              <a:off x="-2609328" y="4019458"/>
              <a:ext cx="101891" cy="85038"/>
            </a:xfrm>
            <a:custGeom>
              <a:avLst/>
              <a:gdLst/>
              <a:ahLst/>
              <a:cxnLst/>
              <a:rect l="l" t="t" r="r" b="b"/>
              <a:pathLst>
                <a:path w="3168" h="2644" extrusionOk="0">
                  <a:moveTo>
                    <a:pt x="3167" y="2084"/>
                  </a:moveTo>
                  <a:lnTo>
                    <a:pt x="3096" y="1810"/>
                  </a:lnTo>
                  <a:lnTo>
                    <a:pt x="2882" y="1334"/>
                  </a:lnTo>
                  <a:lnTo>
                    <a:pt x="2584" y="905"/>
                  </a:lnTo>
                  <a:lnTo>
                    <a:pt x="2215" y="560"/>
                  </a:lnTo>
                  <a:lnTo>
                    <a:pt x="1774" y="286"/>
                  </a:lnTo>
                  <a:lnTo>
                    <a:pt x="1298" y="95"/>
                  </a:lnTo>
                  <a:lnTo>
                    <a:pt x="786" y="0"/>
                  </a:lnTo>
                  <a:lnTo>
                    <a:pt x="262" y="0"/>
                  </a:lnTo>
                  <a:lnTo>
                    <a:pt x="0" y="60"/>
                  </a:lnTo>
                  <a:lnTo>
                    <a:pt x="572" y="2643"/>
                  </a:lnTo>
                  <a:lnTo>
                    <a:pt x="3167" y="2084"/>
                  </a:lnTo>
                  <a:close/>
                </a:path>
              </a:pathLst>
            </a:custGeom>
            <a:solidFill>
              <a:srgbClr val="76A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" name="Google Shape;6348;p45">
              <a:extLst>
                <a:ext uri="{FF2B5EF4-FFF2-40B4-BE49-F238E27FC236}">
                  <a16:creationId xmlns:a16="http://schemas.microsoft.com/office/drawing/2014/main" id="{9928CE2E-F296-FA2C-EE43-C888AC40AF9E}"/>
                </a:ext>
              </a:extLst>
            </p:cNvPr>
            <p:cNvSpPr/>
            <p:nvPr/>
          </p:nvSpPr>
          <p:spPr>
            <a:xfrm>
              <a:off x="-2010034" y="3873928"/>
              <a:ext cx="85424" cy="101891"/>
            </a:xfrm>
            <a:custGeom>
              <a:avLst/>
              <a:gdLst/>
              <a:ahLst/>
              <a:cxnLst/>
              <a:rect l="l" t="t" r="r" b="b"/>
              <a:pathLst>
                <a:path w="2656" h="3168" extrusionOk="0">
                  <a:moveTo>
                    <a:pt x="60" y="3168"/>
                  </a:moveTo>
                  <a:lnTo>
                    <a:pt x="0" y="2894"/>
                  </a:lnTo>
                  <a:lnTo>
                    <a:pt x="0" y="2370"/>
                  </a:lnTo>
                  <a:lnTo>
                    <a:pt x="95" y="1858"/>
                  </a:lnTo>
                  <a:lnTo>
                    <a:pt x="274" y="1382"/>
                  </a:lnTo>
                  <a:lnTo>
                    <a:pt x="548" y="953"/>
                  </a:lnTo>
                  <a:lnTo>
                    <a:pt x="905" y="572"/>
                  </a:lnTo>
                  <a:lnTo>
                    <a:pt x="1322" y="274"/>
                  </a:lnTo>
                  <a:lnTo>
                    <a:pt x="1810" y="60"/>
                  </a:lnTo>
                  <a:lnTo>
                    <a:pt x="2072" y="1"/>
                  </a:lnTo>
                  <a:lnTo>
                    <a:pt x="2655" y="2584"/>
                  </a:lnTo>
                  <a:lnTo>
                    <a:pt x="60" y="3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3" name="Google Shape;6349;p45">
              <a:extLst>
                <a:ext uri="{FF2B5EF4-FFF2-40B4-BE49-F238E27FC236}">
                  <a16:creationId xmlns:a16="http://schemas.microsoft.com/office/drawing/2014/main" id="{0CE3256B-E849-13DF-323E-C7B3755980EB}"/>
                </a:ext>
              </a:extLst>
            </p:cNvPr>
            <p:cNvSpPr/>
            <p:nvPr/>
          </p:nvSpPr>
          <p:spPr>
            <a:xfrm>
              <a:off x="-2389537" y="3789311"/>
              <a:ext cx="201080" cy="201080"/>
            </a:xfrm>
            <a:custGeom>
              <a:avLst/>
              <a:gdLst/>
              <a:ahLst/>
              <a:cxnLst/>
              <a:rect l="l" t="t" r="r" b="b"/>
              <a:pathLst>
                <a:path w="6252" h="6252" extrusionOk="0">
                  <a:moveTo>
                    <a:pt x="2442" y="72"/>
                  </a:moveTo>
                  <a:lnTo>
                    <a:pt x="2763" y="12"/>
                  </a:lnTo>
                  <a:lnTo>
                    <a:pt x="3382" y="0"/>
                  </a:lnTo>
                  <a:lnTo>
                    <a:pt x="3989" y="107"/>
                  </a:lnTo>
                  <a:lnTo>
                    <a:pt x="4549" y="322"/>
                  </a:lnTo>
                  <a:lnTo>
                    <a:pt x="5061" y="655"/>
                  </a:lnTo>
                  <a:lnTo>
                    <a:pt x="5490" y="1060"/>
                  </a:lnTo>
                  <a:lnTo>
                    <a:pt x="5847" y="1560"/>
                  </a:lnTo>
                  <a:lnTo>
                    <a:pt x="6109" y="2132"/>
                  </a:lnTo>
                  <a:lnTo>
                    <a:pt x="6180" y="2453"/>
                  </a:lnTo>
                  <a:lnTo>
                    <a:pt x="6240" y="2763"/>
                  </a:lnTo>
                  <a:lnTo>
                    <a:pt x="6252" y="3382"/>
                  </a:lnTo>
                  <a:lnTo>
                    <a:pt x="6145" y="3989"/>
                  </a:lnTo>
                  <a:lnTo>
                    <a:pt x="5918" y="4549"/>
                  </a:lnTo>
                  <a:lnTo>
                    <a:pt x="5597" y="5061"/>
                  </a:lnTo>
                  <a:lnTo>
                    <a:pt x="5180" y="5489"/>
                  </a:lnTo>
                  <a:lnTo>
                    <a:pt x="4692" y="5846"/>
                  </a:lnTo>
                  <a:lnTo>
                    <a:pt x="4120" y="6108"/>
                  </a:lnTo>
                  <a:lnTo>
                    <a:pt x="3799" y="6180"/>
                  </a:lnTo>
                  <a:lnTo>
                    <a:pt x="3489" y="6239"/>
                  </a:lnTo>
                  <a:lnTo>
                    <a:pt x="2858" y="6251"/>
                  </a:lnTo>
                  <a:lnTo>
                    <a:pt x="2263" y="6144"/>
                  </a:lnTo>
                  <a:lnTo>
                    <a:pt x="1703" y="5918"/>
                  </a:lnTo>
                  <a:lnTo>
                    <a:pt x="1191" y="5596"/>
                  </a:lnTo>
                  <a:lnTo>
                    <a:pt x="751" y="5180"/>
                  </a:lnTo>
                  <a:lnTo>
                    <a:pt x="405" y="4691"/>
                  </a:lnTo>
                  <a:lnTo>
                    <a:pt x="144" y="4120"/>
                  </a:lnTo>
                  <a:lnTo>
                    <a:pt x="60" y="3798"/>
                  </a:lnTo>
                  <a:lnTo>
                    <a:pt x="13" y="3489"/>
                  </a:lnTo>
                  <a:lnTo>
                    <a:pt x="1" y="2858"/>
                  </a:lnTo>
                  <a:lnTo>
                    <a:pt x="108" y="2263"/>
                  </a:lnTo>
                  <a:lnTo>
                    <a:pt x="322" y="1703"/>
                  </a:lnTo>
                  <a:lnTo>
                    <a:pt x="656" y="1191"/>
                  </a:lnTo>
                  <a:lnTo>
                    <a:pt x="1060" y="750"/>
                  </a:lnTo>
                  <a:lnTo>
                    <a:pt x="1560" y="405"/>
                  </a:lnTo>
                  <a:lnTo>
                    <a:pt x="2132" y="143"/>
                  </a:lnTo>
                  <a:lnTo>
                    <a:pt x="2442" y="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4" name="Google Shape;6350;p45">
              <a:extLst>
                <a:ext uri="{FF2B5EF4-FFF2-40B4-BE49-F238E27FC236}">
                  <a16:creationId xmlns:a16="http://schemas.microsoft.com/office/drawing/2014/main" id="{BC74311D-36EF-697F-3569-BE9B0ADBE954}"/>
                </a:ext>
              </a:extLst>
            </p:cNvPr>
            <p:cNvSpPr/>
            <p:nvPr/>
          </p:nvSpPr>
          <p:spPr>
            <a:xfrm>
              <a:off x="-3004526" y="3692409"/>
              <a:ext cx="800396" cy="488291"/>
            </a:xfrm>
            <a:custGeom>
              <a:avLst/>
              <a:gdLst/>
              <a:ahLst/>
              <a:cxnLst/>
              <a:rect l="l" t="t" r="r" b="b"/>
              <a:pathLst>
                <a:path w="24886" h="15182" extrusionOk="0">
                  <a:moveTo>
                    <a:pt x="2132" y="1"/>
                  </a:moveTo>
                  <a:lnTo>
                    <a:pt x="22754" y="1"/>
                  </a:lnTo>
                  <a:lnTo>
                    <a:pt x="22980" y="1"/>
                  </a:lnTo>
                  <a:lnTo>
                    <a:pt x="23385" y="96"/>
                  </a:lnTo>
                  <a:lnTo>
                    <a:pt x="23766" y="251"/>
                  </a:lnTo>
                  <a:lnTo>
                    <a:pt x="24112" y="477"/>
                  </a:lnTo>
                  <a:lnTo>
                    <a:pt x="24397" y="775"/>
                  </a:lnTo>
                  <a:lnTo>
                    <a:pt x="24635" y="1108"/>
                  </a:lnTo>
                  <a:lnTo>
                    <a:pt x="24790" y="1489"/>
                  </a:lnTo>
                  <a:lnTo>
                    <a:pt x="24886" y="1906"/>
                  </a:lnTo>
                  <a:lnTo>
                    <a:pt x="24886" y="2132"/>
                  </a:lnTo>
                  <a:lnTo>
                    <a:pt x="24886" y="13051"/>
                  </a:lnTo>
                  <a:lnTo>
                    <a:pt x="24886" y="13265"/>
                  </a:lnTo>
                  <a:lnTo>
                    <a:pt x="24790" y="13682"/>
                  </a:lnTo>
                  <a:lnTo>
                    <a:pt x="24635" y="14063"/>
                  </a:lnTo>
                  <a:lnTo>
                    <a:pt x="24409" y="14396"/>
                  </a:lnTo>
                  <a:lnTo>
                    <a:pt x="24112" y="14694"/>
                  </a:lnTo>
                  <a:lnTo>
                    <a:pt x="23778" y="14920"/>
                  </a:lnTo>
                  <a:lnTo>
                    <a:pt x="23397" y="15087"/>
                  </a:lnTo>
                  <a:lnTo>
                    <a:pt x="22980" y="15170"/>
                  </a:lnTo>
                  <a:lnTo>
                    <a:pt x="22754" y="15182"/>
                  </a:lnTo>
                  <a:lnTo>
                    <a:pt x="2132" y="15182"/>
                  </a:lnTo>
                  <a:lnTo>
                    <a:pt x="1917" y="15170"/>
                  </a:lnTo>
                  <a:lnTo>
                    <a:pt x="1501" y="15087"/>
                  </a:lnTo>
                  <a:lnTo>
                    <a:pt x="1120" y="14920"/>
                  </a:lnTo>
                  <a:lnTo>
                    <a:pt x="786" y="14694"/>
                  </a:lnTo>
                  <a:lnTo>
                    <a:pt x="489" y="14408"/>
                  </a:lnTo>
                  <a:lnTo>
                    <a:pt x="262" y="14063"/>
                  </a:lnTo>
                  <a:lnTo>
                    <a:pt x="96" y="13682"/>
                  </a:lnTo>
                  <a:lnTo>
                    <a:pt x="12" y="13265"/>
                  </a:lnTo>
                  <a:lnTo>
                    <a:pt x="0" y="13051"/>
                  </a:lnTo>
                  <a:lnTo>
                    <a:pt x="0" y="2132"/>
                  </a:lnTo>
                  <a:lnTo>
                    <a:pt x="12" y="1906"/>
                  </a:lnTo>
                  <a:lnTo>
                    <a:pt x="96" y="1489"/>
                  </a:lnTo>
                  <a:lnTo>
                    <a:pt x="262" y="1108"/>
                  </a:lnTo>
                  <a:lnTo>
                    <a:pt x="489" y="775"/>
                  </a:lnTo>
                  <a:lnTo>
                    <a:pt x="774" y="477"/>
                  </a:lnTo>
                  <a:lnTo>
                    <a:pt x="1120" y="251"/>
                  </a:lnTo>
                  <a:lnTo>
                    <a:pt x="1501" y="96"/>
                  </a:lnTo>
                  <a:lnTo>
                    <a:pt x="1917" y="1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73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25" name="Google Shape;6351;p45">
              <a:extLst>
                <a:ext uri="{FF2B5EF4-FFF2-40B4-BE49-F238E27FC236}">
                  <a16:creationId xmlns:a16="http://schemas.microsoft.com/office/drawing/2014/main" id="{AD381B0C-658C-6EF1-57F8-5E3F73BBCA2C}"/>
                </a:ext>
              </a:extLst>
            </p:cNvPr>
            <p:cNvSpPr/>
            <p:nvPr/>
          </p:nvSpPr>
          <p:spPr>
            <a:xfrm>
              <a:off x="-2960883" y="3734155"/>
              <a:ext cx="712335" cy="404829"/>
            </a:xfrm>
            <a:custGeom>
              <a:avLst/>
              <a:gdLst/>
              <a:ahLst/>
              <a:cxnLst/>
              <a:rect l="l" t="t" r="r" b="b"/>
              <a:pathLst>
                <a:path w="22148" h="12587" fill="none" extrusionOk="0">
                  <a:moveTo>
                    <a:pt x="1370" y="1"/>
                  </a:moveTo>
                  <a:lnTo>
                    <a:pt x="20778" y="1"/>
                  </a:lnTo>
                  <a:lnTo>
                    <a:pt x="21052" y="13"/>
                  </a:lnTo>
                  <a:lnTo>
                    <a:pt x="21540" y="227"/>
                  </a:lnTo>
                  <a:lnTo>
                    <a:pt x="21921" y="596"/>
                  </a:lnTo>
                  <a:lnTo>
                    <a:pt x="22124" y="1084"/>
                  </a:lnTo>
                  <a:lnTo>
                    <a:pt x="22147" y="1370"/>
                  </a:lnTo>
                  <a:lnTo>
                    <a:pt x="22147" y="11217"/>
                  </a:lnTo>
                  <a:lnTo>
                    <a:pt x="22124" y="11491"/>
                  </a:lnTo>
                  <a:lnTo>
                    <a:pt x="21921" y="11979"/>
                  </a:lnTo>
                  <a:lnTo>
                    <a:pt x="21552" y="12360"/>
                  </a:lnTo>
                  <a:lnTo>
                    <a:pt x="21064" y="12562"/>
                  </a:lnTo>
                  <a:lnTo>
                    <a:pt x="20778" y="12586"/>
                  </a:lnTo>
                  <a:lnTo>
                    <a:pt x="1370" y="12586"/>
                  </a:lnTo>
                  <a:lnTo>
                    <a:pt x="1096" y="12562"/>
                  </a:lnTo>
                  <a:lnTo>
                    <a:pt x="608" y="12360"/>
                  </a:lnTo>
                  <a:lnTo>
                    <a:pt x="227" y="11991"/>
                  </a:lnTo>
                  <a:lnTo>
                    <a:pt x="25" y="11503"/>
                  </a:lnTo>
                  <a:lnTo>
                    <a:pt x="1" y="11217"/>
                  </a:lnTo>
                  <a:lnTo>
                    <a:pt x="1" y="1370"/>
                  </a:lnTo>
                  <a:lnTo>
                    <a:pt x="25" y="1084"/>
                  </a:lnTo>
                  <a:lnTo>
                    <a:pt x="239" y="596"/>
                  </a:lnTo>
                  <a:lnTo>
                    <a:pt x="608" y="227"/>
                  </a:lnTo>
                  <a:lnTo>
                    <a:pt x="1096" y="13"/>
                  </a:lnTo>
                  <a:lnTo>
                    <a:pt x="1370" y="1"/>
                  </a:lnTo>
                  <a:close/>
                </a:path>
              </a:pathLst>
            </a:custGeom>
            <a:noFill/>
            <a:ln w="11600" cap="rnd" cmpd="sng">
              <a:solidFill>
                <a:srgbClr val="C9928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6" name="Google Shape;6352;p45">
              <a:extLst>
                <a:ext uri="{FF2B5EF4-FFF2-40B4-BE49-F238E27FC236}">
                  <a16:creationId xmlns:a16="http://schemas.microsoft.com/office/drawing/2014/main" id="{44B6EFB1-6C24-010B-DE5D-D363D3104BED}"/>
                </a:ext>
              </a:extLst>
            </p:cNvPr>
            <p:cNvSpPr/>
            <p:nvPr/>
          </p:nvSpPr>
          <p:spPr>
            <a:xfrm>
              <a:off x="-2670981" y="3671729"/>
              <a:ext cx="132895" cy="161649"/>
            </a:xfrm>
            <a:custGeom>
              <a:avLst/>
              <a:gdLst/>
              <a:ahLst/>
              <a:cxnLst/>
              <a:rect l="l" t="t" r="r" b="b"/>
              <a:pathLst>
                <a:path w="4132" h="5026" extrusionOk="0">
                  <a:moveTo>
                    <a:pt x="584" y="1"/>
                  </a:moveTo>
                  <a:lnTo>
                    <a:pt x="3548" y="1"/>
                  </a:lnTo>
                  <a:lnTo>
                    <a:pt x="3667" y="13"/>
                  </a:lnTo>
                  <a:lnTo>
                    <a:pt x="3870" y="96"/>
                  </a:lnTo>
                  <a:lnTo>
                    <a:pt x="4025" y="251"/>
                  </a:lnTo>
                  <a:lnTo>
                    <a:pt x="4120" y="465"/>
                  </a:lnTo>
                  <a:lnTo>
                    <a:pt x="4132" y="584"/>
                  </a:lnTo>
                  <a:lnTo>
                    <a:pt x="4132" y="4454"/>
                  </a:lnTo>
                  <a:lnTo>
                    <a:pt x="4120" y="4561"/>
                  </a:lnTo>
                  <a:lnTo>
                    <a:pt x="4037" y="4775"/>
                  </a:lnTo>
                  <a:lnTo>
                    <a:pt x="3882" y="4930"/>
                  </a:lnTo>
                  <a:lnTo>
                    <a:pt x="3667" y="5026"/>
                  </a:lnTo>
                  <a:lnTo>
                    <a:pt x="3548" y="5026"/>
                  </a:lnTo>
                  <a:lnTo>
                    <a:pt x="584" y="5026"/>
                  </a:lnTo>
                  <a:lnTo>
                    <a:pt x="476" y="5026"/>
                  </a:lnTo>
                  <a:lnTo>
                    <a:pt x="262" y="4942"/>
                  </a:lnTo>
                  <a:lnTo>
                    <a:pt x="107" y="4775"/>
                  </a:lnTo>
                  <a:lnTo>
                    <a:pt x="12" y="4573"/>
                  </a:lnTo>
                  <a:lnTo>
                    <a:pt x="0" y="4454"/>
                  </a:lnTo>
                  <a:lnTo>
                    <a:pt x="0" y="584"/>
                  </a:lnTo>
                  <a:lnTo>
                    <a:pt x="24" y="465"/>
                  </a:lnTo>
                  <a:lnTo>
                    <a:pt x="107" y="263"/>
                  </a:lnTo>
                  <a:lnTo>
                    <a:pt x="262" y="96"/>
                  </a:lnTo>
                  <a:lnTo>
                    <a:pt x="476" y="1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C99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7" name="Google Shape;6353;p45">
              <a:extLst>
                <a:ext uri="{FF2B5EF4-FFF2-40B4-BE49-F238E27FC236}">
                  <a16:creationId xmlns:a16="http://schemas.microsoft.com/office/drawing/2014/main" id="{2025DDAD-C8A7-BF67-ACB7-9F83BB4C0373}"/>
                </a:ext>
              </a:extLst>
            </p:cNvPr>
            <p:cNvSpPr/>
            <p:nvPr/>
          </p:nvSpPr>
          <p:spPr>
            <a:xfrm>
              <a:off x="-2638820" y="3750621"/>
              <a:ext cx="68185" cy="68217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120"/>
                  </a:moveTo>
                  <a:lnTo>
                    <a:pt x="1274" y="2108"/>
                  </a:lnTo>
                  <a:lnTo>
                    <a:pt x="1655" y="1941"/>
                  </a:lnTo>
                  <a:lnTo>
                    <a:pt x="1941" y="1656"/>
                  </a:lnTo>
                  <a:lnTo>
                    <a:pt x="2096" y="1275"/>
                  </a:lnTo>
                  <a:lnTo>
                    <a:pt x="2120" y="1060"/>
                  </a:lnTo>
                  <a:lnTo>
                    <a:pt x="2096" y="846"/>
                  </a:lnTo>
                  <a:lnTo>
                    <a:pt x="1941" y="465"/>
                  </a:lnTo>
                  <a:lnTo>
                    <a:pt x="1655" y="179"/>
                  </a:lnTo>
                  <a:lnTo>
                    <a:pt x="1274" y="24"/>
                  </a:lnTo>
                  <a:lnTo>
                    <a:pt x="1060" y="1"/>
                  </a:lnTo>
                  <a:lnTo>
                    <a:pt x="846" y="24"/>
                  </a:lnTo>
                  <a:lnTo>
                    <a:pt x="465" y="179"/>
                  </a:lnTo>
                  <a:lnTo>
                    <a:pt x="179" y="465"/>
                  </a:lnTo>
                  <a:lnTo>
                    <a:pt x="24" y="846"/>
                  </a:lnTo>
                  <a:lnTo>
                    <a:pt x="0" y="1060"/>
                  </a:lnTo>
                  <a:lnTo>
                    <a:pt x="24" y="1275"/>
                  </a:lnTo>
                  <a:lnTo>
                    <a:pt x="191" y="1656"/>
                  </a:lnTo>
                  <a:lnTo>
                    <a:pt x="477" y="1941"/>
                  </a:lnTo>
                  <a:lnTo>
                    <a:pt x="846" y="2108"/>
                  </a:lnTo>
                  <a:lnTo>
                    <a:pt x="1060" y="2120"/>
                  </a:lnTo>
                  <a:close/>
                </a:path>
              </a:pathLst>
            </a:custGeom>
            <a:solidFill>
              <a:srgbClr val="873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7269B2B-E281-DA21-AFCD-B3342D2EC608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8064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 txBox="1">
            <a:spLocks noGrp="1"/>
          </p:cNvSpPr>
          <p:nvPr>
            <p:ph type="title"/>
          </p:nvPr>
        </p:nvSpPr>
        <p:spPr>
          <a:xfrm>
            <a:off x="214831" y="1361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UCs</a:t>
            </a:r>
            <a:endParaRPr sz="2400" dirty="0"/>
          </a:p>
        </p:txBody>
      </p:sp>
      <p:grpSp>
        <p:nvGrpSpPr>
          <p:cNvPr id="428" name="Google Shape;428;p17"/>
          <p:cNvGrpSpPr/>
          <p:nvPr/>
        </p:nvGrpSpPr>
        <p:grpSpPr>
          <a:xfrm>
            <a:off x="1700861" y="1094875"/>
            <a:ext cx="1905071" cy="3267587"/>
            <a:chOff x="2793341" y="1498206"/>
            <a:chExt cx="1562719" cy="2357187"/>
          </a:xfrm>
        </p:grpSpPr>
        <p:sp>
          <p:nvSpPr>
            <p:cNvPr id="429" name="Google Shape;429;p17"/>
            <p:cNvSpPr/>
            <p:nvPr/>
          </p:nvSpPr>
          <p:spPr>
            <a:xfrm>
              <a:off x="2793341" y="2175899"/>
              <a:ext cx="1562719" cy="1679494"/>
            </a:xfrm>
            <a:custGeom>
              <a:avLst/>
              <a:gdLst/>
              <a:ahLst/>
              <a:cxnLst/>
              <a:rect l="l" t="t" r="r" b="b"/>
              <a:pathLst>
                <a:path w="26621" h="31328" extrusionOk="0">
                  <a:moveTo>
                    <a:pt x="498" y="0"/>
                  </a:moveTo>
                  <a:cubicBezTo>
                    <a:pt x="228" y="0"/>
                    <a:pt x="1" y="227"/>
                    <a:pt x="1" y="496"/>
                  </a:cubicBezTo>
                  <a:lnTo>
                    <a:pt x="1" y="31327"/>
                  </a:lnTo>
                  <a:lnTo>
                    <a:pt x="26123" y="31327"/>
                  </a:lnTo>
                  <a:cubicBezTo>
                    <a:pt x="26394" y="31327"/>
                    <a:pt x="26620" y="31115"/>
                    <a:pt x="26620" y="30831"/>
                  </a:cubicBezTo>
                  <a:lnTo>
                    <a:pt x="2662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2815423" y="1498206"/>
              <a:ext cx="1518556" cy="552003"/>
            </a:xfrm>
            <a:custGeom>
              <a:avLst/>
              <a:gdLst/>
              <a:ahLst/>
              <a:cxnLst/>
              <a:rect l="l" t="t" r="r" b="b"/>
              <a:pathLst>
                <a:path w="25883" h="9403" extrusionOk="0">
                  <a:moveTo>
                    <a:pt x="57" y="0"/>
                  </a:moveTo>
                  <a:cubicBezTo>
                    <a:pt x="29" y="0"/>
                    <a:pt x="0" y="14"/>
                    <a:pt x="0" y="42"/>
                  </a:cubicBezTo>
                  <a:lnTo>
                    <a:pt x="0" y="9346"/>
                  </a:lnTo>
                  <a:cubicBezTo>
                    <a:pt x="0" y="9374"/>
                    <a:pt x="29" y="9402"/>
                    <a:pt x="57" y="9402"/>
                  </a:cubicBezTo>
                  <a:lnTo>
                    <a:pt x="25826" y="9402"/>
                  </a:lnTo>
                  <a:cubicBezTo>
                    <a:pt x="25854" y="9402"/>
                    <a:pt x="25883" y="9374"/>
                    <a:pt x="25883" y="9346"/>
                  </a:cubicBezTo>
                  <a:lnTo>
                    <a:pt x="25883" y="42"/>
                  </a:lnTo>
                  <a:cubicBezTo>
                    <a:pt x="25883" y="14"/>
                    <a:pt x="25854" y="0"/>
                    <a:pt x="2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i="0" dirty="0">
                  <a:solidFill>
                    <a:schemeClr val="bg1"/>
                  </a:solidFill>
                  <a:effectLst/>
                  <a:latin typeface="+mn-lt"/>
                </a:rPr>
                <a:t>Matemática Discreta</a:t>
              </a:r>
              <a:br>
                <a:rPr lang="en-GB" b="1" dirty="0">
                  <a:solidFill>
                    <a:schemeClr val="bg1"/>
                  </a:solidFill>
                  <a:latin typeface="+mn-lt"/>
                </a:rPr>
              </a:br>
              <a:endParaRPr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31" name="Google Shape;431;p17"/>
            <p:cNvSpPr txBox="1"/>
            <p:nvPr/>
          </p:nvSpPr>
          <p:spPr>
            <a:xfrm>
              <a:off x="2841200" y="2182918"/>
              <a:ext cx="1467000" cy="167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rPr>
                <a:t>Contas e estatistícas </a:t>
              </a:r>
            </a:p>
          </p:txBody>
        </p:sp>
      </p:grpSp>
      <p:grpSp>
        <p:nvGrpSpPr>
          <p:cNvPr id="2" name="Google Shape;409;p17">
            <a:extLst>
              <a:ext uri="{FF2B5EF4-FFF2-40B4-BE49-F238E27FC236}">
                <a16:creationId xmlns:a16="http://schemas.microsoft.com/office/drawing/2014/main" id="{792719F5-3D64-7F8A-16DB-55F7453F6084}"/>
              </a:ext>
            </a:extLst>
          </p:cNvPr>
          <p:cNvGrpSpPr/>
          <p:nvPr/>
        </p:nvGrpSpPr>
        <p:grpSpPr>
          <a:xfrm>
            <a:off x="5227110" y="1094874"/>
            <a:ext cx="1905070" cy="3267586"/>
            <a:chOff x="6781689" y="1216297"/>
            <a:chExt cx="1562661" cy="2639096"/>
          </a:xfrm>
        </p:grpSpPr>
        <p:sp>
          <p:nvSpPr>
            <p:cNvPr id="3" name="Google Shape;410;p17">
              <a:extLst>
                <a:ext uri="{FF2B5EF4-FFF2-40B4-BE49-F238E27FC236}">
                  <a16:creationId xmlns:a16="http://schemas.microsoft.com/office/drawing/2014/main" id="{D81BCBA9-4516-B2FF-AF2D-42C418B3C67B}"/>
                </a:ext>
              </a:extLst>
            </p:cNvPr>
            <p:cNvSpPr/>
            <p:nvPr/>
          </p:nvSpPr>
          <p:spPr>
            <a:xfrm>
              <a:off x="6781689" y="1975038"/>
              <a:ext cx="1562661" cy="1880355"/>
            </a:xfrm>
            <a:custGeom>
              <a:avLst/>
              <a:gdLst/>
              <a:ahLst/>
              <a:cxnLst/>
              <a:rect l="l" t="t" r="r" b="b"/>
              <a:pathLst>
                <a:path w="26620" h="31328" extrusionOk="0">
                  <a:moveTo>
                    <a:pt x="511" y="0"/>
                  </a:moveTo>
                  <a:cubicBezTo>
                    <a:pt x="227" y="0"/>
                    <a:pt x="0" y="227"/>
                    <a:pt x="0" y="496"/>
                  </a:cubicBezTo>
                  <a:lnTo>
                    <a:pt x="0" y="31327"/>
                  </a:lnTo>
                  <a:lnTo>
                    <a:pt x="26123" y="31327"/>
                  </a:lnTo>
                  <a:cubicBezTo>
                    <a:pt x="26407" y="31327"/>
                    <a:pt x="26619" y="31115"/>
                    <a:pt x="26619" y="30831"/>
                  </a:cubicBezTo>
                  <a:lnTo>
                    <a:pt x="2661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" name="Google Shape;412;p17">
              <a:extLst>
                <a:ext uri="{FF2B5EF4-FFF2-40B4-BE49-F238E27FC236}">
                  <a16:creationId xmlns:a16="http://schemas.microsoft.com/office/drawing/2014/main" id="{653EE83F-8668-88C3-5463-B723A63015B1}"/>
                </a:ext>
              </a:extLst>
            </p:cNvPr>
            <p:cNvSpPr txBox="1"/>
            <p:nvPr/>
          </p:nvSpPr>
          <p:spPr>
            <a:xfrm>
              <a:off x="6829519" y="1975038"/>
              <a:ext cx="1467000" cy="1880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rPr>
                <a:t>Irá ajudar-nos a desenvolver as nossas páginas da aplicação</a:t>
              </a:r>
            </a:p>
          </p:txBody>
        </p:sp>
        <p:sp>
          <p:nvSpPr>
            <p:cNvPr id="5" name="Google Shape;417;p17">
              <a:extLst>
                <a:ext uri="{FF2B5EF4-FFF2-40B4-BE49-F238E27FC236}">
                  <a16:creationId xmlns:a16="http://schemas.microsoft.com/office/drawing/2014/main" id="{B480EB5C-9735-8048-7D44-884DEAEDFF1B}"/>
                </a:ext>
              </a:extLst>
            </p:cNvPr>
            <p:cNvSpPr/>
            <p:nvPr/>
          </p:nvSpPr>
          <p:spPr>
            <a:xfrm>
              <a:off x="6803731" y="1216297"/>
              <a:ext cx="1518575" cy="617993"/>
            </a:xfrm>
            <a:custGeom>
              <a:avLst/>
              <a:gdLst/>
              <a:ahLst/>
              <a:cxnLst/>
              <a:rect l="l" t="t" r="r" b="b"/>
              <a:pathLst>
                <a:path w="25869" h="9403" extrusionOk="0">
                  <a:moveTo>
                    <a:pt x="44" y="0"/>
                  </a:moveTo>
                  <a:cubicBezTo>
                    <a:pt x="16" y="0"/>
                    <a:pt x="1" y="14"/>
                    <a:pt x="1" y="42"/>
                  </a:cubicBezTo>
                  <a:lnTo>
                    <a:pt x="1" y="9346"/>
                  </a:lnTo>
                  <a:cubicBezTo>
                    <a:pt x="1" y="9374"/>
                    <a:pt x="16" y="9402"/>
                    <a:pt x="44" y="9402"/>
                  </a:cubicBezTo>
                  <a:lnTo>
                    <a:pt x="25812" y="9402"/>
                  </a:lnTo>
                  <a:cubicBezTo>
                    <a:pt x="25840" y="9402"/>
                    <a:pt x="25868" y="9374"/>
                    <a:pt x="25868" y="9346"/>
                  </a:cubicBezTo>
                  <a:lnTo>
                    <a:pt x="25868" y="42"/>
                  </a:lnTo>
                  <a:cubicBezTo>
                    <a:pt x="25868" y="14"/>
                    <a:pt x="25840" y="0"/>
                    <a:pt x="25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b="1" i="0" dirty="0">
                  <a:solidFill>
                    <a:schemeClr val="bg1"/>
                  </a:solidFill>
                  <a:effectLst/>
                  <a:latin typeface="+mn-lt"/>
                </a:rPr>
                <a:t>Programação Móvel</a:t>
              </a:r>
              <a:endParaRPr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" name="Google Shape;459;p18">
            <a:extLst>
              <a:ext uri="{FF2B5EF4-FFF2-40B4-BE49-F238E27FC236}">
                <a16:creationId xmlns:a16="http://schemas.microsoft.com/office/drawing/2014/main" id="{5B2B9DC6-5883-16ED-419C-2AA0455997A1}"/>
              </a:ext>
            </a:extLst>
          </p:cNvPr>
          <p:cNvGrpSpPr/>
          <p:nvPr/>
        </p:nvGrpSpPr>
        <p:grpSpPr>
          <a:xfrm>
            <a:off x="383078" y="4108783"/>
            <a:ext cx="1131076" cy="693807"/>
            <a:chOff x="2340262" y="1968350"/>
            <a:chExt cx="4216918" cy="2762052"/>
          </a:xfrm>
        </p:grpSpPr>
        <p:sp>
          <p:nvSpPr>
            <p:cNvPr id="7" name="Google Shape;460;p18">
              <a:extLst>
                <a:ext uri="{FF2B5EF4-FFF2-40B4-BE49-F238E27FC236}">
                  <a16:creationId xmlns:a16="http://schemas.microsoft.com/office/drawing/2014/main" id="{7D74C0BA-034F-2B32-CDA1-C13D0DCFE5DA}"/>
                </a:ext>
              </a:extLst>
            </p:cNvPr>
            <p:cNvSpPr/>
            <p:nvPr/>
          </p:nvSpPr>
          <p:spPr>
            <a:xfrm>
              <a:off x="4754606" y="4611384"/>
              <a:ext cx="1802574" cy="119018"/>
            </a:xfrm>
            <a:custGeom>
              <a:avLst/>
              <a:gdLst/>
              <a:ahLst/>
              <a:cxnLst/>
              <a:rect l="l" t="t" r="r" b="b"/>
              <a:pathLst>
                <a:path w="27595" h="1822" extrusionOk="0">
                  <a:moveTo>
                    <a:pt x="13798" y="0"/>
                  </a:moveTo>
                  <a:lnTo>
                    <a:pt x="10985" y="18"/>
                  </a:lnTo>
                  <a:lnTo>
                    <a:pt x="6037" y="152"/>
                  </a:lnTo>
                  <a:lnTo>
                    <a:pt x="3135" y="331"/>
                  </a:lnTo>
                  <a:lnTo>
                    <a:pt x="1653" y="482"/>
                  </a:lnTo>
                  <a:lnTo>
                    <a:pt x="599" y="643"/>
                  </a:lnTo>
                  <a:lnTo>
                    <a:pt x="153" y="777"/>
                  </a:lnTo>
                  <a:lnTo>
                    <a:pt x="19" y="866"/>
                  </a:lnTo>
                  <a:lnTo>
                    <a:pt x="1" y="911"/>
                  </a:lnTo>
                  <a:lnTo>
                    <a:pt x="19" y="956"/>
                  </a:lnTo>
                  <a:lnTo>
                    <a:pt x="153" y="1054"/>
                  </a:lnTo>
                  <a:lnTo>
                    <a:pt x="599" y="1188"/>
                  </a:lnTo>
                  <a:lnTo>
                    <a:pt x="1653" y="1349"/>
                  </a:lnTo>
                  <a:lnTo>
                    <a:pt x="3135" y="1491"/>
                  </a:lnTo>
                  <a:lnTo>
                    <a:pt x="6037" y="1670"/>
                  </a:lnTo>
                  <a:lnTo>
                    <a:pt x="10985" y="1813"/>
                  </a:lnTo>
                  <a:lnTo>
                    <a:pt x="13798" y="1822"/>
                  </a:lnTo>
                  <a:lnTo>
                    <a:pt x="16611" y="1813"/>
                  </a:lnTo>
                  <a:lnTo>
                    <a:pt x="21567" y="1670"/>
                  </a:lnTo>
                  <a:lnTo>
                    <a:pt x="24460" y="1491"/>
                  </a:lnTo>
                  <a:lnTo>
                    <a:pt x="25951" y="1349"/>
                  </a:lnTo>
                  <a:lnTo>
                    <a:pt x="26996" y="1188"/>
                  </a:lnTo>
                  <a:lnTo>
                    <a:pt x="27443" y="1054"/>
                  </a:lnTo>
                  <a:lnTo>
                    <a:pt x="27585" y="956"/>
                  </a:lnTo>
                  <a:lnTo>
                    <a:pt x="27594" y="911"/>
                  </a:lnTo>
                  <a:lnTo>
                    <a:pt x="27585" y="866"/>
                  </a:lnTo>
                  <a:lnTo>
                    <a:pt x="27443" y="777"/>
                  </a:lnTo>
                  <a:lnTo>
                    <a:pt x="26996" y="643"/>
                  </a:lnTo>
                  <a:lnTo>
                    <a:pt x="25951" y="482"/>
                  </a:lnTo>
                  <a:lnTo>
                    <a:pt x="24460" y="331"/>
                  </a:lnTo>
                  <a:lnTo>
                    <a:pt x="21567" y="152"/>
                  </a:lnTo>
                  <a:lnTo>
                    <a:pt x="16611" y="18"/>
                  </a:lnTo>
                  <a:lnTo>
                    <a:pt x="13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1;p18">
              <a:extLst>
                <a:ext uri="{FF2B5EF4-FFF2-40B4-BE49-F238E27FC236}">
                  <a16:creationId xmlns:a16="http://schemas.microsoft.com/office/drawing/2014/main" id="{80D60C18-AF7B-5D81-1B04-CB49566468EF}"/>
                </a:ext>
              </a:extLst>
            </p:cNvPr>
            <p:cNvSpPr/>
            <p:nvPr/>
          </p:nvSpPr>
          <p:spPr>
            <a:xfrm>
              <a:off x="4754606" y="2618167"/>
              <a:ext cx="1802574" cy="2069156"/>
            </a:xfrm>
            <a:custGeom>
              <a:avLst/>
              <a:gdLst/>
              <a:ahLst/>
              <a:cxnLst/>
              <a:rect l="l" t="t" r="r" b="b"/>
              <a:pathLst>
                <a:path w="27595" h="31676" extrusionOk="0">
                  <a:moveTo>
                    <a:pt x="3742" y="1"/>
                  </a:moveTo>
                  <a:lnTo>
                    <a:pt x="3358" y="18"/>
                  </a:lnTo>
                  <a:lnTo>
                    <a:pt x="2626" y="161"/>
                  </a:lnTo>
                  <a:lnTo>
                    <a:pt x="1956" y="447"/>
                  </a:lnTo>
                  <a:lnTo>
                    <a:pt x="1358" y="849"/>
                  </a:lnTo>
                  <a:lnTo>
                    <a:pt x="849" y="1358"/>
                  </a:lnTo>
                  <a:lnTo>
                    <a:pt x="447" y="1956"/>
                  </a:lnTo>
                  <a:lnTo>
                    <a:pt x="162" y="2626"/>
                  </a:lnTo>
                  <a:lnTo>
                    <a:pt x="19" y="3349"/>
                  </a:lnTo>
                  <a:lnTo>
                    <a:pt x="1" y="3733"/>
                  </a:lnTo>
                  <a:lnTo>
                    <a:pt x="1" y="28719"/>
                  </a:lnTo>
                  <a:lnTo>
                    <a:pt x="10" y="29023"/>
                  </a:lnTo>
                  <a:lnTo>
                    <a:pt x="135" y="29603"/>
                  </a:lnTo>
                  <a:lnTo>
                    <a:pt x="358" y="30130"/>
                  </a:lnTo>
                  <a:lnTo>
                    <a:pt x="671" y="30603"/>
                  </a:lnTo>
                  <a:lnTo>
                    <a:pt x="1072" y="31005"/>
                  </a:lnTo>
                  <a:lnTo>
                    <a:pt x="1546" y="31318"/>
                  </a:lnTo>
                  <a:lnTo>
                    <a:pt x="2073" y="31550"/>
                  </a:lnTo>
                  <a:lnTo>
                    <a:pt x="2653" y="31666"/>
                  </a:lnTo>
                  <a:lnTo>
                    <a:pt x="2957" y="31675"/>
                  </a:lnTo>
                  <a:lnTo>
                    <a:pt x="24639" y="31675"/>
                  </a:lnTo>
                  <a:lnTo>
                    <a:pt x="24942" y="31666"/>
                  </a:lnTo>
                  <a:lnTo>
                    <a:pt x="25523" y="31550"/>
                  </a:lnTo>
                  <a:lnTo>
                    <a:pt x="26050" y="31318"/>
                  </a:lnTo>
                  <a:lnTo>
                    <a:pt x="26523" y="31005"/>
                  </a:lnTo>
                  <a:lnTo>
                    <a:pt x="26925" y="30603"/>
                  </a:lnTo>
                  <a:lnTo>
                    <a:pt x="27246" y="30130"/>
                  </a:lnTo>
                  <a:lnTo>
                    <a:pt x="27469" y="29603"/>
                  </a:lnTo>
                  <a:lnTo>
                    <a:pt x="27585" y="29023"/>
                  </a:lnTo>
                  <a:lnTo>
                    <a:pt x="27594" y="28719"/>
                  </a:lnTo>
                  <a:lnTo>
                    <a:pt x="27594" y="3733"/>
                  </a:lnTo>
                  <a:lnTo>
                    <a:pt x="27585" y="3349"/>
                  </a:lnTo>
                  <a:lnTo>
                    <a:pt x="27434" y="2626"/>
                  </a:lnTo>
                  <a:lnTo>
                    <a:pt x="27148" y="1956"/>
                  </a:lnTo>
                  <a:lnTo>
                    <a:pt x="26746" y="1358"/>
                  </a:lnTo>
                  <a:lnTo>
                    <a:pt x="26237" y="849"/>
                  </a:lnTo>
                  <a:lnTo>
                    <a:pt x="25648" y="447"/>
                  </a:lnTo>
                  <a:lnTo>
                    <a:pt x="24969" y="161"/>
                  </a:lnTo>
                  <a:lnTo>
                    <a:pt x="24246" y="18"/>
                  </a:lnTo>
                  <a:lnTo>
                    <a:pt x="23862" y="1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2;p18">
              <a:extLst>
                <a:ext uri="{FF2B5EF4-FFF2-40B4-BE49-F238E27FC236}">
                  <a16:creationId xmlns:a16="http://schemas.microsoft.com/office/drawing/2014/main" id="{8A8C7CFB-8171-389A-5D4F-8DF4B57B90B4}"/>
                </a:ext>
              </a:extLst>
            </p:cNvPr>
            <p:cNvSpPr/>
            <p:nvPr/>
          </p:nvSpPr>
          <p:spPr>
            <a:xfrm>
              <a:off x="4999039" y="2347541"/>
              <a:ext cx="1314289" cy="270696"/>
            </a:xfrm>
            <a:custGeom>
              <a:avLst/>
              <a:gdLst/>
              <a:ahLst/>
              <a:cxnLst/>
              <a:rect l="l" t="t" r="r" b="b"/>
              <a:pathLst>
                <a:path w="20120" h="4144" extrusionOk="0">
                  <a:moveTo>
                    <a:pt x="0" y="0"/>
                  </a:moveTo>
                  <a:lnTo>
                    <a:pt x="0" y="4144"/>
                  </a:lnTo>
                  <a:lnTo>
                    <a:pt x="20120" y="4144"/>
                  </a:lnTo>
                  <a:lnTo>
                    <a:pt x="20120" y="0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3;p18">
              <a:extLst>
                <a:ext uri="{FF2B5EF4-FFF2-40B4-BE49-F238E27FC236}">
                  <a16:creationId xmlns:a16="http://schemas.microsoft.com/office/drawing/2014/main" id="{12FB4679-BA24-5D8A-76E3-D638DAE7C12A}"/>
                </a:ext>
              </a:extLst>
            </p:cNvPr>
            <p:cNvSpPr/>
            <p:nvPr/>
          </p:nvSpPr>
          <p:spPr>
            <a:xfrm>
              <a:off x="4836323" y="2699819"/>
              <a:ext cx="1639203" cy="1780365"/>
            </a:xfrm>
            <a:custGeom>
              <a:avLst/>
              <a:gdLst/>
              <a:ahLst/>
              <a:cxnLst/>
              <a:rect l="l" t="t" r="r" b="b"/>
              <a:pathLst>
                <a:path w="25094" h="27255" extrusionOk="0">
                  <a:moveTo>
                    <a:pt x="2491" y="1"/>
                  </a:moveTo>
                  <a:lnTo>
                    <a:pt x="2232" y="10"/>
                  </a:lnTo>
                  <a:lnTo>
                    <a:pt x="1750" y="108"/>
                  </a:lnTo>
                  <a:lnTo>
                    <a:pt x="1304" y="295"/>
                  </a:lnTo>
                  <a:lnTo>
                    <a:pt x="902" y="563"/>
                  </a:lnTo>
                  <a:lnTo>
                    <a:pt x="563" y="903"/>
                  </a:lnTo>
                  <a:lnTo>
                    <a:pt x="295" y="1296"/>
                  </a:lnTo>
                  <a:lnTo>
                    <a:pt x="107" y="1742"/>
                  </a:lnTo>
                  <a:lnTo>
                    <a:pt x="9" y="2233"/>
                  </a:lnTo>
                  <a:lnTo>
                    <a:pt x="0" y="2483"/>
                  </a:lnTo>
                  <a:lnTo>
                    <a:pt x="0" y="25889"/>
                  </a:lnTo>
                  <a:lnTo>
                    <a:pt x="9" y="26023"/>
                  </a:lnTo>
                  <a:lnTo>
                    <a:pt x="63" y="26290"/>
                  </a:lnTo>
                  <a:lnTo>
                    <a:pt x="161" y="26540"/>
                  </a:lnTo>
                  <a:lnTo>
                    <a:pt x="313" y="26764"/>
                  </a:lnTo>
                  <a:lnTo>
                    <a:pt x="500" y="26942"/>
                  </a:lnTo>
                  <a:lnTo>
                    <a:pt x="714" y="27094"/>
                  </a:lnTo>
                  <a:lnTo>
                    <a:pt x="964" y="27201"/>
                  </a:lnTo>
                  <a:lnTo>
                    <a:pt x="1232" y="27255"/>
                  </a:lnTo>
                  <a:lnTo>
                    <a:pt x="23861" y="27255"/>
                  </a:lnTo>
                  <a:lnTo>
                    <a:pt x="24129" y="27201"/>
                  </a:lnTo>
                  <a:lnTo>
                    <a:pt x="24379" y="27094"/>
                  </a:lnTo>
                  <a:lnTo>
                    <a:pt x="24602" y="26942"/>
                  </a:lnTo>
                  <a:lnTo>
                    <a:pt x="24781" y="26764"/>
                  </a:lnTo>
                  <a:lnTo>
                    <a:pt x="24932" y="26540"/>
                  </a:lnTo>
                  <a:lnTo>
                    <a:pt x="25040" y="26290"/>
                  </a:lnTo>
                  <a:lnTo>
                    <a:pt x="25093" y="26023"/>
                  </a:lnTo>
                  <a:lnTo>
                    <a:pt x="25093" y="25889"/>
                  </a:lnTo>
                  <a:lnTo>
                    <a:pt x="25093" y="2483"/>
                  </a:lnTo>
                  <a:lnTo>
                    <a:pt x="25084" y="2233"/>
                  </a:lnTo>
                  <a:lnTo>
                    <a:pt x="24986" y="1742"/>
                  </a:lnTo>
                  <a:lnTo>
                    <a:pt x="24799" y="1296"/>
                  </a:lnTo>
                  <a:lnTo>
                    <a:pt x="24531" y="903"/>
                  </a:lnTo>
                  <a:lnTo>
                    <a:pt x="24191" y="563"/>
                  </a:lnTo>
                  <a:lnTo>
                    <a:pt x="23798" y="295"/>
                  </a:lnTo>
                  <a:lnTo>
                    <a:pt x="23352" y="108"/>
                  </a:lnTo>
                  <a:lnTo>
                    <a:pt x="22861" y="10"/>
                  </a:lnTo>
                  <a:lnTo>
                    <a:pt x="22611" y="1"/>
                  </a:lnTo>
                  <a:close/>
                </a:path>
              </a:pathLst>
            </a:custGeom>
            <a:solidFill>
              <a:srgbClr val="E0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4;p18">
              <a:extLst>
                <a:ext uri="{FF2B5EF4-FFF2-40B4-BE49-F238E27FC236}">
                  <a16:creationId xmlns:a16="http://schemas.microsoft.com/office/drawing/2014/main" id="{B8DF0D29-0DF1-C677-CA7F-DD015E6EE5CF}"/>
                </a:ext>
              </a:extLst>
            </p:cNvPr>
            <p:cNvSpPr/>
            <p:nvPr/>
          </p:nvSpPr>
          <p:spPr>
            <a:xfrm>
              <a:off x="5078927" y="2347541"/>
              <a:ext cx="1153922" cy="352350"/>
            </a:xfrm>
            <a:custGeom>
              <a:avLst/>
              <a:gdLst/>
              <a:ahLst/>
              <a:cxnLst/>
              <a:rect l="l" t="t" r="r" b="b"/>
              <a:pathLst>
                <a:path w="17665" h="5394" extrusionOk="0">
                  <a:moveTo>
                    <a:pt x="1" y="0"/>
                  </a:moveTo>
                  <a:lnTo>
                    <a:pt x="1" y="5394"/>
                  </a:lnTo>
                  <a:lnTo>
                    <a:pt x="17664" y="5394"/>
                  </a:lnTo>
                  <a:lnTo>
                    <a:pt x="17664" y="0"/>
                  </a:lnTo>
                  <a:close/>
                </a:path>
              </a:pathLst>
            </a:custGeom>
            <a:solidFill>
              <a:srgbClr val="E0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5;p18">
              <a:extLst>
                <a:ext uri="{FF2B5EF4-FFF2-40B4-BE49-F238E27FC236}">
                  <a16:creationId xmlns:a16="http://schemas.microsoft.com/office/drawing/2014/main" id="{2062FB7B-77FF-9A62-EDB7-CBD4AE0515FF}"/>
                </a:ext>
              </a:extLst>
            </p:cNvPr>
            <p:cNvSpPr/>
            <p:nvPr/>
          </p:nvSpPr>
          <p:spPr>
            <a:xfrm>
              <a:off x="4912684" y="2143934"/>
              <a:ext cx="1486413" cy="203676"/>
            </a:xfrm>
            <a:custGeom>
              <a:avLst/>
              <a:gdLst/>
              <a:ahLst/>
              <a:cxnLst/>
              <a:rect l="l" t="t" r="r" b="b"/>
              <a:pathLst>
                <a:path w="22755" h="3118" extrusionOk="0">
                  <a:moveTo>
                    <a:pt x="1144" y="0"/>
                  </a:moveTo>
                  <a:lnTo>
                    <a:pt x="1028" y="9"/>
                  </a:lnTo>
                  <a:lnTo>
                    <a:pt x="805" y="72"/>
                  </a:lnTo>
                  <a:lnTo>
                    <a:pt x="599" y="188"/>
                  </a:lnTo>
                  <a:lnTo>
                    <a:pt x="421" y="358"/>
                  </a:lnTo>
                  <a:lnTo>
                    <a:pt x="260" y="563"/>
                  </a:lnTo>
                  <a:lnTo>
                    <a:pt x="144" y="813"/>
                  </a:lnTo>
                  <a:lnTo>
                    <a:pt x="54" y="1090"/>
                  </a:lnTo>
                  <a:lnTo>
                    <a:pt x="10" y="1394"/>
                  </a:lnTo>
                  <a:lnTo>
                    <a:pt x="1" y="1554"/>
                  </a:lnTo>
                  <a:lnTo>
                    <a:pt x="10" y="1715"/>
                  </a:lnTo>
                  <a:lnTo>
                    <a:pt x="54" y="2019"/>
                  </a:lnTo>
                  <a:lnTo>
                    <a:pt x="144" y="2304"/>
                  </a:lnTo>
                  <a:lnTo>
                    <a:pt x="260" y="2546"/>
                  </a:lnTo>
                  <a:lnTo>
                    <a:pt x="421" y="2760"/>
                  </a:lnTo>
                  <a:lnTo>
                    <a:pt x="599" y="2929"/>
                  </a:lnTo>
                  <a:lnTo>
                    <a:pt x="805" y="3046"/>
                  </a:lnTo>
                  <a:lnTo>
                    <a:pt x="1028" y="3108"/>
                  </a:lnTo>
                  <a:lnTo>
                    <a:pt x="1144" y="3117"/>
                  </a:lnTo>
                  <a:lnTo>
                    <a:pt x="21620" y="3117"/>
                  </a:lnTo>
                  <a:lnTo>
                    <a:pt x="21736" y="3108"/>
                  </a:lnTo>
                  <a:lnTo>
                    <a:pt x="21960" y="3046"/>
                  </a:lnTo>
                  <a:lnTo>
                    <a:pt x="22156" y="2929"/>
                  </a:lnTo>
                  <a:lnTo>
                    <a:pt x="22344" y="2760"/>
                  </a:lnTo>
                  <a:lnTo>
                    <a:pt x="22495" y="2546"/>
                  </a:lnTo>
                  <a:lnTo>
                    <a:pt x="22620" y="2304"/>
                  </a:lnTo>
                  <a:lnTo>
                    <a:pt x="22701" y="2019"/>
                  </a:lnTo>
                  <a:lnTo>
                    <a:pt x="22754" y="1715"/>
                  </a:lnTo>
                  <a:lnTo>
                    <a:pt x="22754" y="1554"/>
                  </a:lnTo>
                  <a:lnTo>
                    <a:pt x="22754" y="1394"/>
                  </a:lnTo>
                  <a:lnTo>
                    <a:pt x="22701" y="1090"/>
                  </a:lnTo>
                  <a:lnTo>
                    <a:pt x="22620" y="813"/>
                  </a:lnTo>
                  <a:lnTo>
                    <a:pt x="22495" y="563"/>
                  </a:lnTo>
                  <a:lnTo>
                    <a:pt x="22344" y="358"/>
                  </a:lnTo>
                  <a:lnTo>
                    <a:pt x="22156" y="188"/>
                  </a:lnTo>
                  <a:lnTo>
                    <a:pt x="21960" y="72"/>
                  </a:lnTo>
                  <a:lnTo>
                    <a:pt x="21736" y="9"/>
                  </a:lnTo>
                  <a:lnTo>
                    <a:pt x="2162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6;p18">
              <a:extLst>
                <a:ext uri="{FF2B5EF4-FFF2-40B4-BE49-F238E27FC236}">
                  <a16:creationId xmlns:a16="http://schemas.microsoft.com/office/drawing/2014/main" id="{BB6F080F-033A-50AC-784B-A31A199FEE63}"/>
                </a:ext>
              </a:extLst>
            </p:cNvPr>
            <p:cNvSpPr/>
            <p:nvPr/>
          </p:nvSpPr>
          <p:spPr>
            <a:xfrm>
              <a:off x="4999039" y="2347541"/>
              <a:ext cx="1314289" cy="116143"/>
            </a:xfrm>
            <a:custGeom>
              <a:avLst/>
              <a:gdLst/>
              <a:ahLst/>
              <a:cxnLst/>
              <a:rect l="l" t="t" r="r" b="b"/>
              <a:pathLst>
                <a:path w="20120" h="1778" extrusionOk="0">
                  <a:moveTo>
                    <a:pt x="0" y="0"/>
                  </a:moveTo>
                  <a:lnTo>
                    <a:pt x="0" y="1777"/>
                  </a:lnTo>
                  <a:lnTo>
                    <a:pt x="20120" y="1777"/>
                  </a:lnTo>
                  <a:lnTo>
                    <a:pt x="2012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7;p18">
              <a:extLst>
                <a:ext uri="{FF2B5EF4-FFF2-40B4-BE49-F238E27FC236}">
                  <a16:creationId xmlns:a16="http://schemas.microsoft.com/office/drawing/2014/main" id="{7FD5C6A0-6183-B42D-BF0E-1DA5BED7BE75}"/>
                </a:ext>
              </a:extLst>
            </p:cNvPr>
            <p:cNvSpPr/>
            <p:nvPr/>
          </p:nvSpPr>
          <p:spPr>
            <a:xfrm>
              <a:off x="4916211" y="2274577"/>
              <a:ext cx="1479947" cy="73031"/>
            </a:xfrm>
            <a:custGeom>
              <a:avLst/>
              <a:gdLst/>
              <a:ahLst/>
              <a:cxnLst/>
              <a:rect l="l" t="t" r="r" b="b"/>
              <a:pathLst>
                <a:path w="22656" h="1118" extrusionOk="0">
                  <a:moveTo>
                    <a:pt x="0" y="1"/>
                  </a:moveTo>
                  <a:lnTo>
                    <a:pt x="63" y="242"/>
                  </a:lnTo>
                  <a:lnTo>
                    <a:pt x="268" y="644"/>
                  </a:lnTo>
                  <a:lnTo>
                    <a:pt x="554" y="938"/>
                  </a:lnTo>
                  <a:lnTo>
                    <a:pt x="893" y="1099"/>
                  </a:lnTo>
                  <a:lnTo>
                    <a:pt x="1090" y="1117"/>
                  </a:lnTo>
                  <a:lnTo>
                    <a:pt x="21566" y="1117"/>
                  </a:lnTo>
                  <a:lnTo>
                    <a:pt x="21754" y="1099"/>
                  </a:lnTo>
                  <a:lnTo>
                    <a:pt x="22102" y="938"/>
                  </a:lnTo>
                  <a:lnTo>
                    <a:pt x="22388" y="644"/>
                  </a:lnTo>
                  <a:lnTo>
                    <a:pt x="22593" y="242"/>
                  </a:lnTo>
                  <a:lnTo>
                    <a:pt x="22656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8;p18">
              <a:extLst>
                <a:ext uri="{FF2B5EF4-FFF2-40B4-BE49-F238E27FC236}">
                  <a16:creationId xmlns:a16="http://schemas.microsoft.com/office/drawing/2014/main" id="{107B4DBF-01D7-6E1E-E382-6C427A73B7E9}"/>
                </a:ext>
              </a:extLst>
            </p:cNvPr>
            <p:cNvSpPr/>
            <p:nvPr/>
          </p:nvSpPr>
          <p:spPr>
            <a:xfrm>
              <a:off x="5101724" y="4394975"/>
              <a:ext cx="375147" cy="85181"/>
            </a:xfrm>
            <a:custGeom>
              <a:avLst/>
              <a:gdLst/>
              <a:ahLst/>
              <a:cxnLst/>
              <a:rect l="l" t="t" r="r" b="b"/>
              <a:pathLst>
                <a:path w="5743" h="1304" extrusionOk="0">
                  <a:moveTo>
                    <a:pt x="277" y="0"/>
                  </a:moveTo>
                  <a:lnTo>
                    <a:pt x="152" y="54"/>
                  </a:lnTo>
                  <a:lnTo>
                    <a:pt x="54" y="152"/>
                  </a:lnTo>
                  <a:lnTo>
                    <a:pt x="0" y="277"/>
                  </a:lnTo>
                  <a:lnTo>
                    <a:pt x="0" y="348"/>
                  </a:lnTo>
                  <a:lnTo>
                    <a:pt x="0" y="956"/>
                  </a:lnTo>
                  <a:lnTo>
                    <a:pt x="0" y="1027"/>
                  </a:lnTo>
                  <a:lnTo>
                    <a:pt x="54" y="1152"/>
                  </a:lnTo>
                  <a:lnTo>
                    <a:pt x="152" y="1250"/>
                  </a:lnTo>
                  <a:lnTo>
                    <a:pt x="277" y="1304"/>
                  </a:lnTo>
                  <a:lnTo>
                    <a:pt x="5456" y="1304"/>
                  </a:lnTo>
                  <a:lnTo>
                    <a:pt x="5590" y="1250"/>
                  </a:lnTo>
                  <a:lnTo>
                    <a:pt x="5680" y="1152"/>
                  </a:lnTo>
                  <a:lnTo>
                    <a:pt x="5733" y="1027"/>
                  </a:lnTo>
                  <a:lnTo>
                    <a:pt x="5742" y="956"/>
                  </a:lnTo>
                  <a:lnTo>
                    <a:pt x="5742" y="348"/>
                  </a:lnTo>
                  <a:lnTo>
                    <a:pt x="5733" y="277"/>
                  </a:lnTo>
                  <a:lnTo>
                    <a:pt x="5680" y="152"/>
                  </a:lnTo>
                  <a:lnTo>
                    <a:pt x="5590" y="54"/>
                  </a:lnTo>
                  <a:lnTo>
                    <a:pt x="5456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9;p18">
              <a:extLst>
                <a:ext uri="{FF2B5EF4-FFF2-40B4-BE49-F238E27FC236}">
                  <a16:creationId xmlns:a16="http://schemas.microsoft.com/office/drawing/2014/main" id="{1D7AE0F7-E856-D4B7-B156-6B18DDAEB900}"/>
                </a:ext>
              </a:extLst>
            </p:cNvPr>
            <p:cNvSpPr/>
            <p:nvPr/>
          </p:nvSpPr>
          <p:spPr>
            <a:xfrm>
              <a:off x="5136671" y="4394975"/>
              <a:ext cx="50233" cy="85181"/>
            </a:xfrm>
            <a:custGeom>
              <a:avLst/>
              <a:gdLst/>
              <a:ahLst/>
              <a:cxnLst/>
              <a:rect l="l" t="t" r="r" b="b"/>
              <a:pathLst>
                <a:path w="769" h="1304" extrusionOk="0">
                  <a:moveTo>
                    <a:pt x="1" y="0"/>
                  </a:moveTo>
                  <a:lnTo>
                    <a:pt x="1" y="1304"/>
                  </a:lnTo>
                  <a:lnTo>
                    <a:pt x="769" y="130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70;p18">
              <a:extLst>
                <a:ext uri="{FF2B5EF4-FFF2-40B4-BE49-F238E27FC236}">
                  <a16:creationId xmlns:a16="http://schemas.microsoft.com/office/drawing/2014/main" id="{E4F29A7E-F109-AEC5-70E0-16C878AF174F}"/>
                </a:ext>
              </a:extLst>
            </p:cNvPr>
            <p:cNvSpPr/>
            <p:nvPr/>
          </p:nvSpPr>
          <p:spPr>
            <a:xfrm>
              <a:off x="5211921" y="4394975"/>
              <a:ext cx="35078" cy="85181"/>
            </a:xfrm>
            <a:custGeom>
              <a:avLst/>
              <a:gdLst/>
              <a:ahLst/>
              <a:cxnLst/>
              <a:rect l="l" t="t" r="r" b="b"/>
              <a:pathLst>
                <a:path w="537" h="1304" extrusionOk="0">
                  <a:moveTo>
                    <a:pt x="1" y="0"/>
                  </a:moveTo>
                  <a:lnTo>
                    <a:pt x="1" y="1304"/>
                  </a:lnTo>
                  <a:lnTo>
                    <a:pt x="537" y="130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71;p18">
              <a:extLst>
                <a:ext uri="{FF2B5EF4-FFF2-40B4-BE49-F238E27FC236}">
                  <a16:creationId xmlns:a16="http://schemas.microsoft.com/office/drawing/2014/main" id="{7BB04244-39D9-CC8F-94FA-6DF1C0F29B80}"/>
                </a:ext>
              </a:extLst>
            </p:cNvPr>
            <p:cNvSpPr/>
            <p:nvPr/>
          </p:nvSpPr>
          <p:spPr>
            <a:xfrm>
              <a:off x="5103422" y="4466110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1" y="1"/>
                  </a:moveTo>
                  <a:lnTo>
                    <a:pt x="46" y="90"/>
                  </a:lnTo>
                  <a:lnTo>
                    <a:pt x="215" y="206"/>
                  </a:lnTo>
                  <a:lnTo>
                    <a:pt x="322" y="215"/>
                  </a:lnTo>
                  <a:lnTo>
                    <a:pt x="5359" y="215"/>
                  </a:lnTo>
                  <a:lnTo>
                    <a:pt x="5466" y="206"/>
                  </a:lnTo>
                  <a:lnTo>
                    <a:pt x="5645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2;p18">
              <a:extLst>
                <a:ext uri="{FF2B5EF4-FFF2-40B4-BE49-F238E27FC236}">
                  <a16:creationId xmlns:a16="http://schemas.microsoft.com/office/drawing/2014/main" id="{F8999786-C8F9-A9FB-2673-29313C3E2043}"/>
                </a:ext>
              </a:extLst>
            </p:cNvPr>
            <p:cNvSpPr/>
            <p:nvPr/>
          </p:nvSpPr>
          <p:spPr>
            <a:xfrm>
              <a:off x="5103422" y="4394975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322" y="0"/>
                  </a:moveTo>
                  <a:lnTo>
                    <a:pt x="215" y="9"/>
                  </a:lnTo>
                  <a:lnTo>
                    <a:pt x="46" y="125"/>
                  </a:lnTo>
                  <a:lnTo>
                    <a:pt x="1" y="214"/>
                  </a:lnTo>
                  <a:lnTo>
                    <a:pt x="5689" y="214"/>
                  </a:lnTo>
                  <a:lnTo>
                    <a:pt x="5645" y="125"/>
                  </a:lnTo>
                  <a:lnTo>
                    <a:pt x="5466" y="9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3;p18">
              <a:extLst>
                <a:ext uri="{FF2B5EF4-FFF2-40B4-BE49-F238E27FC236}">
                  <a16:creationId xmlns:a16="http://schemas.microsoft.com/office/drawing/2014/main" id="{088106FF-ED3B-4588-CD63-C463F901FB2D}"/>
                </a:ext>
              </a:extLst>
            </p:cNvPr>
            <p:cNvSpPr/>
            <p:nvPr/>
          </p:nvSpPr>
          <p:spPr>
            <a:xfrm>
              <a:off x="5148363" y="4309208"/>
              <a:ext cx="375147" cy="85834"/>
            </a:xfrm>
            <a:custGeom>
              <a:avLst/>
              <a:gdLst/>
              <a:ahLst/>
              <a:cxnLst/>
              <a:rect l="l" t="t" r="r" b="b"/>
              <a:pathLst>
                <a:path w="5743" h="1314" extrusionOk="0">
                  <a:moveTo>
                    <a:pt x="349" y="0"/>
                  </a:moveTo>
                  <a:lnTo>
                    <a:pt x="277" y="9"/>
                  </a:lnTo>
                  <a:lnTo>
                    <a:pt x="152" y="63"/>
                  </a:lnTo>
                  <a:lnTo>
                    <a:pt x="54" y="152"/>
                  </a:lnTo>
                  <a:lnTo>
                    <a:pt x="1" y="286"/>
                  </a:lnTo>
                  <a:lnTo>
                    <a:pt x="1" y="358"/>
                  </a:lnTo>
                  <a:lnTo>
                    <a:pt x="1" y="956"/>
                  </a:lnTo>
                  <a:lnTo>
                    <a:pt x="1" y="1027"/>
                  </a:lnTo>
                  <a:lnTo>
                    <a:pt x="54" y="1152"/>
                  </a:lnTo>
                  <a:lnTo>
                    <a:pt x="152" y="1251"/>
                  </a:lnTo>
                  <a:lnTo>
                    <a:pt x="277" y="1304"/>
                  </a:lnTo>
                  <a:lnTo>
                    <a:pt x="349" y="1313"/>
                  </a:lnTo>
                  <a:lnTo>
                    <a:pt x="5385" y="1313"/>
                  </a:lnTo>
                  <a:lnTo>
                    <a:pt x="5457" y="1304"/>
                  </a:lnTo>
                  <a:lnTo>
                    <a:pt x="5591" y="1251"/>
                  </a:lnTo>
                  <a:lnTo>
                    <a:pt x="5680" y="1152"/>
                  </a:lnTo>
                  <a:lnTo>
                    <a:pt x="5734" y="1027"/>
                  </a:lnTo>
                  <a:lnTo>
                    <a:pt x="5743" y="956"/>
                  </a:lnTo>
                  <a:lnTo>
                    <a:pt x="5743" y="358"/>
                  </a:lnTo>
                  <a:lnTo>
                    <a:pt x="5734" y="286"/>
                  </a:lnTo>
                  <a:lnTo>
                    <a:pt x="5680" y="152"/>
                  </a:lnTo>
                  <a:lnTo>
                    <a:pt x="5591" y="63"/>
                  </a:lnTo>
                  <a:lnTo>
                    <a:pt x="5457" y="9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4;p18">
              <a:extLst>
                <a:ext uri="{FF2B5EF4-FFF2-40B4-BE49-F238E27FC236}">
                  <a16:creationId xmlns:a16="http://schemas.microsoft.com/office/drawing/2014/main" id="{0091F33B-9CE1-84EB-45B1-BEF755A6DB22}"/>
                </a:ext>
              </a:extLst>
            </p:cNvPr>
            <p:cNvSpPr/>
            <p:nvPr/>
          </p:nvSpPr>
          <p:spPr>
            <a:xfrm>
              <a:off x="5183376" y="4309208"/>
              <a:ext cx="50233" cy="85834"/>
            </a:xfrm>
            <a:custGeom>
              <a:avLst/>
              <a:gdLst/>
              <a:ahLst/>
              <a:cxnLst/>
              <a:rect l="l" t="t" r="r" b="b"/>
              <a:pathLst>
                <a:path w="769" h="1314" extrusionOk="0">
                  <a:moveTo>
                    <a:pt x="0" y="0"/>
                  </a:moveTo>
                  <a:lnTo>
                    <a:pt x="0" y="1313"/>
                  </a:lnTo>
                  <a:lnTo>
                    <a:pt x="768" y="1313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5;p18">
              <a:extLst>
                <a:ext uri="{FF2B5EF4-FFF2-40B4-BE49-F238E27FC236}">
                  <a16:creationId xmlns:a16="http://schemas.microsoft.com/office/drawing/2014/main" id="{95BC0B91-D83F-242C-3D87-C08E7C0C43A2}"/>
                </a:ext>
              </a:extLst>
            </p:cNvPr>
            <p:cNvSpPr/>
            <p:nvPr/>
          </p:nvSpPr>
          <p:spPr>
            <a:xfrm>
              <a:off x="5258626" y="4309208"/>
              <a:ext cx="35078" cy="85834"/>
            </a:xfrm>
            <a:custGeom>
              <a:avLst/>
              <a:gdLst/>
              <a:ahLst/>
              <a:cxnLst/>
              <a:rect l="l" t="t" r="r" b="b"/>
              <a:pathLst>
                <a:path w="537" h="1314" extrusionOk="0">
                  <a:moveTo>
                    <a:pt x="0" y="0"/>
                  </a:moveTo>
                  <a:lnTo>
                    <a:pt x="0" y="1313"/>
                  </a:lnTo>
                  <a:lnTo>
                    <a:pt x="536" y="131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6;p18">
              <a:extLst>
                <a:ext uri="{FF2B5EF4-FFF2-40B4-BE49-F238E27FC236}">
                  <a16:creationId xmlns:a16="http://schemas.microsoft.com/office/drawing/2014/main" id="{7973381D-B632-CD26-49F2-0037D9BC02C7}"/>
                </a:ext>
              </a:extLst>
            </p:cNvPr>
            <p:cNvSpPr/>
            <p:nvPr/>
          </p:nvSpPr>
          <p:spPr>
            <a:xfrm>
              <a:off x="5150127" y="4380343"/>
              <a:ext cx="371620" cy="14698"/>
            </a:xfrm>
            <a:custGeom>
              <a:avLst/>
              <a:gdLst/>
              <a:ahLst/>
              <a:cxnLst/>
              <a:rect l="l" t="t" r="r" b="b"/>
              <a:pathLst>
                <a:path w="5689" h="225" extrusionOk="0">
                  <a:moveTo>
                    <a:pt x="0" y="1"/>
                  </a:moveTo>
                  <a:lnTo>
                    <a:pt x="45" y="90"/>
                  </a:lnTo>
                  <a:lnTo>
                    <a:pt x="215" y="206"/>
                  </a:lnTo>
                  <a:lnTo>
                    <a:pt x="322" y="224"/>
                  </a:lnTo>
                  <a:lnTo>
                    <a:pt x="5358" y="224"/>
                  </a:lnTo>
                  <a:lnTo>
                    <a:pt x="5465" y="206"/>
                  </a:lnTo>
                  <a:lnTo>
                    <a:pt x="5635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7;p18">
              <a:extLst>
                <a:ext uri="{FF2B5EF4-FFF2-40B4-BE49-F238E27FC236}">
                  <a16:creationId xmlns:a16="http://schemas.microsoft.com/office/drawing/2014/main" id="{BFCDE8A6-81CC-D84A-CCF5-9DB6004C7CD3}"/>
                </a:ext>
              </a:extLst>
            </p:cNvPr>
            <p:cNvSpPr/>
            <p:nvPr/>
          </p:nvSpPr>
          <p:spPr>
            <a:xfrm>
              <a:off x="5150127" y="4309208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22" y="0"/>
                  </a:moveTo>
                  <a:lnTo>
                    <a:pt x="215" y="9"/>
                  </a:lnTo>
                  <a:lnTo>
                    <a:pt x="45" y="125"/>
                  </a:lnTo>
                  <a:lnTo>
                    <a:pt x="0" y="224"/>
                  </a:lnTo>
                  <a:lnTo>
                    <a:pt x="5689" y="224"/>
                  </a:lnTo>
                  <a:lnTo>
                    <a:pt x="5635" y="125"/>
                  </a:lnTo>
                  <a:lnTo>
                    <a:pt x="5465" y="9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8;p18">
              <a:extLst>
                <a:ext uri="{FF2B5EF4-FFF2-40B4-BE49-F238E27FC236}">
                  <a16:creationId xmlns:a16="http://schemas.microsoft.com/office/drawing/2014/main" id="{EFFAEF2B-F896-ABA1-01CF-13C1B43318EF}"/>
                </a:ext>
              </a:extLst>
            </p:cNvPr>
            <p:cNvSpPr/>
            <p:nvPr/>
          </p:nvSpPr>
          <p:spPr>
            <a:xfrm>
              <a:off x="5070762" y="4223441"/>
              <a:ext cx="375147" cy="85834"/>
            </a:xfrm>
            <a:custGeom>
              <a:avLst/>
              <a:gdLst/>
              <a:ahLst/>
              <a:cxnLst/>
              <a:rect l="l" t="t" r="r" b="b"/>
              <a:pathLst>
                <a:path w="5743" h="1314" extrusionOk="0">
                  <a:moveTo>
                    <a:pt x="358" y="1"/>
                  </a:moveTo>
                  <a:lnTo>
                    <a:pt x="287" y="10"/>
                  </a:lnTo>
                  <a:lnTo>
                    <a:pt x="153" y="63"/>
                  </a:lnTo>
                  <a:lnTo>
                    <a:pt x="63" y="161"/>
                  </a:lnTo>
                  <a:lnTo>
                    <a:pt x="10" y="286"/>
                  </a:lnTo>
                  <a:lnTo>
                    <a:pt x="1" y="358"/>
                  </a:lnTo>
                  <a:lnTo>
                    <a:pt x="1" y="956"/>
                  </a:lnTo>
                  <a:lnTo>
                    <a:pt x="10" y="1028"/>
                  </a:lnTo>
                  <a:lnTo>
                    <a:pt x="63" y="1162"/>
                  </a:lnTo>
                  <a:lnTo>
                    <a:pt x="153" y="1251"/>
                  </a:lnTo>
                  <a:lnTo>
                    <a:pt x="287" y="1304"/>
                  </a:lnTo>
                  <a:lnTo>
                    <a:pt x="358" y="1313"/>
                  </a:lnTo>
                  <a:lnTo>
                    <a:pt x="5395" y="1313"/>
                  </a:lnTo>
                  <a:lnTo>
                    <a:pt x="5466" y="1304"/>
                  </a:lnTo>
                  <a:lnTo>
                    <a:pt x="5591" y="1251"/>
                  </a:lnTo>
                  <a:lnTo>
                    <a:pt x="5689" y="1162"/>
                  </a:lnTo>
                  <a:lnTo>
                    <a:pt x="5743" y="1028"/>
                  </a:lnTo>
                  <a:lnTo>
                    <a:pt x="5743" y="956"/>
                  </a:lnTo>
                  <a:lnTo>
                    <a:pt x="5743" y="358"/>
                  </a:lnTo>
                  <a:lnTo>
                    <a:pt x="5743" y="286"/>
                  </a:lnTo>
                  <a:lnTo>
                    <a:pt x="5689" y="161"/>
                  </a:lnTo>
                  <a:lnTo>
                    <a:pt x="5591" y="63"/>
                  </a:lnTo>
                  <a:lnTo>
                    <a:pt x="5466" y="10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9;p18">
              <a:extLst>
                <a:ext uri="{FF2B5EF4-FFF2-40B4-BE49-F238E27FC236}">
                  <a16:creationId xmlns:a16="http://schemas.microsoft.com/office/drawing/2014/main" id="{BC2F3044-E888-2979-BF57-D5C80D106E5F}"/>
                </a:ext>
              </a:extLst>
            </p:cNvPr>
            <p:cNvSpPr/>
            <p:nvPr/>
          </p:nvSpPr>
          <p:spPr>
            <a:xfrm>
              <a:off x="5105774" y="4223441"/>
              <a:ext cx="50233" cy="85834"/>
            </a:xfrm>
            <a:custGeom>
              <a:avLst/>
              <a:gdLst/>
              <a:ahLst/>
              <a:cxnLst/>
              <a:rect l="l" t="t" r="r" b="b"/>
              <a:pathLst>
                <a:path w="769" h="1314" extrusionOk="0">
                  <a:moveTo>
                    <a:pt x="1" y="1"/>
                  </a:moveTo>
                  <a:lnTo>
                    <a:pt x="1" y="1313"/>
                  </a:lnTo>
                  <a:lnTo>
                    <a:pt x="769" y="1313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80;p18">
              <a:extLst>
                <a:ext uri="{FF2B5EF4-FFF2-40B4-BE49-F238E27FC236}">
                  <a16:creationId xmlns:a16="http://schemas.microsoft.com/office/drawing/2014/main" id="{A2D04913-B20C-B20E-8B3A-D4AB455CBB53}"/>
                </a:ext>
              </a:extLst>
            </p:cNvPr>
            <p:cNvSpPr/>
            <p:nvPr/>
          </p:nvSpPr>
          <p:spPr>
            <a:xfrm>
              <a:off x="5181024" y="4223441"/>
              <a:ext cx="35078" cy="85834"/>
            </a:xfrm>
            <a:custGeom>
              <a:avLst/>
              <a:gdLst/>
              <a:ahLst/>
              <a:cxnLst/>
              <a:rect l="l" t="t" r="r" b="b"/>
              <a:pathLst>
                <a:path w="537" h="1314" extrusionOk="0">
                  <a:moveTo>
                    <a:pt x="1" y="1"/>
                  </a:moveTo>
                  <a:lnTo>
                    <a:pt x="1" y="1313"/>
                  </a:lnTo>
                  <a:lnTo>
                    <a:pt x="536" y="1313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81;p18">
              <a:extLst>
                <a:ext uri="{FF2B5EF4-FFF2-40B4-BE49-F238E27FC236}">
                  <a16:creationId xmlns:a16="http://schemas.microsoft.com/office/drawing/2014/main" id="{FA30D211-FDF3-418C-2191-519F92D9A338}"/>
                </a:ext>
              </a:extLst>
            </p:cNvPr>
            <p:cNvSpPr/>
            <p:nvPr/>
          </p:nvSpPr>
          <p:spPr>
            <a:xfrm>
              <a:off x="5072525" y="4294641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1" y="0"/>
                  </a:moveTo>
                  <a:lnTo>
                    <a:pt x="45" y="98"/>
                  </a:lnTo>
                  <a:lnTo>
                    <a:pt x="224" y="214"/>
                  </a:lnTo>
                  <a:lnTo>
                    <a:pt x="331" y="223"/>
                  </a:lnTo>
                  <a:lnTo>
                    <a:pt x="5359" y="223"/>
                  </a:lnTo>
                  <a:lnTo>
                    <a:pt x="5475" y="214"/>
                  </a:lnTo>
                  <a:lnTo>
                    <a:pt x="5644" y="98"/>
                  </a:lnTo>
                  <a:lnTo>
                    <a:pt x="5689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82;p18">
              <a:extLst>
                <a:ext uri="{FF2B5EF4-FFF2-40B4-BE49-F238E27FC236}">
                  <a16:creationId xmlns:a16="http://schemas.microsoft.com/office/drawing/2014/main" id="{53BB56C7-0504-206E-D9B6-2A473E297561}"/>
                </a:ext>
              </a:extLst>
            </p:cNvPr>
            <p:cNvSpPr/>
            <p:nvPr/>
          </p:nvSpPr>
          <p:spPr>
            <a:xfrm>
              <a:off x="5072525" y="4223441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31" y="1"/>
                  </a:moveTo>
                  <a:lnTo>
                    <a:pt x="224" y="19"/>
                  </a:lnTo>
                  <a:lnTo>
                    <a:pt x="45" y="135"/>
                  </a:lnTo>
                  <a:lnTo>
                    <a:pt x="1" y="224"/>
                  </a:lnTo>
                  <a:lnTo>
                    <a:pt x="5689" y="224"/>
                  </a:lnTo>
                  <a:lnTo>
                    <a:pt x="5644" y="135"/>
                  </a:lnTo>
                  <a:lnTo>
                    <a:pt x="5475" y="19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83;p18">
              <a:extLst>
                <a:ext uri="{FF2B5EF4-FFF2-40B4-BE49-F238E27FC236}">
                  <a16:creationId xmlns:a16="http://schemas.microsoft.com/office/drawing/2014/main" id="{1BD2172D-1CA1-9100-F606-F95E85B07C29}"/>
                </a:ext>
              </a:extLst>
            </p:cNvPr>
            <p:cNvSpPr/>
            <p:nvPr/>
          </p:nvSpPr>
          <p:spPr>
            <a:xfrm>
              <a:off x="5101724" y="4138262"/>
              <a:ext cx="375147" cy="85246"/>
            </a:xfrm>
            <a:custGeom>
              <a:avLst/>
              <a:gdLst/>
              <a:ahLst/>
              <a:cxnLst/>
              <a:rect l="l" t="t" r="r" b="b"/>
              <a:pathLst>
                <a:path w="5743" h="1305" extrusionOk="0">
                  <a:moveTo>
                    <a:pt x="277" y="1"/>
                  </a:moveTo>
                  <a:lnTo>
                    <a:pt x="152" y="55"/>
                  </a:lnTo>
                  <a:lnTo>
                    <a:pt x="54" y="153"/>
                  </a:lnTo>
                  <a:lnTo>
                    <a:pt x="0" y="278"/>
                  </a:lnTo>
                  <a:lnTo>
                    <a:pt x="0" y="349"/>
                  </a:lnTo>
                  <a:lnTo>
                    <a:pt x="0" y="956"/>
                  </a:lnTo>
                  <a:lnTo>
                    <a:pt x="0" y="1028"/>
                  </a:lnTo>
                  <a:lnTo>
                    <a:pt x="54" y="1153"/>
                  </a:lnTo>
                  <a:lnTo>
                    <a:pt x="152" y="1251"/>
                  </a:lnTo>
                  <a:lnTo>
                    <a:pt x="277" y="1305"/>
                  </a:lnTo>
                  <a:lnTo>
                    <a:pt x="5456" y="1305"/>
                  </a:lnTo>
                  <a:lnTo>
                    <a:pt x="5590" y="1251"/>
                  </a:lnTo>
                  <a:lnTo>
                    <a:pt x="5680" y="1153"/>
                  </a:lnTo>
                  <a:lnTo>
                    <a:pt x="5733" y="1028"/>
                  </a:lnTo>
                  <a:lnTo>
                    <a:pt x="5742" y="956"/>
                  </a:lnTo>
                  <a:lnTo>
                    <a:pt x="5742" y="349"/>
                  </a:lnTo>
                  <a:lnTo>
                    <a:pt x="5733" y="278"/>
                  </a:lnTo>
                  <a:lnTo>
                    <a:pt x="5680" y="153"/>
                  </a:lnTo>
                  <a:lnTo>
                    <a:pt x="5590" y="55"/>
                  </a:lnTo>
                  <a:lnTo>
                    <a:pt x="5456" y="1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4;p18">
              <a:extLst>
                <a:ext uri="{FF2B5EF4-FFF2-40B4-BE49-F238E27FC236}">
                  <a16:creationId xmlns:a16="http://schemas.microsoft.com/office/drawing/2014/main" id="{21737BB6-91DE-D24A-A8BE-AFC7AABB0C09}"/>
                </a:ext>
              </a:extLst>
            </p:cNvPr>
            <p:cNvSpPr/>
            <p:nvPr/>
          </p:nvSpPr>
          <p:spPr>
            <a:xfrm>
              <a:off x="5136671" y="4138262"/>
              <a:ext cx="50233" cy="85246"/>
            </a:xfrm>
            <a:custGeom>
              <a:avLst/>
              <a:gdLst/>
              <a:ahLst/>
              <a:cxnLst/>
              <a:rect l="l" t="t" r="r" b="b"/>
              <a:pathLst>
                <a:path w="769" h="1305" extrusionOk="0">
                  <a:moveTo>
                    <a:pt x="1" y="1"/>
                  </a:moveTo>
                  <a:lnTo>
                    <a:pt x="1" y="1305"/>
                  </a:lnTo>
                  <a:lnTo>
                    <a:pt x="769" y="1305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85;p18">
              <a:extLst>
                <a:ext uri="{FF2B5EF4-FFF2-40B4-BE49-F238E27FC236}">
                  <a16:creationId xmlns:a16="http://schemas.microsoft.com/office/drawing/2014/main" id="{A43FEB46-C5E3-504E-BE16-8814BD5D34D0}"/>
                </a:ext>
              </a:extLst>
            </p:cNvPr>
            <p:cNvSpPr/>
            <p:nvPr/>
          </p:nvSpPr>
          <p:spPr>
            <a:xfrm>
              <a:off x="5211921" y="4138262"/>
              <a:ext cx="35078" cy="85246"/>
            </a:xfrm>
            <a:custGeom>
              <a:avLst/>
              <a:gdLst/>
              <a:ahLst/>
              <a:cxnLst/>
              <a:rect l="l" t="t" r="r" b="b"/>
              <a:pathLst>
                <a:path w="537" h="1305" extrusionOk="0">
                  <a:moveTo>
                    <a:pt x="1" y="1"/>
                  </a:moveTo>
                  <a:lnTo>
                    <a:pt x="1" y="1305"/>
                  </a:lnTo>
                  <a:lnTo>
                    <a:pt x="537" y="130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86;p18">
              <a:extLst>
                <a:ext uri="{FF2B5EF4-FFF2-40B4-BE49-F238E27FC236}">
                  <a16:creationId xmlns:a16="http://schemas.microsoft.com/office/drawing/2014/main" id="{D6427903-FBCB-F302-4FD0-5A3C96F4D369}"/>
                </a:ext>
              </a:extLst>
            </p:cNvPr>
            <p:cNvSpPr/>
            <p:nvPr/>
          </p:nvSpPr>
          <p:spPr>
            <a:xfrm>
              <a:off x="5103422" y="4209462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1" y="0"/>
                  </a:moveTo>
                  <a:lnTo>
                    <a:pt x="46" y="90"/>
                  </a:lnTo>
                  <a:lnTo>
                    <a:pt x="215" y="206"/>
                  </a:lnTo>
                  <a:lnTo>
                    <a:pt x="322" y="215"/>
                  </a:lnTo>
                  <a:lnTo>
                    <a:pt x="5359" y="215"/>
                  </a:lnTo>
                  <a:lnTo>
                    <a:pt x="5466" y="206"/>
                  </a:lnTo>
                  <a:lnTo>
                    <a:pt x="5645" y="90"/>
                  </a:lnTo>
                  <a:lnTo>
                    <a:pt x="5689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87;p18">
              <a:extLst>
                <a:ext uri="{FF2B5EF4-FFF2-40B4-BE49-F238E27FC236}">
                  <a16:creationId xmlns:a16="http://schemas.microsoft.com/office/drawing/2014/main" id="{C3037A62-A7FA-002C-227D-845E0D31F9D7}"/>
                </a:ext>
              </a:extLst>
            </p:cNvPr>
            <p:cNvSpPr/>
            <p:nvPr/>
          </p:nvSpPr>
          <p:spPr>
            <a:xfrm>
              <a:off x="5103422" y="4138262"/>
              <a:ext cx="371685" cy="14110"/>
            </a:xfrm>
            <a:custGeom>
              <a:avLst/>
              <a:gdLst/>
              <a:ahLst/>
              <a:cxnLst/>
              <a:rect l="l" t="t" r="r" b="b"/>
              <a:pathLst>
                <a:path w="5690" h="216" extrusionOk="0">
                  <a:moveTo>
                    <a:pt x="322" y="1"/>
                  </a:moveTo>
                  <a:lnTo>
                    <a:pt x="215" y="10"/>
                  </a:lnTo>
                  <a:lnTo>
                    <a:pt x="46" y="126"/>
                  </a:lnTo>
                  <a:lnTo>
                    <a:pt x="1" y="215"/>
                  </a:lnTo>
                  <a:lnTo>
                    <a:pt x="5689" y="215"/>
                  </a:lnTo>
                  <a:lnTo>
                    <a:pt x="5645" y="126"/>
                  </a:lnTo>
                  <a:lnTo>
                    <a:pt x="5466" y="10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88;p18">
              <a:extLst>
                <a:ext uri="{FF2B5EF4-FFF2-40B4-BE49-F238E27FC236}">
                  <a16:creationId xmlns:a16="http://schemas.microsoft.com/office/drawing/2014/main" id="{7ADD963E-4CD5-7545-2210-EC450E878073}"/>
                </a:ext>
              </a:extLst>
            </p:cNvPr>
            <p:cNvSpPr/>
            <p:nvPr/>
          </p:nvSpPr>
          <p:spPr>
            <a:xfrm>
              <a:off x="5486663" y="4394975"/>
              <a:ext cx="375147" cy="85181"/>
            </a:xfrm>
            <a:custGeom>
              <a:avLst/>
              <a:gdLst/>
              <a:ahLst/>
              <a:cxnLst/>
              <a:rect l="l" t="t" r="r" b="b"/>
              <a:pathLst>
                <a:path w="5743" h="1304" extrusionOk="0">
                  <a:moveTo>
                    <a:pt x="278" y="0"/>
                  </a:moveTo>
                  <a:lnTo>
                    <a:pt x="153" y="54"/>
                  </a:lnTo>
                  <a:lnTo>
                    <a:pt x="54" y="152"/>
                  </a:lnTo>
                  <a:lnTo>
                    <a:pt x="1" y="277"/>
                  </a:lnTo>
                  <a:lnTo>
                    <a:pt x="1" y="348"/>
                  </a:lnTo>
                  <a:lnTo>
                    <a:pt x="1" y="956"/>
                  </a:lnTo>
                  <a:lnTo>
                    <a:pt x="1" y="1027"/>
                  </a:lnTo>
                  <a:lnTo>
                    <a:pt x="54" y="1152"/>
                  </a:lnTo>
                  <a:lnTo>
                    <a:pt x="153" y="1250"/>
                  </a:lnTo>
                  <a:lnTo>
                    <a:pt x="278" y="1304"/>
                  </a:lnTo>
                  <a:lnTo>
                    <a:pt x="5457" y="1304"/>
                  </a:lnTo>
                  <a:lnTo>
                    <a:pt x="5582" y="1250"/>
                  </a:lnTo>
                  <a:lnTo>
                    <a:pt x="5680" y="1152"/>
                  </a:lnTo>
                  <a:lnTo>
                    <a:pt x="5734" y="1027"/>
                  </a:lnTo>
                  <a:lnTo>
                    <a:pt x="5743" y="956"/>
                  </a:lnTo>
                  <a:lnTo>
                    <a:pt x="5743" y="348"/>
                  </a:lnTo>
                  <a:lnTo>
                    <a:pt x="5734" y="277"/>
                  </a:lnTo>
                  <a:lnTo>
                    <a:pt x="5680" y="152"/>
                  </a:lnTo>
                  <a:lnTo>
                    <a:pt x="5582" y="54"/>
                  </a:lnTo>
                  <a:lnTo>
                    <a:pt x="5457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89;p18">
              <a:extLst>
                <a:ext uri="{FF2B5EF4-FFF2-40B4-BE49-F238E27FC236}">
                  <a16:creationId xmlns:a16="http://schemas.microsoft.com/office/drawing/2014/main" id="{8C74FB7E-47EC-5CD1-B2E5-17AE577BB8D5}"/>
                </a:ext>
              </a:extLst>
            </p:cNvPr>
            <p:cNvSpPr/>
            <p:nvPr/>
          </p:nvSpPr>
          <p:spPr>
            <a:xfrm>
              <a:off x="5521087" y="4394975"/>
              <a:ext cx="50821" cy="85181"/>
            </a:xfrm>
            <a:custGeom>
              <a:avLst/>
              <a:gdLst/>
              <a:ahLst/>
              <a:cxnLst/>
              <a:rect l="l" t="t" r="r" b="b"/>
              <a:pathLst>
                <a:path w="778" h="1304" extrusionOk="0">
                  <a:moveTo>
                    <a:pt x="1" y="0"/>
                  </a:moveTo>
                  <a:lnTo>
                    <a:pt x="1" y="1304"/>
                  </a:lnTo>
                  <a:lnTo>
                    <a:pt x="778" y="1304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90;p18">
              <a:extLst>
                <a:ext uri="{FF2B5EF4-FFF2-40B4-BE49-F238E27FC236}">
                  <a16:creationId xmlns:a16="http://schemas.microsoft.com/office/drawing/2014/main" id="{EDD200C7-6265-7551-586A-833CFB0686E4}"/>
                </a:ext>
              </a:extLst>
            </p:cNvPr>
            <p:cNvSpPr/>
            <p:nvPr/>
          </p:nvSpPr>
          <p:spPr>
            <a:xfrm>
              <a:off x="5596338" y="4394975"/>
              <a:ext cx="35078" cy="85181"/>
            </a:xfrm>
            <a:custGeom>
              <a:avLst/>
              <a:gdLst/>
              <a:ahLst/>
              <a:cxnLst/>
              <a:rect l="l" t="t" r="r" b="b"/>
              <a:pathLst>
                <a:path w="537" h="1304" extrusionOk="0">
                  <a:moveTo>
                    <a:pt x="1" y="0"/>
                  </a:moveTo>
                  <a:lnTo>
                    <a:pt x="1" y="1304"/>
                  </a:lnTo>
                  <a:lnTo>
                    <a:pt x="537" y="130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91;p18">
              <a:extLst>
                <a:ext uri="{FF2B5EF4-FFF2-40B4-BE49-F238E27FC236}">
                  <a16:creationId xmlns:a16="http://schemas.microsoft.com/office/drawing/2014/main" id="{6C244748-B2BB-E229-A790-6CBF5F68AFD0}"/>
                </a:ext>
              </a:extLst>
            </p:cNvPr>
            <p:cNvSpPr/>
            <p:nvPr/>
          </p:nvSpPr>
          <p:spPr>
            <a:xfrm>
              <a:off x="5488427" y="4466110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1" y="1"/>
                  </a:moveTo>
                  <a:lnTo>
                    <a:pt x="45" y="90"/>
                  </a:lnTo>
                  <a:lnTo>
                    <a:pt x="215" y="206"/>
                  </a:lnTo>
                  <a:lnTo>
                    <a:pt x="322" y="215"/>
                  </a:lnTo>
                  <a:lnTo>
                    <a:pt x="5359" y="215"/>
                  </a:lnTo>
                  <a:lnTo>
                    <a:pt x="5466" y="206"/>
                  </a:lnTo>
                  <a:lnTo>
                    <a:pt x="5636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92;p18">
              <a:extLst>
                <a:ext uri="{FF2B5EF4-FFF2-40B4-BE49-F238E27FC236}">
                  <a16:creationId xmlns:a16="http://schemas.microsoft.com/office/drawing/2014/main" id="{0BE15BA5-0F00-109B-B288-616F6A908CF8}"/>
                </a:ext>
              </a:extLst>
            </p:cNvPr>
            <p:cNvSpPr/>
            <p:nvPr/>
          </p:nvSpPr>
          <p:spPr>
            <a:xfrm>
              <a:off x="5488427" y="4394975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322" y="0"/>
                  </a:moveTo>
                  <a:lnTo>
                    <a:pt x="215" y="9"/>
                  </a:lnTo>
                  <a:lnTo>
                    <a:pt x="45" y="125"/>
                  </a:lnTo>
                  <a:lnTo>
                    <a:pt x="1" y="214"/>
                  </a:lnTo>
                  <a:lnTo>
                    <a:pt x="5689" y="214"/>
                  </a:lnTo>
                  <a:lnTo>
                    <a:pt x="5636" y="125"/>
                  </a:lnTo>
                  <a:lnTo>
                    <a:pt x="5466" y="9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93;p18">
              <a:extLst>
                <a:ext uri="{FF2B5EF4-FFF2-40B4-BE49-F238E27FC236}">
                  <a16:creationId xmlns:a16="http://schemas.microsoft.com/office/drawing/2014/main" id="{CF597927-8DDA-EF9F-4104-17E357DDF066}"/>
                </a:ext>
              </a:extLst>
            </p:cNvPr>
            <p:cNvSpPr/>
            <p:nvPr/>
          </p:nvSpPr>
          <p:spPr>
            <a:xfrm>
              <a:off x="5533368" y="4309208"/>
              <a:ext cx="375147" cy="85834"/>
            </a:xfrm>
            <a:custGeom>
              <a:avLst/>
              <a:gdLst/>
              <a:ahLst/>
              <a:cxnLst/>
              <a:rect l="l" t="t" r="r" b="b"/>
              <a:pathLst>
                <a:path w="5743" h="1314" extrusionOk="0">
                  <a:moveTo>
                    <a:pt x="349" y="0"/>
                  </a:moveTo>
                  <a:lnTo>
                    <a:pt x="277" y="9"/>
                  </a:lnTo>
                  <a:lnTo>
                    <a:pt x="152" y="63"/>
                  </a:lnTo>
                  <a:lnTo>
                    <a:pt x="54" y="152"/>
                  </a:lnTo>
                  <a:lnTo>
                    <a:pt x="0" y="286"/>
                  </a:lnTo>
                  <a:lnTo>
                    <a:pt x="0" y="358"/>
                  </a:lnTo>
                  <a:lnTo>
                    <a:pt x="0" y="956"/>
                  </a:lnTo>
                  <a:lnTo>
                    <a:pt x="0" y="1027"/>
                  </a:lnTo>
                  <a:lnTo>
                    <a:pt x="54" y="1152"/>
                  </a:lnTo>
                  <a:lnTo>
                    <a:pt x="152" y="1251"/>
                  </a:lnTo>
                  <a:lnTo>
                    <a:pt x="277" y="1304"/>
                  </a:lnTo>
                  <a:lnTo>
                    <a:pt x="349" y="1313"/>
                  </a:lnTo>
                  <a:lnTo>
                    <a:pt x="5385" y="1313"/>
                  </a:lnTo>
                  <a:lnTo>
                    <a:pt x="5457" y="1304"/>
                  </a:lnTo>
                  <a:lnTo>
                    <a:pt x="5582" y="1251"/>
                  </a:lnTo>
                  <a:lnTo>
                    <a:pt x="5680" y="1152"/>
                  </a:lnTo>
                  <a:lnTo>
                    <a:pt x="5733" y="1027"/>
                  </a:lnTo>
                  <a:lnTo>
                    <a:pt x="5742" y="956"/>
                  </a:lnTo>
                  <a:lnTo>
                    <a:pt x="5742" y="358"/>
                  </a:lnTo>
                  <a:lnTo>
                    <a:pt x="5733" y="286"/>
                  </a:lnTo>
                  <a:lnTo>
                    <a:pt x="5680" y="152"/>
                  </a:lnTo>
                  <a:lnTo>
                    <a:pt x="5582" y="63"/>
                  </a:lnTo>
                  <a:lnTo>
                    <a:pt x="5457" y="9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94;p18">
              <a:extLst>
                <a:ext uri="{FF2B5EF4-FFF2-40B4-BE49-F238E27FC236}">
                  <a16:creationId xmlns:a16="http://schemas.microsoft.com/office/drawing/2014/main" id="{871FB7EE-B9C1-F010-1109-AE5CCACA8EA7}"/>
                </a:ext>
              </a:extLst>
            </p:cNvPr>
            <p:cNvSpPr/>
            <p:nvPr/>
          </p:nvSpPr>
          <p:spPr>
            <a:xfrm>
              <a:off x="5567792" y="4309208"/>
              <a:ext cx="50821" cy="85834"/>
            </a:xfrm>
            <a:custGeom>
              <a:avLst/>
              <a:gdLst/>
              <a:ahLst/>
              <a:cxnLst/>
              <a:rect l="l" t="t" r="r" b="b"/>
              <a:pathLst>
                <a:path w="778" h="1314" extrusionOk="0">
                  <a:moveTo>
                    <a:pt x="0" y="0"/>
                  </a:moveTo>
                  <a:lnTo>
                    <a:pt x="0" y="1313"/>
                  </a:lnTo>
                  <a:lnTo>
                    <a:pt x="777" y="131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95;p18">
              <a:extLst>
                <a:ext uri="{FF2B5EF4-FFF2-40B4-BE49-F238E27FC236}">
                  <a16:creationId xmlns:a16="http://schemas.microsoft.com/office/drawing/2014/main" id="{F3072BE6-06FA-04C2-5C68-3A4D9A5788AD}"/>
                </a:ext>
              </a:extLst>
            </p:cNvPr>
            <p:cNvSpPr/>
            <p:nvPr/>
          </p:nvSpPr>
          <p:spPr>
            <a:xfrm>
              <a:off x="5643042" y="4309208"/>
              <a:ext cx="35013" cy="85834"/>
            </a:xfrm>
            <a:custGeom>
              <a:avLst/>
              <a:gdLst/>
              <a:ahLst/>
              <a:cxnLst/>
              <a:rect l="l" t="t" r="r" b="b"/>
              <a:pathLst>
                <a:path w="536" h="1314" extrusionOk="0">
                  <a:moveTo>
                    <a:pt x="0" y="0"/>
                  </a:moveTo>
                  <a:lnTo>
                    <a:pt x="0" y="1313"/>
                  </a:lnTo>
                  <a:lnTo>
                    <a:pt x="536" y="131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96;p18">
              <a:extLst>
                <a:ext uri="{FF2B5EF4-FFF2-40B4-BE49-F238E27FC236}">
                  <a16:creationId xmlns:a16="http://schemas.microsoft.com/office/drawing/2014/main" id="{73122090-838A-9A16-C329-E788F55129D4}"/>
                </a:ext>
              </a:extLst>
            </p:cNvPr>
            <p:cNvSpPr/>
            <p:nvPr/>
          </p:nvSpPr>
          <p:spPr>
            <a:xfrm>
              <a:off x="5535131" y="4380343"/>
              <a:ext cx="371620" cy="14698"/>
            </a:xfrm>
            <a:custGeom>
              <a:avLst/>
              <a:gdLst/>
              <a:ahLst/>
              <a:cxnLst/>
              <a:rect l="l" t="t" r="r" b="b"/>
              <a:pathLst>
                <a:path w="5689" h="225" extrusionOk="0">
                  <a:moveTo>
                    <a:pt x="0" y="1"/>
                  </a:moveTo>
                  <a:lnTo>
                    <a:pt x="45" y="90"/>
                  </a:lnTo>
                  <a:lnTo>
                    <a:pt x="214" y="206"/>
                  </a:lnTo>
                  <a:lnTo>
                    <a:pt x="322" y="224"/>
                  </a:lnTo>
                  <a:lnTo>
                    <a:pt x="5358" y="224"/>
                  </a:lnTo>
                  <a:lnTo>
                    <a:pt x="5465" y="206"/>
                  </a:lnTo>
                  <a:lnTo>
                    <a:pt x="5635" y="90"/>
                  </a:lnTo>
                  <a:lnTo>
                    <a:pt x="5688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97;p18">
              <a:extLst>
                <a:ext uri="{FF2B5EF4-FFF2-40B4-BE49-F238E27FC236}">
                  <a16:creationId xmlns:a16="http://schemas.microsoft.com/office/drawing/2014/main" id="{4EE07E59-0C27-9FD7-5604-E24127DDB197}"/>
                </a:ext>
              </a:extLst>
            </p:cNvPr>
            <p:cNvSpPr/>
            <p:nvPr/>
          </p:nvSpPr>
          <p:spPr>
            <a:xfrm>
              <a:off x="5535131" y="4309208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22" y="0"/>
                  </a:moveTo>
                  <a:lnTo>
                    <a:pt x="214" y="9"/>
                  </a:lnTo>
                  <a:lnTo>
                    <a:pt x="45" y="125"/>
                  </a:lnTo>
                  <a:lnTo>
                    <a:pt x="0" y="224"/>
                  </a:lnTo>
                  <a:lnTo>
                    <a:pt x="5688" y="224"/>
                  </a:lnTo>
                  <a:lnTo>
                    <a:pt x="5635" y="125"/>
                  </a:lnTo>
                  <a:lnTo>
                    <a:pt x="5465" y="9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98;p18">
              <a:extLst>
                <a:ext uri="{FF2B5EF4-FFF2-40B4-BE49-F238E27FC236}">
                  <a16:creationId xmlns:a16="http://schemas.microsoft.com/office/drawing/2014/main" id="{465C1F8F-AE05-081E-4853-DADBDC2CE142}"/>
                </a:ext>
              </a:extLst>
            </p:cNvPr>
            <p:cNvSpPr/>
            <p:nvPr/>
          </p:nvSpPr>
          <p:spPr>
            <a:xfrm>
              <a:off x="5455766" y="4223441"/>
              <a:ext cx="375147" cy="85834"/>
            </a:xfrm>
            <a:custGeom>
              <a:avLst/>
              <a:gdLst/>
              <a:ahLst/>
              <a:cxnLst/>
              <a:rect l="l" t="t" r="r" b="b"/>
              <a:pathLst>
                <a:path w="5743" h="1314" extrusionOk="0">
                  <a:moveTo>
                    <a:pt x="349" y="1"/>
                  </a:moveTo>
                  <a:lnTo>
                    <a:pt x="277" y="10"/>
                  </a:lnTo>
                  <a:lnTo>
                    <a:pt x="152" y="63"/>
                  </a:lnTo>
                  <a:lnTo>
                    <a:pt x="54" y="161"/>
                  </a:lnTo>
                  <a:lnTo>
                    <a:pt x="1" y="286"/>
                  </a:lnTo>
                  <a:lnTo>
                    <a:pt x="1" y="358"/>
                  </a:lnTo>
                  <a:lnTo>
                    <a:pt x="1" y="956"/>
                  </a:lnTo>
                  <a:lnTo>
                    <a:pt x="1" y="1028"/>
                  </a:lnTo>
                  <a:lnTo>
                    <a:pt x="54" y="1162"/>
                  </a:lnTo>
                  <a:lnTo>
                    <a:pt x="152" y="1251"/>
                  </a:lnTo>
                  <a:lnTo>
                    <a:pt x="277" y="1304"/>
                  </a:lnTo>
                  <a:lnTo>
                    <a:pt x="349" y="1313"/>
                  </a:lnTo>
                  <a:lnTo>
                    <a:pt x="5385" y="1313"/>
                  </a:lnTo>
                  <a:lnTo>
                    <a:pt x="5457" y="1304"/>
                  </a:lnTo>
                  <a:lnTo>
                    <a:pt x="5591" y="1251"/>
                  </a:lnTo>
                  <a:lnTo>
                    <a:pt x="5680" y="1162"/>
                  </a:lnTo>
                  <a:lnTo>
                    <a:pt x="5734" y="1028"/>
                  </a:lnTo>
                  <a:lnTo>
                    <a:pt x="5743" y="956"/>
                  </a:lnTo>
                  <a:lnTo>
                    <a:pt x="5743" y="358"/>
                  </a:lnTo>
                  <a:lnTo>
                    <a:pt x="5734" y="286"/>
                  </a:lnTo>
                  <a:lnTo>
                    <a:pt x="5680" y="161"/>
                  </a:lnTo>
                  <a:lnTo>
                    <a:pt x="5591" y="63"/>
                  </a:lnTo>
                  <a:lnTo>
                    <a:pt x="5457" y="10"/>
                  </a:lnTo>
                  <a:lnTo>
                    <a:pt x="5385" y="1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99;p18">
              <a:extLst>
                <a:ext uri="{FF2B5EF4-FFF2-40B4-BE49-F238E27FC236}">
                  <a16:creationId xmlns:a16="http://schemas.microsoft.com/office/drawing/2014/main" id="{87F1AAC2-BD7C-4389-057F-ED402BE5AB08}"/>
                </a:ext>
              </a:extLst>
            </p:cNvPr>
            <p:cNvSpPr/>
            <p:nvPr/>
          </p:nvSpPr>
          <p:spPr>
            <a:xfrm>
              <a:off x="5490778" y="4223441"/>
              <a:ext cx="50233" cy="85834"/>
            </a:xfrm>
            <a:custGeom>
              <a:avLst/>
              <a:gdLst/>
              <a:ahLst/>
              <a:cxnLst/>
              <a:rect l="l" t="t" r="r" b="b"/>
              <a:pathLst>
                <a:path w="769" h="1314" extrusionOk="0">
                  <a:moveTo>
                    <a:pt x="0" y="1"/>
                  </a:moveTo>
                  <a:lnTo>
                    <a:pt x="0" y="1313"/>
                  </a:lnTo>
                  <a:lnTo>
                    <a:pt x="768" y="131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500;p18">
              <a:extLst>
                <a:ext uri="{FF2B5EF4-FFF2-40B4-BE49-F238E27FC236}">
                  <a16:creationId xmlns:a16="http://schemas.microsoft.com/office/drawing/2014/main" id="{6A2336B8-5F4C-068E-4940-9CF5F3492DDE}"/>
                </a:ext>
              </a:extLst>
            </p:cNvPr>
            <p:cNvSpPr/>
            <p:nvPr/>
          </p:nvSpPr>
          <p:spPr>
            <a:xfrm>
              <a:off x="5566028" y="4223441"/>
              <a:ext cx="35078" cy="85834"/>
            </a:xfrm>
            <a:custGeom>
              <a:avLst/>
              <a:gdLst/>
              <a:ahLst/>
              <a:cxnLst/>
              <a:rect l="l" t="t" r="r" b="b"/>
              <a:pathLst>
                <a:path w="537" h="1314" extrusionOk="0">
                  <a:moveTo>
                    <a:pt x="0" y="1"/>
                  </a:moveTo>
                  <a:lnTo>
                    <a:pt x="0" y="1313"/>
                  </a:lnTo>
                  <a:lnTo>
                    <a:pt x="536" y="1313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501;p18">
              <a:extLst>
                <a:ext uri="{FF2B5EF4-FFF2-40B4-BE49-F238E27FC236}">
                  <a16:creationId xmlns:a16="http://schemas.microsoft.com/office/drawing/2014/main" id="{CC30A285-C0CF-58D4-39A1-0F939DDC9242}"/>
                </a:ext>
              </a:extLst>
            </p:cNvPr>
            <p:cNvSpPr/>
            <p:nvPr/>
          </p:nvSpPr>
          <p:spPr>
            <a:xfrm>
              <a:off x="5457530" y="4294641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0" y="0"/>
                  </a:moveTo>
                  <a:lnTo>
                    <a:pt x="45" y="98"/>
                  </a:lnTo>
                  <a:lnTo>
                    <a:pt x="215" y="214"/>
                  </a:lnTo>
                  <a:lnTo>
                    <a:pt x="322" y="223"/>
                  </a:lnTo>
                  <a:lnTo>
                    <a:pt x="5358" y="223"/>
                  </a:lnTo>
                  <a:lnTo>
                    <a:pt x="5466" y="214"/>
                  </a:lnTo>
                  <a:lnTo>
                    <a:pt x="5644" y="98"/>
                  </a:lnTo>
                  <a:lnTo>
                    <a:pt x="5689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02;p18">
              <a:extLst>
                <a:ext uri="{FF2B5EF4-FFF2-40B4-BE49-F238E27FC236}">
                  <a16:creationId xmlns:a16="http://schemas.microsoft.com/office/drawing/2014/main" id="{C8C3E5A9-F59A-33AF-7BBF-0384EE7103D4}"/>
                </a:ext>
              </a:extLst>
            </p:cNvPr>
            <p:cNvSpPr/>
            <p:nvPr/>
          </p:nvSpPr>
          <p:spPr>
            <a:xfrm>
              <a:off x="5457530" y="4223441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22" y="1"/>
                  </a:moveTo>
                  <a:lnTo>
                    <a:pt x="215" y="19"/>
                  </a:lnTo>
                  <a:lnTo>
                    <a:pt x="45" y="135"/>
                  </a:lnTo>
                  <a:lnTo>
                    <a:pt x="0" y="224"/>
                  </a:lnTo>
                  <a:lnTo>
                    <a:pt x="5689" y="224"/>
                  </a:lnTo>
                  <a:lnTo>
                    <a:pt x="5644" y="135"/>
                  </a:lnTo>
                  <a:lnTo>
                    <a:pt x="5466" y="19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03;p18">
              <a:extLst>
                <a:ext uri="{FF2B5EF4-FFF2-40B4-BE49-F238E27FC236}">
                  <a16:creationId xmlns:a16="http://schemas.microsoft.com/office/drawing/2014/main" id="{AA1ED195-CD13-87A0-3B94-924846A6B5AC}"/>
                </a:ext>
              </a:extLst>
            </p:cNvPr>
            <p:cNvSpPr/>
            <p:nvPr/>
          </p:nvSpPr>
          <p:spPr>
            <a:xfrm>
              <a:off x="5872843" y="4394975"/>
              <a:ext cx="375147" cy="85181"/>
            </a:xfrm>
            <a:custGeom>
              <a:avLst/>
              <a:gdLst/>
              <a:ahLst/>
              <a:cxnLst/>
              <a:rect l="l" t="t" r="r" b="b"/>
              <a:pathLst>
                <a:path w="5743" h="1304" extrusionOk="0">
                  <a:moveTo>
                    <a:pt x="277" y="0"/>
                  </a:moveTo>
                  <a:lnTo>
                    <a:pt x="152" y="54"/>
                  </a:lnTo>
                  <a:lnTo>
                    <a:pt x="54" y="152"/>
                  </a:lnTo>
                  <a:lnTo>
                    <a:pt x="1" y="277"/>
                  </a:lnTo>
                  <a:lnTo>
                    <a:pt x="1" y="348"/>
                  </a:lnTo>
                  <a:lnTo>
                    <a:pt x="1" y="956"/>
                  </a:lnTo>
                  <a:lnTo>
                    <a:pt x="1" y="1027"/>
                  </a:lnTo>
                  <a:lnTo>
                    <a:pt x="54" y="1152"/>
                  </a:lnTo>
                  <a:lnTo>
                    <a:pt x="152" y="1250"/>
                  </a:lnTo>
                  <a:lnTo>
                    <a:pt x="277" y="1304"/>
                  </a:lnTo>
                  <a:lnTo>
                    <a:pt x="5457" y="1304"/>
                  </a:lnTo>
                  <a:lnTo>
                    <a:pt x="5582" y="1250"/>
                  </a:lnTo>
                  <a:lnTo>
                    <a:pt x="5680" y="1152"/>
                  </a:lnTo>
                  <a:lnTo>
                    <a:pt x="5734" y="1027"/>
                  </a:lnTo>
                  <a:lnTo>
                    <a:pt x="5743" y="956"/>
                  </a:lnTo>
                  <a:lnTo>
                    <a:pt x="5743" y="348"/>
                  </a:lnTo>
                  <a:lnTo>
                    <a:pt x="5734" y="277"/>
                  </a:lnTo>
                  <a:lnTo>
                    <a:pt x="5680" y="152"/>
                  </a:lnTo>
                  <a:lnTo>
                    <a:pt x="5582" y="54"/>
                  </a:lnTo>
                  <a:lnTo>
                    <a:pt x="5457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04;p18">
              <a:extLst>
                <a:ext uri="{FF2B5EF4-FFF2-40B4-BE49-F238E27FC236}">
                  <a16:creationId xmlns:a16="http://schemas.microsoft.com/office/drawing/2014/main" id="{AC96F3D2-6D5B-5DA1-590E-60B2BA196681}"/>
                </a:ext>
              </a:extLst>
            </p:cNvPr>
            <p:cNvSpPr/>
            <p:nvPr/>
          </p:nvSpPr>
          <p:spPr>
            <a:xfrm>
              <a:off x="5907267" y="4394975"/>
              <a:ext cx="50821" cy="85181"/>
            </a:xfrm>
            <a:custGeom>
              <a:avLst/>
              <a:gdLst/>
              <a:ahLst/>
              <a:cxnLst/>
              <a:rect l="l" t="t" r="r" b="b"/>
              <a:pathLst>
                <a:path w="778" h="1304" extrusionOk="0">
                  <a:moveTo>
                    <a:pt x="0" y="0"/>
                  </a:moveTo>
                  <a:lnTo>
                    <a:pt x="0" y="1304"/>
                  </a:lnTo>
                  <a:lnTo>
                    <a:pt x="777" y="130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05;p18">
              <a:extLst>
                <a:ext uri="{FF2B5EF4-FFF2-40B4-BE49-F238E27FC236}">
                  <a16:creationId xmlns:a16="http://schemas.microsoft.com/office/drawing/2014/main" id="{66EE5C4A-8056-01F6-EFF7-16AEE58E60A2}"/>
                </a:ext>
              </a:extLst>
            </p:cNvPr>
            <p:cNvSpPr/>
            <p:nvPr/>
          </p:nvSpPr>
          <p:spPr>
            <a:xfrm>
              <a:off x="5982518" y="4394975"/>
              <a:ext cx="35078" cy="85181"/>
            </a:xfrm>
            <a:custGeom>
              <a:avLst/>
              <a:gdLst/>
              <a:ahLst/>
              <a:cxnLst/>
              <a:rect l="l" t="t" r="r" b="b"/>
              <a:pathLst>
                <a:path w="537" h="1304" extrusionOk="0">
                  <a:moveTo>
                    <a:pt x="0" y="0"/>
                  </a:moveTo>
                  <a:lnTo>
                    <a:pt x="0" y="1304"/>
                  </a:lnTo>
                  <a:lnTo>
                    <a:pt x="536" y="130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06;p18">
              <a:extLst>
                <a:ext uri="{FF2B5EF4-FFF2-40B4-BE49-F238E27FC236}">
                  <a16:creationId xmlns:a16="http://schemas.microsoft.com/office/drawing/2014/main" id="{DB5209C2-EE5C-5D03-6C3A-11CFD7AAC65A}"/>
                </a:ext>
              </a:extLst>
            </p:cNvPr>
            <p:cNvSpPr/>
            <p:nvPr/>
          </p:nvSpPr>
          <p:spPr>
            <a:xfrm>
              <a:off x="5874607" y="4466110"/>
              <a:ext cx="371620" cy="14044"/>
            </a:xfrm>
            <a:custGeom>
              <a:avLst/>
              <a:gdLst/>
              <a:ahLst/>
              <a:cxnLst/>
              <a:rect l="l" t="t" r="r" b="b"/>
              <a:pathLst>
                <a:path w="5689" h="215" extrusionOk="0">
                  <a:moveTo>
                    <a:pt x="0" y="1"/>
                  </a:moveTo>
                  <a:lnTo>
                    <a:pt x="45" y="90"/>
                  </a:lnTo>
                  <a:lnTo>
                    <a:pt x="215" y="206"/>
                  </a:lnTo>
                  <a:lnTo>
                    <a:pt x="322" y="215"/>
                  </a:lnTo>
                  <a:lnTo>
                    <a:pt x="5358" y="215"/>
                  </a:lnTo>
                  <a:lnTo>
                    <a:pt x="5465" y="206"/>
                  </a:lnTo>
                  <a:lnTo>
                    <a:pt x="5635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07;p18">
              <a:extLst>
                <a:ext uri="{FF2B5EF4-FFF2-40B4-BE49-F238E27FC236}">
                  <a16:creationId xmlns:a16="http://schemas.microsoft.com/office/drawing/2014/main" id="{DC955389-8EA8-FD6A-F398-611F24511301}"/>
                </a:ext>
              </a:extLst>
            </p:cNvPr>
            <p:cNvSpPr/>
            <p:nvPr/>
          </p:nvSpPr>
          <p:spPr>
            <a:xfrm>
              <a:off x="5874607" y="4394975"/>
              <a:ext cx="371620" cy="14044"/>
            </a:xfrm>
            <a:custGeom>
              <a:avLst/>
              <a:gdLst/>
              <a:ahLst/>
              <a:cxnLst/>
              <a:rect l="l" t="t" r="r" b="b"/>
              <a:pathLst>
                <a:path w="5689" h="215" extrusionOk="0">
                  <a:moveTo>
                    <a:pt x="322" y="0"/>
                  </a:moveTo>
                  <a:lnTo>
                    <a:pt x="215" y="9"/>
                  </a:lnTo>
                  <a:lnTo>
                    <a:pt x="45" y="125"/>
                  </a:lnTo>
                  <a:lnTo>
                    <a:pt x="0" y="214"/>
                  </a:lnTo>
                  <a:lnTo>
                    <a:pt x="5689" y="214"/>
                  </a:lnTo>
                  <a:lnTo>
                    <a:pt x="5635" y="125"/>
                  </a:lnTo>
                  <a:lnTo>
                    <a:pt x="5465" y="9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08;p18">
              <a:extLst>
                <a:ext uri="{FF2B5EF4-FFF2-40B4-BE49-F238E27FC236}">
                  <a16:creationId xmlns:a16="http://schemas.microsoft.com/office/drawing/2014/main" id="{6C09E54E-856D-83C3-DBCC-31C7DC0EF5C9}"/>
                </a:ext>
              </a:extLst>
            </p:cNvPr>
            <p:cNvSpPr/>
            <p:nvPr/>
          </p:nvSpPr>
          <p:spPr>
            <a:xfrm>
              <a:off x="5919483" y="4309208"/>
              <a:ext cx="375147" cy="85834"/>
            </a:xfrm>
            <a:custGeom>
              <a:avLst/>
              <a:gdLst/>
              <a:ahLst/>
              <a:cxnLst/>
              <a:rect l="l" t="t" r="r" b="b"/>
              <a:pathLst>
                <a:path w="5743" h="1314" extrusionOk="0">
                  <a:moveTo>
                    <a:pt x="349" y="0"/>
                  </a:moveTo>
                  <a:lnTo>
                    <a:pt x="278" y="9"/>
                  </a:lnTo>
                  <a:lnTo>
                    <a:pt x="153" y="63"/>
                  </a:lnTo>
                  <a:lnTo>
                    <a:pt x="55" y="152"/>
                  </a:lnTo>
                  <a:lnTo>
                    <a:pt x="1" y="286"/>
                  </a:lnTo>
                  <a:lnTo>
                    <a:pt x="1" y="358"/>
                  </a:lnTo>
                  <a:lnTo>
                    <a:pt x="1" y="956"/>
                  </a:lnTo>
                  <a:lnTo>
                    <a:pt x="1" y="1027"/>
                  </a:lnTo>
                  <a:lnTo>
                    <a:pt x="55" y="1152"/>
                  </a:lnTo>
                  <a:lnTo>
                    <a:pt x="153" y="1251"/>
                  </a:lnTo>
                  <a:lnTo>
                    <a:pt x="278" y="1304"/>
                  </a:lnTo>
                  <a:lnTo>
                    <a:pt x="349" y="1313"/>
                  </a:lnTo>
                  <a:lnTo>
                    <a:pt x="5386" y="1313"/>
                  </a:lnTo>
                  <a:lnTo>
                    <a:pt x="5457" y="1304"/>
                  </a:lnTo>
                  <a:lnTo>
                    <a:pt x="5582" y="1251"/>
                  </a:lnTo>
                  <a:lnTo>
                    <a:pt x="5680" y="1152"/>
                  </a:lnTo>
                  <a:lnTo>
                    <a:pt x="5734" y="1027"/>
                  </a:lnTo>
                  <a:lnTo>
                    <a:pt x="5743" y="956"/>
                  </a:lnTo>
                  <a:lnTo>
                    <a:pt x="5743" y="358"/>
                  </a:lnTo>
                  <a:lnTo>
                    <a:pt x="5734" y="286"/>
                  </a:lnTo>
                  <a:lnTo>
                    <a:pt x="5680" y="152"/>
                  </a:lnTo>
                  <a:lnTo>
                    <a:pt x="5582" y="63"/>
                  </a:lnTo>
                  <a:lnTo>
                    <a:pt x="5457" y="9"/>
                  </a:lnTo>
                  <a:lnTo>
                    <a:pt x="5386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509;p18">
              <a:extLst>
                <a:ext uri="{FF2B5EF4-FFF2-40B4-BE49-F238E27FC236}">
                  <a16:creationId xmlns:a16="http://schemas.microsoft.com/office/drawing/2014/main" id="{BF19D0C5-BF89-7994-8F09-5E5CF426F510}"/>
                </a:ext>
              </a:extLst>
            </p:cNvPr>
            <p:cNvSpPr/>
            <p:nvPr/>
          </p:nvSpPr>
          <p:spPr>
            <a:xfrm>
              <a:off x="5953907" y="4309208"/>
              <a:ext cx="50821" cy="85834"/>
            </a:xfrm>
            <a:custGeom>
              <a:avLst/>
              <a:gdLst/>
              <a:ahLst/>
              <a:cxnLst/>
              <a:rect l="l" t="t" r="r" b="b"/>
              <a:pathLst>
                <a:path w="778" h="1314" extrusionOk="0">
                  <a:moveTo>
                    <a:pt x="1" y="0"/>
                  </a:moveTo>
                  <a:lnTo>
                    <a:pt x="1" y="1313"/>
                  </a:lnTo>
                  <a:lnTo>
                    <a:pt x="778" y="131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510;p18">
              <a:extLst>
                <a:ext uri="{FF2B5EF4-FFF2-40B4-BE49-F238E27FC236}">
                  <a16:creationId xmlns:a16="http://schemas.microsoft.com/office/drawing/2014/main" id="{EB3CE159-AEA0-BD87-E670-B9BAC2F24D42}"/>
                </a:ext>
              </a:extLst>
            </p:cNvPr>
            <p:cNvSpPr/>
            <p:nvPr/>
          </p:nvSpPr>
          <p:spPr>
            <a:xfrm>
              <a:off x="6029157" y="4309208"/>
              <a:ext cx="35078" cy="85834"/>
            </a:xfrm>
            <a:custGeom>
              <a:avLst/>
              <a:gdLst/>
              <a:ahLst/>
              <a:cxnLst/>
              <a:rect l="l" t="t" r="r" b="b"/>
              <a:pathLst>
                <a:path w="537" h="1314" extrusionOk="0">
                  <a:moveTo>
                    <a:pt x="1" y="0"/>
                  </a:moveTo>
                  <a:lnTo>
                    <a:pt x="1" y="1313"/>
                  </a:lnTo>
                  <a:lnTo>
                    <a:pt x="537" y="1313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511;p18">
              <a:extLst>
                <a:ext uri="{FF2B5EF4-FFF2-40B4-BE49-F238E27FC236}">
                  <a16:creationId xmlns:a16="http://schemas.microsoft.com/office/drawing/2014/main" id="{34D56E47-2DA6-E22E-CAEB-B58BA344D273}"/>
                </a:ext>
              </a:extLst>
            </p:cNvPr>
            <p:cNvSpPr/>
            <p:nvPr/>
          </p:nvSpPr>
          <p:spPr>
            <a:xfrm>
              <a:off x="5921246" y="4380343"/>
              <a:ext cx="371685" cy="14698"/>
            </a:xfrm>
            <a:custGeom>
              <a:avLst/>
              <a:gdLst/>
              <a:ahLst/>
              <a:cxnLst/>
              <a:rect l="l" t="t" r="r" b="b"/>
              <a:pathLst>
                <a:path w="5690" h="225" extrusionOk="0">
                  <a:moveTo>
                    <a:pt x="1" y="1"/>
                  </a:moveTo>
                  <a:lnTo>
                    <a:pt x="45" y="90"/>
                  </a:lnTo>
                  <a:lnTo>
                    <a:pt x="215" y="206"/>
                  </a:lnTo>
                  <a:lnTo>
                    <a:pt x="322" y="224"/>
                  </a:lnTo>
                  <a:lnTo>
                    <a:pt x="5359" y="224"/>
                  </a:lnTo>
                  <a:lnTo>
                    <a:pt x="5466" y="206"/>
                  </a:lnTo>
                  <a:lnTo>
                    <a:pt x="5636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512;p18">
              <a:extLst>
                <a:ext uri="{FF2B5EF4-FFF2-40B4-BE49-F238E27FC236}">
                  <a16:creationId xmlns:a16="http://schemas.microsoft.com/office/drawing/2014/main" id="{33101BCA-40A1-3F26-7DCA-0FCFD7D89E73}"/>
                </a:ext>
              </a:extLst>
            </p:cNvPr>
            <p:cNvSpPr/>
            <p:nvPr/>
          </p:nvSpPr>
          <p:spPr>
            <a:xfrm>
              <a:off x="5921246" y="4309208"/>
              <a:ext cx="371685" cy="14632"/>
            </a:xfrm>
            <a:custGeom>
              <a:avLst/>
              <a:gdLst/>
              <a:ahLst/>
              <a:cxnLst/>
              <a:rect l="l" t="t" r="r" b="b"/>
              <a:pathLst>
                <a:path w="5690" h="224" extrusionOk="0">
                  <a:moveTo>
                    <a:pt x="322" y="0"/>
                  </a:moveTo>
                  <a:lnTo>
                    <a:pt x="215" y="9"/>
                  </a:lnTo>
                  <a:lnTo>
                    <a:pt x="45" y="125"/>
                  </a:lnTo>
                  <a:lnTo>
                    <a:pt x="1" y="224"/>
                  </a:lnTo>
                  <a:lnTo>
                    <a:pt x="5689" y="224"/>
                  </a:lnTo>
                  <a:lnTo>
                    <a:pt x="5636" y="125"/>
                  </a:lnTo>
                  <a:lnTo>
                    <a:pt x="5466" y="9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513;p18">
              <a:extLst>
                <a:ext uri="{FF2B5EF4-FFF2-40B4-BE49-F238E27FC236}">
                  <a16:creationId xmlns:a16="http://schemas.microsoft.com/office/drawing/2014/main" id="{EF3663C1-B567-E470-B7BF-5D7DF5D0722B}"/>
                </a:ext>
              </a:extLst>
            </p:cNvPr>
            <p:cNvSpPr/>
            <p:nvPr/>
          </p:nvSpPr>
          <p:spPr>
            <a:xfrm>
              <a:off x="5841946" y="4223441"/>
              <a:ext cx="375147" cy="85834"/>
            </a:xfrm>
            <a:custGeom>
              <a:avLst/>
              <a:gdLst/>
              <a:ahLst/>
              <a:cxnLst/>
              <a:rect l="l" t="t" r="r" b="b"/>
              <a:pathLst>
                <a:path w="5743" h="1314" extrusionOk="0">
                  <a:moveTo>
                    <a:pt x="349" y="1"/>
                  </a:moveTo>
                  <a:lnTo>
                    <a:pt x="277" y="10"/>
                  </a:lnTo>
                  <a:lnTo>
                    <a:pt x="152" y="63"/>
                  </a:lnTo>
                  <a:lnTo>
                    <a:pt x="54" y="161"/>
                  </a:lnTo>
                  <a:lnTo>
                    <a:pt x="0" y="286"/>
                  </a:lnTo>
                  <a:lnTo>
                    <a:pt x="0" y="358"/>
                  </a:lnTo>
                  <a:lnTo>
                    <a:pt x="0" y="956"/>
                  </a:lnTo>
                  <a:lnTo>
                    <a:pt x="0" y="1028"/>
                  </a:lnTo>
                  <a:lnTo>
                    <a:pt x="54" y="1162"/>
                  </a:lnTo>
                  <a:lnTo>
                    <a:pt x="152" y="1251"/>
                  </a:lnTo>
                  <a:lnTo>
                    <a:pt x="277" y="1304"/>
                  </a:lnTo>
                  <a:lnTo>
                    <a:pt x="349" y="1313"/>
                  </a:lnTo>
                  <a:lnTo>
                    <a:pt x="5385" y="1313"/>
                  </a:lnTo>
                  <a:lnTo>
                    <a:pt x="5456" y="1304"/>
                  </a:lnTo>
                  <a:lnTo>
                    <a:pt x="5590" y="1251"/>
                  </a:lnTo>
                  <a:lnTo>
                    <a:pt x="5680" y="1162"/>
                  </a:lnTo>
                  <a:lnTo>
                    <a:pt x="5733" y="1028"/>
                  </a:lnTo>
                  <a:lnTo>
                    <a:pt x="5742" y="956"/>
                  </a:lnTo>
                  <a:lnTo>
                    <a:pt x="5742" y="358"/>
                  </a:lnTo>
                  <a:lnTo>
                    <a:pt x="5733" y="286"/>
                  </a:lnTo>
                  <a:lnTo>
                    <a:pt x="5680" y="161"/>
                  </a:lnTo>
                  <a:lnTo>
                    <a:pt x="5590" y="63"/>
                  </a:lnTo>
                  <a:lnTo>
                    <a:pt x="5456" y="10"/>
                  </a:lnTo>
                  <a:lnTo>
                    <a:pt x="5385" y="1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514;p18">
              <a:extLst>
                <a:ext uri="{FF2B5EF4-FFF2-40B4-BE49-F238E27FC236}">
                  <a16:creationId xmlns:a16="http://schemas.microsoft.com/office/drawing/2014/main" id="{C97C5F31-4243-F5F2-CE4C-EC9552422161}"/>
                </a:ext>
              </a:extLst>
            </p:cNvPr>
            <p:cNvSpPr/>
            <p:nvPr/>
          </p:nvSpPr>
          <p:spPr>
            <a:xfrm>
              <a:off x="5876958" y="4223441"/>
              <a:ext cx="50233" cy="85834"/>
            </a:xfrm>
            <a:custGeom>
              <a:avLst/>
              <a:gdLst/>
              <a:ahLst/>
              <a:cxnLst/>
              <a:rect l="l" t="t" r="r" b="b"/>
              <a:pathLst>
                <a:path w="769" h="1314" extrusionOk="0">
                  <a:moveTo>
                    <a:pt x="0" y="1"/>
                  </a:moveTo>
                  <a:lnTo>
                    <a:pt x="0" y="1313"/>
                  </a:lnTo>
                  <a:lnTo>
                    <a:pt x="768" y="131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515;p18">
              <a:extLst>
                <a:ext uri="{FF2B5EF4-FFF2-40B4-BE49-F238E27FC236}">
                  <a16:creationId xmlns:a16="http://schemas.microsoft.com/office/drawing/2014/main" id="{A02E952D-916F-C3F0-3CB3-9F0705C475B8}"/>
                </a:ext>
              </a:extLst>
            </p:cNvPr>
            <p:cNvSpPr/>
            <p:nvPr/>
          </p:nvSpPr>
          <p:spPr>
            <a:xfrm>
              <a:off x="5952209" y="4223441"/>
              <a:ext cx="35013" cy="85834"/>
            </a:xfrm>
            <a:custGeom>
              <a:avLst/>
              <a:gdLst/>
              <a:ahLst/>
              <a:cxnLst/>
              <a:rect l="l" t="t" r="r" b="b"/>
              <a:pathLst>
                <a:path w="536" h="1314" extrusionOk="0">
                  <a:moveTo>
                    <a:pt x="0" y="1"/>
                  </a:moveTo>
                  <a:lnTo>
                    <a:pt x="0" y="1313"/>
                  </a:lnTo>
                  <a:lnTo>
                    <a:pt x="536" y="1313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516;p18">
              <a:extLst>
                <a:ext uri="{FF2B5EF4-FFF2-40B4-BE49-F238E27FC236}">
                  <a16:creationId xmlns:a16="http://schemas.microsoft.com/office/drawing/2014/main" id="{9D6EAAB5-DB51-8A5D-FAFF-216DF064398B}"/>
                </a:ext>
              </a:extLst>
            </p:cNvPr>
            <p:cNvSpPr/>
            <p:nvPr/>
          </p:nvSpPr>
          <p:spPr>
            <a:xfrm>
              <a:off x="5843710" y="4294641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0" y="0"/>
                  </a:moveTo>
                  <a:lnTo>
                    <a:pt x="45" y="98"/>
                  </a:lnTo>
                  <a:lnTo>
                    <a:pt x="214" y="214"/>
                  </a:lnTo>
                  <a:lnTo>
                    <a:pt x="322" y="223"/>
                  </a:lnTo>
                  <a:lnTo>
                    <a:pt x="5358" y="223"/>
                  </a:lnTo>
                  <a:lnTo>
                    <a:pt x="5465" y="214"/>
                  </a:lnTo>
                  <a:lnTo>
                    <a:pt x="5644" y="98"/>
                  </a:lnTo>
                  <a:lnTo>
                    <a:pt x="5688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517;p18">
              <a:extLst>
                <a:ext uri="{FF2B5EF4-FFF2-40B4-BE49-F238E27FC236}">
                  <a16:creationId xmlns:a16="http://schemas.microsoft.com/office/drawing/2014/main" id="{5A284D2D-B7F6-2A59-5DF0-248DE86FF97A}"/>
                </a:ext>
              </a:extLst>
            </p:cNvPr>
            <p:cNvSpPr/>
            <p:nvPr/>
          </p:nvSpPr>
          <p:spPr>
            <a:xfrm>
              <a:off x="5843710" y="4223441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22" y="1"/>
                  </a:moveTo>
                  <a:lnTo>
                    <a:pt x="214" y="19"/>
                  </a:lnTo>
                  <a:lnTo>
                    <a:pt x="45" y="135"/>
                  </a:lnTo>
                  <a:lnTo>
                    <a:pt x="0" y="224"/>
                  </a:lnTo>
                  <a:lnTo>
                    <a:pt x="5688" y="224"/>
                  </a:lnTo>
                  <a:lnTo>
                    <a:pt x="5644" y="135"/>
                  </a:lnTo>
                  <a:lnTo>
                    <a:pt x="5465" y="19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518;p18">
              <a:extLst>
                <a:ext uri="{FF2B5EF4-FFF2-40B4-BE49-F238E27FC236}">
                  <a16:creationId xmlns:a16="http://schemas.microsoft.com/office/drawing/2014/main" id="{D973CE68-BA86-0BCE-C2F9-DE8075067C48}"/>
                </a:ext>
              </a:extLst>
            </p:cNvPr>
            <p:cNvSpPr/>
            <p:nvPr/>
          </p:nvSpPr>
          <p:spPr>
            <a:xfrm>
              <a:off x="5601041" y="4138262"/>
              <a:ext cx="375147" cy="85246"/>
            </a:xfrm>
            <a:custGeom>
              <a:avLst/>
              <a:gdLst/>
              <a:ahLst/>
              <a:cxnLst/>
              <a:rect l="l" t="t" r="r" b="b"/>
              <a:pathLst>
                <a:path w="5743" h="1305" extrusionOk="0">
                  <a:moveTo>
                    <a:pt x="277" y="1"/>
                  </a:moveTo>
                  <a:lnTo>
                    <a:pt x="152" y="55"/>
                  </a:lnTo>
                  <a:lnTo>
                    <a:pt x="54" y="153"/>
                  </a:lnTo>
                  <a:lnTo>
                    <a:pt x="0" y="278"/>
                  </a:lnTo>
                  <a:lnTo>
                    <a:pt x="0" y="349"/>
                  </a:lnTo>
                  <a:lnTo>
                    <a:pt x="0" y="956"/>
                  </a:lnTo>
                  <a:lnTo>
                    <a:pt x="0" y="1028"/>
                  </a:lnTo>
                  <a:lnTo>
                    <a:pt x="54" y="1153"/>
                  </a:lnTo>
                  <a:lnTo>
                    <a:pt x="152" y="1251"/>
                  </a:lnTo>
                  <a:lnTo>
                    <a:pt x="277" y="1305"/>
                  </a:lnTo>
                  <a:lnTo>
                    <a:pt x="5456" y="1305"/>
                  </a:lnTo>
                  <a:lnTo>
                    <a:pt x="5581" y="1251"/>
                  </a:lnTo>
                  <a:lnTo>
                    <a:pt x="5680" y="1153"/>
                  </a:lnTo>
                  <a:lnTo>
                    <a:pt x="5733" y="1028"/>
                  </a:lnTo>
                  <a:lnTo>
                    <a:pt x="5742" y="956"/>
                  </a:lnTo>
                  <a:lnTo>
                    <a:pt x="5742" y="349"/>
                  </a:lnTo>
                  <a:lnTo>
                    <a:pt x="5733" y="278"/>
                  </a:lnTo>
                  <a:lnTo>
                    <a:pt x="5680" y="153"/>
                  </a:lnTo>
                  <a:lnTo>
                    <a:pt x="5581" y="55"/>
                  </a:lnTo>
                  <a:lnTo>
                    <a:pt x="5456" y="1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519;p18">
              <a:extLst>
                <a:ext uri="{FF2B5EF4-FFF2-40B4-BE49-F238E27FC236}">
                  <a16:creationId xmlns:a16="http://schemas.microsoft.com/office/drawing/2014/main" id="{3620BC67-9FA2-EDC5-BE11-182CF0C32853}"/>
                </a:ext>
              </a:extLst>
            </p:cNvPr>
            <p:cNvSpPr/>
            <p:nvPr/>
          </p:nvSpPr>
          <p:spPr>
            <a:xfrm>
              <a:off x="5635465" y="4138262"/>
              <a:ext cx="50756" cy="85246"/>
            </a:xfrm>
            <a:custGeom>
              <a:avLst/>
              <a:gdLst/>
              <a:ahLst/>
              <a:cxnLst/>
              <a:rect l="l" t="t" r="r" b="b"/>
              <a:pathLst>
                <a:path w="777" h="1305" extrusionOk="0">
                  <a:moveTo>
                    <a:pt x="0" y="1"/>
                  </a:moveTo>
                  <a:lnTo>
                    <a:pt x="0" y="1305"/>
                  </a:lnTo>
                  <a:lnTo>
                    <a:pt x="777" y="1305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20;p18">
              <a:extLst>
                <a:ext uri="{FF2B5EF4-FFF2-40B4-BE49-F238E27FC236}">
                  <a16:creationId xmlns:a16="http://schemas.microsoft.com/office/drawing/2014/main" id="{8B51DEC0-488C-F1E9-D6ED-FAEE4B1E57C6}"/>
                </a:ext>
              </a:extLst>
            </p:cNvPr>
            <p:cNvSpPr/>
            <p:nvPr/>
          </p:nvSpPr>
          <p:spPr>
            <a:xfrm>
              <a:off x="5711238" y="4138262"/>
              <a:ext cx="35078" cy="85246"/>
            </a:xfrm>
            <a:custGeom>
              <a:avLst/>
              <a:gdLst/>
              <a:ahLst/>
              <a:cxnLst/>
              <a:rect l="l" t="t" r="r" b="b"/>
              <a:pathLst>
                <a:path w="537" h="1305" extrusionOk="0">
                  <a:moveTo>
                    <a:pt x="1" y="1"/>
                  </a:moveTo>
                  <a:lnTo>
                    <a:pt x="1" y="1305"/>
                  </a:lnTo>
                  <a:lnTo>
                    <a:pt x="537" y="130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21;p18">
              <a:extLst>
                <a:ext uri="{FF2B5EF4-FFF2-40B4-BE49-F238E27FC236}">
                  <a16:creationId xmlns:a16="http://schemas.microsoft.com/office/drawing/2014/main" id="{A7B1E015-666E-7E6F-3A3F-CB87F26A968E}"/>
                </a:ext>
              </a:extLst>
            </p:cNvPr>
            <p:cNvSpPr/>
            <p:nvPr/>
          </p:nvSpPr>
          <p:spPr>
            <a:xfrm>
              <a:off x="5602739" y="4209462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1" y="0"/>
                  </a:moveTo>
                  <a:lnTo>
                    <a:pt x="46" y="90"/>
                  </a:lnTo>
                  <a:lnTo>
                    <a:pt x="215" y="206"/>
                  </a:lnTo>
                  <a:lnTo>
                    <a:pt x="322" y="215"/>
                  </a:lnTo>
                  <a:lnTo>
                    <a:pt x="5359" y="215"/>
                  </a:lnTo>
                  <a:lnTo>
                    <a:pt x="5466" y="206"/>
                  </a:lnTo>
                  <a:lnTo>
                    <a:pt x="5636" y="90"/>
                  </a:lnTo>
                  <a:lnTo>
                    <a:pt x="5689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22;p18">
              <a:extLst>
                <a:ext uri="{FF2B5EF4-FFF2-40B4-BE49-F238E27FC236}">
                  <a16:creationId xmlns:a16="http://schemas.microsoft.com/office/drawing/2014/main" id="{B1D064AF-1FE5-A702-2A16-29433170AB02}"/>
                </a:ext>
              </a:extLst>
            </p:cNvPr>
            <p:cNvSpPr/>
            <p:nvPr/>
          </p:nvSpPr>
          <p:spPr>
            <a:xfrm>
              <a:off x="5602739" y="4138262"/>
              <a:ext cx="371685" cy="14110"/>
            </a:xfrm>
            <a:custGeom>
              <a:avLst/>
              <a:gdLst/>
              <a:ahLst/>
              <a:cxnLst/>
              <a:rect l="l" t="t" r="r" b="b"/>
              <a:pathLst>
                <a:path w="5690" h="216" extrusionOk="0">
                  <a:moveTo>
                    <a:pt x="322" y="1"/>
                  </a:moveTo>
                  <a:lnTo>
                    <a:pt x="215" y="10"/>
                  </a:lnTo>
                  <a:lnTo>
                    <a:pt x="46" y="126"/>
                  </a:lnTo>
                  <a:lnTo>
                    <a:pt x="1" y="215"/>
                  </a:lnTo>
                  <a:lnTo>
                    <a:pt x="5689" y="215"/>
                  </a:lnTo>
                  <a:lnTo>
                    <a:pt x="5636" y="126"/>
                  </a:lnTo>
                  <a:lnTo>
                    <a:pt x="5466" y="10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523;p18">
              <a:extLst>
                <a:ext uri="{FF2B5EF4-FFF2-40B4-BE49-F238E27FC236}">
                  <a16:creationId xmlns:a16="http://schemas.microsoft.com/office/drawing/2014/main" id="{7671672B-804D-DB07-3FFB-3A1A1D65F35D}"/>
                </a:ext>
              </a:extLst>
            </p:cNvPr>
            <p:cNvSpPr/>
            <p:nvPr/>
          </p:nvSpPr>
          <p:spPr>
            <a:xfrm>
              <a:off x="5148363" y="4052560"/>
              <a:ext cx="375147" cy="85768"/>
            </a:xfrm>
            <a:custGeom>
              <a:avLst/>
              <a:gdLst/>
              <a:ahLst/>
              <a:cxnLst/>
              <a:rect l="l" t="t" r="r" b="b"/>
              <a:pathLst>
                <a:path w="5743" h="1313" extrusionOk="0">
                  <a:moveTo>
                    <a:pt x="349" y="0"/>
                  </a:moveTo>
                  <a:lnTo>
                    <a:pt x="277" y="9"/>
                  </a:lnTo>
                  <a:lnTo>
                    <a:pt x="152" y="63"/>
                  </a:lnTo>
                  <a:lnTo>
                    <a:pt x="54" y="161"/>
                  </a:lnTo>
                  <a:lnTo>
                    <a:pt x="1" y="286"/>
                  </a:lnTo>
                  <a:lnTo>
                    <a:pt x="1" y="357"/>
                  </a:lnTo>
                  <a:lnTo>
                    <a:pt x="1" y="956"/>
                  </a:lnTo>
                  <a:lnTo>
                    <a:pt x="1" y="1027"/>
                  </a:lnTo>
                  <a:lnTo>
                    <a:pt x="54" y="1152"/>
                  </a:lnTo>
                  <a:lnTo>
                    <a:pt x="152" y="1250"/>
                  </a:lnTo>
                  <a:lnTo>
                    <a:pt x="277" y="1304"/>
                  </a:lnTo>
                  <a:lnTo>
                    <a:pt x="349" y="1313"/>
                  </a:lnTo>
                  <a:lnTo>
                    <a:pt x="5385" y="1313"/>
                  </a:lnTo>
                  <a:lnTo>
                    <a:pt x="5457" y="1304"/>
                  </a:lnTo>
                  <a:lnTo>
                    <a:pt x="5591" y="1250"/>
                  </a:lnTo>
                  <a:lnTo>
                    <a:pt x="5680" y="1152"/>
                  </a:lnTo>
                  <a:lnTo>
                    <a:pt x="5734" y="1027"/>
                  </a:lnTo>
                  <a:lnTo>
                    <a:pt x="5743" y="956"/>
                  </a:lnTo>
                  <a:lnTo>
                    <a:pt x="5743" y="357"/>
                  </a:lnTo>
                  <a:lnTo>
                    <a:pt x="5734" y="286"/>
                  </a:lnTo>
                  <a:lnTo>
                    <a:pt x="5680" y="161"/>
                  </a:lnTo>
                  <a:lnTo>
                    <a:pt x="5591" y="63"/>
                  </a:lnTo>
                  <a:lnTo>
                    <a:pt x="5457" y="9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524;p18">
              <a:extLst>
                <a:ext uri="{FF2B5EF4-FFF2-40B4-BE49-F238E27FC236}">
                  <a16:creationId xmlns:a16="http://schemas.microsoft.com/office/drawing/2014/main" id="{3805417D-1948-CCA1-06A2-74D833428A50}"/>
                </a:ext>
              </a:extLst>
            </p:cNvPr>
            <p:cNvSpPr/>
            <p:nvPr/>
          </p:nvSpPr>
          <p:spPr>
            <a:xfrm>
              <a:off x="5183376" y="4052560"/>
              <a:ext cx="50233" cy="85768"/>
            </a:xfrm>
            <a:custGeom>
              <a:avLst/>
              <a:gdLst/>
              <a:ahLst/>
              <a:cxnLst/>
              <a:rect l="l" t="t" r="r" b="b"/>
              <a:pathLst>
                <a:path w="769" h="1313" extrusionOk="0">
                  <a:moveTo>
                    <a:pt x="0" y="0"/>
                  </a:moveTo>
                  <a:lnTo>
                    <a:pt x="0" y="1313"/>
                  </a:lnTo>
                  <a:lnTo>
                    <a:pt x="768" y="1313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525;p18">
              <a:extLst>
                <a:ext uri="{FF2B5EF4-FFF2-40B4-BE49-F238E27FC236}">
                  <a16:creationId xmlns:a16="http://schemas.microsoft.com/office/drawing/2014/main" id="{47A9F5B9-6369-2334-8B2D-8FA1184353CC}"/>
                </a:ext>
              </a:extLst>
            </p:cNvPr>
            <p:cNvSpPr/>
            <p:nvPr/>
          </p:nvSpPr>
          <p:spPr>
            <a:xfrm>
              <a:off x="5258626" y="4052560"/>
              <a:ext cx="35078" cy="85768"/>
            </a:xfrm>
            <a:custGeom>
              <a:avLst/>
              <a:gdLst/>
              <a:ahLst/>
              <a:cxnLst/>
              <a:rect l="l" t="t" r="r" b="b"/>
              <a:pathLst>
                <a:path w="537" h="1313" extrusionOk="0">
                  <a:moveTo>
                    <a:pt x="0" y="0"/>
                  </a:moveTo>
                  <a:lnTo>
                    <a:pt x="0" y="1313"/>
                  </a:lnTo>
                  <a:lnTo>
                    <a:pt x="536" y="131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526;p18">
              <a:extLst>
                <a:ext uri="{FF2B5EF4-FFF2-40B4-BE49-F238E27FC236}">
                  <a16:creationId xmlns:a16="http://schemas.microsoft.com/office/drawing/2014/main" id="{C9A804C3-4706-1008-B67D-96588B44BD91}"/>
                </a:ext>
              </a:extLst>
            </p:cNvPr>
            <p:cNvSpPr/>
            <p:nvPr/>
          </p:nvSpPr>
          <p:spPr>
            <a:xfrm>
              <a:off x="5150127" y="4123695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0" y="1"/>
                  </a:moveTo>
                  <a:lnTo>
                    <a:pt x="45" y="90"/>
                  </a:lnTo>
                  <a:lnTo>
                    <a:pt x="215" y="215"/>
                  </a:lnTo>
                  <a:lnTo>
                    <a:pt x="322" y="224"/>
                  </a:lnTo>
                  <a:lnTo>
                    <a:pt x="5358" y="224"/>
                  </a:lnTo>
                  <a:lnTo>
                    <a:pt x="5465" y="215"/>
                  </a:lnTo>
                  <a:lnTo>
                    <a:pt x="5644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527;p18">
              <a:extLst>
                <a:ext uri="{FF2B5EF4-FFF2-40B4-BE49-F238E27FC236}">
                  <a16:creationId xmlns:a16="http://schemas.microsoft.com/office/drawing/2014/main" id="{59EFD056-FD36-DD04-88E8-E3D8F350089F}"/>
                </a:ext>
              </a:extLst>
            </p:cNvPr>
            <p:cNvSpPr/>
            <p:nvPr/>
          </p:nvSpPr>
          <p:spPr>
            <a:xfrm>
              <a:off x="5150127" y="4052560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22" y="0"/>
                  </a:moveTo>
                  <a:lnTo>
                    <a:pt x="215" y="9"/>
                  </a:lnTo>
                  <a:lnTo>
                    <a:pt x="45" y="134"/>
                  </a:lnTo>
                  <a:lnTo>
                    <a:pt x="0" y="223"/>
                  </a:lnTo>
                  <a:lnTo>
                    <a:pt x="5689" y="223"/>
                  </a:lnTo>
                  <a:lnTo>
                    <a:pt x="5644" y="134"/>
                  </a:lnTo>
                  <a:lnTo>
                    <a:pt x="5465" y="9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528;p18">
              <a:extLst>
                <a:ext uri="{FF2B5EF4-FFF2-40B4-BE49-F238E27FC236}">
                  <a16:creationId xmlns:a16="http://schemas.microsoft.com/office/drawing/2014/main" id="{2492367C-C750-0EB6-4D79-E76C33A4CD06}"/>
                </a:ext>
              </a:extLst>
            </p:cNvPr>
            <p:cNvSpPr/>
            <p:nvPr/>
          </p:nvSpPr>
          <p:spPr>
            <a:xfrm>
              <a:off x="5546759" y="4052560"/>
              <a:ext cx="375147" cy="85768"/>
            </a:xfrm>
            <a:custGeom>
              <a:avLst/>
              <a:gdLst/>
              <a:ahLst/>
              <a:cxnLst/>
              <a:rect l="l" t="t" r="r" b="b"/>
              <a:pathLst>
                <a:path w="5743" h="1313" extrusionOk="0">
                  <a:moveTo>
                    <a:pt x="349" y="0"/>
                  </a:moveTo>
                  <a:lnTo>
                    <a:pt x="278" y="9"/>
                  </a:lnTo>
                  <a:lnTo>
                    <a:pt x="153" y="63"/>
                  </a:lnTo>
                  <a:lnTo>
                    <a:pt x="54" y="161"/>
                  </a:lnTo>
                  <a:lnTo>
                    <a:pt x="1" y="286"/>
                  </a:lnTo>
                  <a:lnTo>
                    <a:pt x="1" y="357"/>
                  </a:lnTo>
                  <a:lnTo>
                    <a:pt x="1" y="956"/>
                  </a:lnTo>
                  <a:lnTo>
                    <a:pt x="1" y="1027"/>
                  </a:lnTo>
                  <a:lnTo>
                    <a:pt x="54" y="1152"/>
                  </a:lnTo>
                  <a:lnTo>
                    <a:pt x="153" y="1250"/>
                  </a:lnTo>
                  <a:lnTo>
                    <a:pt x="278" y="1304"/>
                  </a:lnTo>
                  <a:lnTo>
                    <a:pt x="349" y="1313"/>
                  </a:lnTo>
                  <a:lnTo>
                    <a:pt x="5385" y="1313"/>
                  </a:lnTo>
                  <a:lnTo>
                    <a:pt x="5457" y="1304"/>
                  </a:lnTo>
                  <a:lnTo>
                    <a:pt x="5582" y="1250"/>
                  </a:lnTo>
                  <a:lnTo>
                    <a:pt x="5680" y="1152"/>
                  </a:lnTo>
                  <a:lnTo>
                    <a:pt x="5734" y="1027"/>
                  </a:lnTo>
                  <a:lnTo>
                    <a:pt x="5743" y="956"/>
                  </a:lnTo>
                  <a:lnTo>
                    <a:pt x="5743" y="357"/>
                  </a:lnTo>
                  <a:lnTo>
                    <a:pt x="5734" y="286"/>
                  </a:lnTo>
                  <a:lnTo>
                    <a:pt x="5680" y="161"/>
                  </a:lnTo>
                  <a:lnTo>
                    <a:pt x="5582" y="63"/>
                  </a:lnTo>
                  <a:lnTo>
                    <a:pt x="5457" y="9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529;p18">
              <a:extLst>
                <a:ext uri="{FF2B5EF4-FFF2-40B4-BE49-F238E27FC236}">
                  <a16:creationId xmlns:a16="http://schemas.microsoft.com/office/drawing/2014/main" id="{2C28C86C-6855-97D5-1096-747EE5583CA0}"/>
                </a:ext>
              </a:extLst>
            </p:cNvPr>
            <p:cNvSpPr/>
            <p:nvPr/>
          </p:nvSpPr>
          <p:spPr>
            <a:xfrm>
              <a:off x="5581183" y="4052560"/>
              <a:ext cx="50821" cy="85768"/>
            </a:xfrm>
            <a:custGeom>
              <a:avLst/>
              <a:gdLst/>
              <a:ahLst/>
              <a:cxnLst/>
              <a:rect l="l" t="t" r="r" b="b"/>
              <a:pathLst>
                <a:path w="778" h="1313" extrusionOk="0">
                  <a:moveTo>
                    <a:pt x="1" y="0"/>
                  </a:moveTo>
                  <a:lnTo>
                    <a:pt x="1" y="1313"/>
                  </a:lnTo>
                  <a:lnTo>
                    <a:pt x="777" y="131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30;p18">
              <a:extLst>
                <a:ext uri="{FF2B5EF4-FFF2-40B4-BE49-F238E27FC236}">
                  <a16:creationId xmlns:a16="http://schemas.microsoft.com/office/drawing/2014/main" id="{D5B5DCD6-BCDC-57D2-A305-66A6357EEF35}"/>
                </a:ext>
              </a:extLst>
            </p:cNvPr>
            <p:cNvSpPr/>
            <p:nvPr/>
          </p:nvSpPr>
          <p:spPr>
            <a:xfrm>
              <a:off x="5656433" y="4052560"/>
              <a:ext cx="35078" cy="85768"/>
            </a:xfrm>
            <a:custGeom>
              <a:avLst/>
              <a:gdLst/>
              <a:ahLst/>
              <a:cxnLst/>
              <a:rect l="l" t="t" r="r" b="b"/>
              <a:pathLst>
                <a:path w="537" h="1313" extrusionOk="0">
                  <a:moveTo>
                    <a:pt x="1" y="0"/>
                  </a:moveTo>
                  <a:lnTo>
                    <a:pt x="1" y="1313"/>
                  </a:lnTo>
                  <a:lnTo>
                    <a:pt x="536" y="131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531;p18">
              <a:extLst>
                <a:ext uri="{FF2B5EF4-FFF2-40B4-BE49-F238E27FC236}">
                  <a16:creationId xmlns:a16="http://schemas.microsoft.com/office/drawing/2014/main" id="{2F81F037-515D-BC7B-A341-946D477DE3EE}"/>
                </a:ext>
              </a:extLst>
            </p:cNvPr>
            <p:cNvSpPr/>
            <p:nvPr/>
          </p:nvSpPr>
          <p:spPr>
            <a:xfrm>
              <a:off x="5548522" y="4123695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0" y="1"/>
                  </a:moveTo>
                  <a:lnTo>
                    <a:pt x="45" y="90"/>
                  </a:lnTo>
                  <a:lnTo>
                    <a:pt x="215" y="215"/>
                  </a:lnTo>
                  <a:lnTo>
                    <a:pt x="322" y="224"/>
                  </a:lnTo>
                  <a:lnTo>
                    <a:pt x="5358" y="224"/>
                  </a:lnTo>
                  <a:lnTo>
                    <a:pt x="5466" y="215"/>
                  </a:lnTo>
                  <a:lnTo>
                    <a:pt x="5635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532;p18">
              <a:extLst>
                <a:ext uri="{FF2B5EF4-FFF2-40B4-BE49-F238E27FC236}">
                  <a16:creationId xmlns:a16="http://schemas.microsoft.com/office/drawing/2014/main" id="{FBB6373E-40E3-D36C-F0B8-4ADA3F9D04C9}"/>
                </a:ext>
              </a:extLst>
            </p:cNvPr>
            <p:cNvSpPr/>
            <p:nvPr/>
          </p:nvSpPr>
          <p:spPr>
            <a:xfrm>
              <a:off x="5548522" y="4052560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22" y="0"/>
                  </a:moveTo>
                  <a:lnTo>
                    <a:pt x="215" y="9"/>
                  </a:lnTo>
                  <a:lnTo>
                    <a:pt x="45" y="134"/>
                  </a:lnTo>
                  <a:lnTo>
                    <a:pt x="0" y="223"/>
                  </a:lnTo>
                  <a:lnTo>
                    <a:pt x="5689" y="223"/>
                  </a:lnTo>
                  <a:lnTo>
                    <a:pt x="5635" y="134"/>
                  </a:lnTo>
                  <a:lnTo>
                    <a:pt x="5466" y="9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533;p18">
              <a:extLst>
                <a:ext uri="{FF2B5EF4-FFF2-40B4-BE49-F238E27FC236}">
                  <a16:creationId xmlns:a16="http://schemas.microsoft.com/office/drawing/2014/main" id="{529D80DB-F735-F17F-1109-5CE2262EE952}"/>
                </a:ext>
              </a:extLst>
            </p:cNvPr>
            <p:cNvSpPr/>
            <p:nvPr/>
          </p:nvSpPr>
          <p:spPr>
            <a:xfrm>
              <a:off x="5672176" y="3967381"/>
              <a:ext cx="375147" cy="85246"/>
            </a:xfrm>
            <a:custGeom>
              <a:avLst/>
              <a:gdLst/>
              <a:ahLst/>
              <a:cxnLst/>
              <a:rect l="l" t="t" r="r" b="b"/>
              <a:pathLst>
                <a:path w="5743" h="1305" extrusionOk="0">
                  <a:moveTo>
                    <a:pt x="286" y="0"/>
                  </a:moveTo>
                  <a:lnTo>
                    <a:pt x="161" y="54"/>
                  </a:lnTo>
                  <a:lnTo>
                    <a:pt x="63" y="152"/>
                  </a:lnTo>
                  <a:lnTo>
                    <a:pt x="10" y="277"/>
                  </a:lnTo>
                  <a:lnTo>
                    <a:pt x="1" y="349"/>
                  </a:lnTo>
                  <a:lnTo>
                    <a:pt x="1" y="947"/>
                  </a:lnTo>
                  <a:lnTo>
                    <a:pt x="10" y="1027"/>
                  </a:lnTo>
                  <a:lnTo>
                    <a:pt x="63" y="1152"/>
                  </a:lnTo>
                  <a:lnTo>
                    <a:pt x="161" y="1242"/>
                  </a:lnTo>
                  <a:lnTo>
                    <a:pt x="286" y="1304"/>
                  </a:lnTo>
                  <a:lnTo>
                    <a:pt x="5466" y="1304"/>
                  </a:lnTo>
                  <a:lnTo>
                    <a:pt x="5591" y="1242"/>
                  </a:lnTo>
                  <a:lnTo>
                    <a:pt x="5689" y="1152"/>
                  </a:lnTo>
                  <a:lnTo>
                    <a:pt x="5743" y="1027"/>
                  </a:lnTo>
                  <a:lnTo>
                    <a:pt x="5743" y="947"/>
                  </a:lnTo>
                  <a:lnTo>
                    <a:pt x="5743" y="349"/>
                  </a:lnTo>
                  <a:lnTo>
                    <a:pt x="5743" y="277"/>
                  </a:lnTo>
                  <a:lnTo>
                    <a:pt x="5689" y="152"/>
                  </a:lnTo>
                  <a:lnTo>
                    <a:pt x="5591" y="54"/>
                  </a:lnTo>
                  <a:lnTo>
                    <a:pt x="5466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534;p18">
              <a:extLst>
                <a:ext uri="{FF2B5EF4-FFF2-40B4-BE49-F238E27FC236}">
                  <a16:creationId xmlns:a16="http://schemas.microsoft.com/office/drawing/2014/main" id="{D0995154-9F9D-19C9-4196-CB6FCBE7C847}"/>
                </a:ext>
              </a:extLst>
            </p:cNvPr>
            <p:cNvSpPr/>
            <p:nvPr/>
          </p:nvSpPr>
          <p:spPr>
            <a:xfrm>
              <a:off x="5707188" y="3967381"/>
              <a:ext cx="50233" cy="85246"/>
            </a:xfrm>
            <a:custGeom>
              <a:avLst/>
              <a:gdLst/>
              <a:ahLst/>
              <a:cxnLst/>
              <a:rect l="l" t="t" r="r" b="b"/>
              <a:pathLst>
                <a:path w="769" h="1305" extrusionOk="0">
                  <a:moveTo>
                    <a:pt x="0" y="0"/>
                  </a:moveTo>
                  <a:lnTo>
                    <a:pt x="0" y="1304"/>
                  </a:lnTo>
                  <a:lnTo>
                    <a:pt x="768" y="130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535;p18">
              <a:extLst>
                <a:ext uri="{FF2B5EF4-FFF2-40B4-BE49-F238E27FC236}">
                  <a16:creationId xmlns:a16="http://schemas.microsoft.com/office/drawing/2014/main" id="{E4679F2F-1970-B6B4-CDEB-3AB6305A4749}"/>
                </a:ext>
              </a:extLst>
            </p:cNvPr>
            <p:cNvSpPr/>
            <p:nvPr/>
          </p:nvSpPr>
          <p:spPr>
            <a:xfrm>
              <a:off x="5782438" y="3967381"/>
              <a:ext cx="35078" cy="85246"/>
            </a:xfrm>
            <a:custGeom>
              <a:avLst/>
              <a:gdLst/>
              <a:ahLst/>
              <a:cxnLst/>
              <a:rect l="l" t="t" r="r" b="b"/>
              <a:pathLst>
                <a:path w="537" h="1305" extrusionOk="0">
                  <a:moveTo>
                    <a:pt x="0" y="0"/>
                  </a:moveTo>
                  <a:lnTo>
                    <a:pt x="0" y="1304"/>
                  </a:lnTo>
                  <a:lnTo>
                    <a:pt x="536" y="130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536;p18">
              <a:extLst>
                <a:ext uri="{FF2B5EF4-FFF2-40B4-BE49-F238E27FC236}">
                  <a16:creationId xmlns:a16="http://schemas.microsoft.com/office/drawing/2014/main" id="{5F7BCFBD-64A3-316A-9F39-8F950BFABB9D}"/>
                </a:ext>
              </a:extLst>
            </p:cNvPr>
            <p:cNvSpPr/>
            <p:nvPr/>
          </p:nvSpPr>
          <p:spPr>
            <a:xfrm>
              <a:off x="5673939" y="4037928"/>
              <a:ext cx="371620" cy="14698"/>
            </a:xfrm>
            <a:custGeom>
              <a:avLst/>
              <a:gdLst/>
              <a:ahLst/>
              <a:cxnLst/>
              <a:rect l="l" t="t" r="r" b="b"/>
              <a:pathLst>
                <a:path w="5689" h="225" extrusionOk="0">
                  <a:moveTo>
                    <a:pt x="0" y="1"/>
                  </a:moveTo>
                  <a:lnTo>
                    <a:pt x="54" y="99"/>
                  </a:lnTo>
                  <a:lnTo>
                    <a:pt x="224" y="215"/>
                  </a:lnTo>
                  <a:lnTo>
                    <a:pt x="331" y="224"/>
                  </a:lnTo>
                  <a:lnTo>
                    <a:pt x="5367" y="224"/>
                  </a:lnTo>
                  <a:lnTo>
                    <a:pt x="5475" y="215"/>
                  </a:lnTo>
                  <a:lnTo>
                    <a:pt x="5644" y="99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537;p18">
              <a:extLst>
                <a:ext uri="{FF2B5EF4-FFF2-40B4-BE49-F238E27FC236}">
                  <a16:creationId xmlns:a16="http://schemas.microsoft.com/office/drawing/2014/main" id="{B172F619-7E64-667E-FB73-987091CFE7FD}"/>
                </a:ext>
              </a:extLst>
            </p:cNvPr>
            <p:cNvSpPr/>
            <p:nvPr/>
          </p:nvSpPr>
          <p:spPr>
            <a:xfrm>
              <a:off x="5673939" y="3967381"/>
              <a:ext cx="371620" cy="14044"/>
            </a:xfrm>
            <a:custGeom>
              <a:avLst/>
              <a:gdLst/>
              <a:ahLst/>
              <a:cxnLst/>
              <a:rect l="l" t="t" r="r" b="b"/>
              <a:pathLst>
                <a:path w="5689" h="215" extrusionOk="0">
                  <a:moveTo>
                    <a:pt x="331" y="0"/>
                  </a:moveTo>
                  <a:lnTo>
                    <a:pt x="224" y="9"/>
                  </a:lnTo>
                  <a:lnTo>
                    <a:pt x="54" y="125"/>
                  </a:lnTo>
                  <a:lnTo>
                    <a:pt x="0" y="215"/>
                  </a:lnTo>
                  <a:lnTo>
                    <a:pt x="5689" y="215"/>
                  </a:lnTo>
                  <a:lnTo>
                    <a:pt x="5644" y="125"/>
                  </a:lnTo>
                  <a:lnTo>
                    <a:pt x="5475" y="9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538;p18">
              <a:extLst>
                <a:ext uri="{FF2B5EF4-FFF2-40B4-BE49-F238E27FC236}">
                  <a16:creationId xmlns:a16="http://schemas.microsoft.com/office/drawing/2014/main" id="{79B0C663-2187-90D9-1AFB-F4CBBD02A040}"/>
                </a:ext>
              </a:extLst>
            </p:cNvPr>
            <p:cNvSpPr/>
            <p:nvPr/>
          </p:nvSpPr>
          <p:spPr>
            <a:xfrm>
              <a:off x="5101724" y="3967381"/>
              <a:ext cx="375147" cy="85246"/>
            </a:xfrm>
            <a:custGeom>
              <a:avLst/>
              <a:gdLst/>
              <a:ahLst/>
              <a:cxnLst/>
              <a:rect l="l" t="t" r="r" b="b"/>
              <a:pathLst>
                <a:path w="5743" h="1305" extrusionOk="0">
                  <a:moveTo>
                    <a:pt x="277" y="0"/>
                  </a:moveTo>
                  <a:lnTo>
                    <a:pt x="152" y="54"/>
                  </a:lnTo>
                  <a:lnTo>
                    <a:pt x="54" y="152"/>
                  </a:lnTo>
                  <a:lnTo>
                    <a:pt x="0" y="277"/>
                  </a:lnTo>
                  <a:lnTo>
                    <a:pt x="0" y="349"/>
                  </a:lnTo>
                  <a:lnTo>
                    <a:pt x="0" y="947"/>
                  </a:lnTo>
                  <a:lnTo>
                    <a:pt x="0" y="1027"/>
                  </a:lnTo>
                  <a:lnTo>
                    <a:pt x="54" y="1152"/>
                  </a:lnTo>
                  <a:lnTo>
                    <a:pt x="152" y="1251"/>
                  </a:lnTo>
                  <a:lnTo>
                    <a:pt x="277" y="1304"/>
                  </a:lnTo>
                  <a:lnTo>
                    <a:pt x="5456" y="1304"/>
                  </a:lnTo>
                  <a:lnTo>
                    <a:pt x="5590" y="1251"/>
                  </a:lnTo>
                  <a:lnTo>
                    <a:pt x="5680" y="1152"/>
                  </a:lnTo>
                  <a:lnTo>
                    <a:pt x="5733" y="1027"/>
                  </a:lnTo>
                  <a:lnTo>
                    <a:pt x="5742" y="947"/>
                  </a:lnTo>
                  <a:lnTo>
                    <a:pt x="5742" y="349"/>
                  </a:lnTo>
                  <a:lnTo>
                    <a:pt x="5733" y="277"/>
                  </a:lnTo>
                  <a:lnTo>
                    <a:pt x="5680" y="152"/>
                  </a:lnTo>
                  <a:lnTo>
                    <a:pt x="5590" y="54"/>
                  </a:lnTo>
                  <a:lnTo>
                    <a:pt x="5456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539;p18">
              <a:extLst>
                <a:ext uri="{FF2B5EF4-FFF2-40B4-BE49-F238E27FC236}">
                  <a16:creationId xmlns:a16="http://schemas.microsoft.com/office/drawing/2014/main" id="{F827A154-B139-9058-32F6-A336C8DBF034}"/>
                </a:ext>
              </a:extLst>
            </p:cNvPr>
            <p:cNvSpPr/>
            <p:nvPr/>
          </p:nvSpPr>
          <p:spPr>
            <a:xfrm>
              <a:off x="5136671" y="3967381"/>
              <a:ext cx="50233" cy="85246"/>
            </a:xfrm>
            <a:custGeom>
              <a:avLst/>
              <a:gdLst/>
              <a:ahLst/>
              <a:cxnLst/>
              <a:rect l="l" t="t" r="r" b="b"/>
              <a:pathLst>
                <a:path w="769" h="1305" extrusionOk="0">
                  <a:moveTo>
                    <a:pt x="1" y="0"/>
                  </a:moveTo>
                  <a:lnTo>
                    <a:pt x="1" y="1304"/>
                  </a:lnTo>
                  <a:lnTo>
                    <a:pt x="769" y="130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541;p18">
              <a:extLst>
                <a:ext uri="{FF2B5EF4-FFF2-40B4-BE49-F238E27FC236}">
                  <a16:creationId xmlns:a16="http://schemas.microsoft.com/office/drawing/2014/main" id="{AAFC75F6-D7F0-CFF7-1088-A932AEAECD12}"/>
                </a:ext>
              </a:extLst>
            </p:cNvPr>
            <p:cNvSpPr/>
            <p:nvPr/>
          </p:nvSpPr>
          <p:spPr>
            <a:xfrm>
              <a:off x="5211921" y="3967381"/>
              <a:ext cx="35078" cy="85246"/>
            </a:xfrm>
            <a:custGeom>
              <a:avLst/>
              <a:gdLst/>
              <a:ahLst/>
              <a:cxnLst/>
              <a:rect l="l" t="t" r="r" b="b"/>
              <a:pathLst>
                <a:path w="537" h="1305" extrusionOk="0">
                  <a:moveTo>
                    <a:pt x="1" y="0"/>
                  </a:moveTo>
                  <a:lnTo>
                    <a:pt x="1" y="1304"/>
                  </a:lnTo>
                  <a:lnTo>
                    <a:pt x="537" y="130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542;p18">
              <a:extLst>
                <a:ext uri="{FF2B5EF4-FFF2-40B4-BE49-F238E27FC236}">
                  <a16:creationId xmlns:a16="http://schemas.microsoft.com/office/drawing/2014/main" id="{927B2024-2E24-EA7D-C547-C81B8B54E2DB}"/>
                </a:ext>
              </a:extLst>
            </p:cNvPr>
            <p:cNvSpPr/>
            <p:nvPr/>
          </p:nvSpPr>
          <p:spPr>
            <a:xfrm>
              <a:off x="5103422" y="4037928"/>
              <a:ext cx="371685" cy="14698"/>
            </a:xfrm>
            <a:custGeom>
              <a:avLst/>
              <a:gdLst/>
              <a:ahLst/>
              <a:cxnLst/>
              <a:rect l="l" t="t" r="r" b="b"/>
              <a:pathLst>
                <a:path w="5690" h="225" extrusionOk="0">
                  <a:moveTo>
                    <a:pt x="1" y="1"/>
                  </a:moveTo>
                  <a:lnTo>
                    <a:pt x="46" y="99"/>
                  </a:lnTo>
                  <a:lnTo>
                    <a:pt x="215" y="215"/>
                  </a:lnTo>
                  <a:lnTo>
                    <a:pt x="322" y="224"/>
                  </a:lnTo>
                  <a:lnTo>
                    <a:pt x="5359" y="224"/>
                  </a:lnTo>
                  <a:lnTo>
                    <a:pt x="5466" y="215"/>
                  </a:lnTo>
                  <a:lnTo>
                    <a:pt x="5645" y="99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543;p18">
              <a:extLst>
                <a:ext uri="{FF2B5EF4-FFF2-40B4-BE49-F238E27FC236}">
                  <a16:creationId xmlns:a16="http://schemas.microsoft.com/office/drawing/2014/main" id="{3B764CEB-BD19-F5D6-9BB1-80DA72306F85}"/>
                </a:ext>
              </a:extLst>
            </p:cNvPr>
            <p:cNvSpPr/>
            <p:nvPr/>
          </p:nvSpPr>
          <p:spPr>
            <a:xfrm>
              <a:off x="5103422" y="3967381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322" y="0"/>
                  </a:moveTo>
                  <a:lnTo>
                    <a:pt x="215" y="9"/>
                  </a:lnTo>
                  <a:lnTo>
                    <a:pt x="46" y="125"/>
                  </a:lnTo>
                  <a:lnTo>
                    <a:pt x="1" y="215"/>
                  </a:lnTo>
                  <a:lnTo>
                    <a:pt x="5689" y="215"/>
                  </a:lnTo>
                  <a:lnTo>
                    <a:pt x="5645" y="125"/>
                  </a:lnTo>
                  <a:lnTo>
                    <a:pt x="5466" y="9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544;p18">
              <a:extLst>
                <a:ext uri="{FF2B5EF4-FFF2-40B4-BE49-F238E27FC236}">
                  <a16:creationId xmlns:a16="http://schemas.microsoft.com/office/drawing/2014/main" id="{53DDCD8F-84CB-B8CC-D4F5-729D882EED02}"/>
                </a:ext>
              </a:extLst>
            </p:cNvPr>
            <p:cNvSpPr/>
            <p:nvPr/>
          </p:nvSpPr>
          <p:spPr>
            <a:xfrm>
              <a:off x="4877149" y="3353752"/>
              <a:ext cx="85181" cy="155794"/>
            </a:xfrm>
            <a:custGeom>
              <a:avLst/>
              <a:gdLst/>
              <a:ahLst/>
              <a:cxnLst/>
              <a:rect l="l" t="t" r="r" b="b"/>
              <a:pathLst>
                <a:path w="1304" h="2385" extrusionOk="0">
                  <a:moveTo>
                    <a:pt x="393" y="0"/>
                  </a:moveTo>
                  <a:lnTo>
                    <a:pt x="313" y="89"/>
                  </a:lnTo>
                  <a:lnTo>
                    <a:pt x="161" y="313"/>
                  </a:lnTo>
                  <a:lnTo>
                    <a:pt x="63" y="607"/>
                  </a:lnTo>
                  <a:lnTo>
                    <a:pt x="9" y="938"/>
                  </a:lnTo>
                  <a:lnTo>
                    <a:pt x="0" y="1116"/>
                  </a:lnTo>
                  <a:lnTo>
                    <a:pt x="9" y="1375"/>
                  </a:lnTo>
                  <a:lnTo>
                    <a:pt x="125" y="1831"/>
                  </a:lnTo>
                  <a:lnTo>
                    <a:pt x="322" y="2179"/>
                  </a:lnTo>
                  <a:lnTo>
                    <a:pt x="527" y="2331"/>
                  </a:lnTo>
                  <a:lnTo>
                    <a:pt x="670" y="2384"/>
                  </a:lnTo>
                  <a:lnTo>
                    <a:pt x="831" y="2384"/>
                  </a:lnTo>
                  <a:lnTo>
                    <a:pt x="991" y="2322"/>
                  </a:lnTo>
                  <a:lnTo>
                    <a:pt x="1134" y="2206"/>
                  </a:lnTo>
                  <a:lnTo>
                    <a:pt x="1259" y="2045"/>
                  </a:lnTo>
                  <a:lnTo>
                    <a:pt x="1304" y="1947"/>
                  </a:lnTo>
                  <a:lnTo>
                    <a:pt x="1125" y="1447"/>
                  </a:lnTo>
                  <a:lnTo>
                    <a:pt x="661" y="473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546;p18">
              <a:extLst>
                <a:ext uri="{FF2B5EF4-FFF2-40B4-BE49-F238E27FC236}">
                  <a16:creationId xmlns:a16="http://schemas.microsoft.com/office/drawing/2014/main" id="{0125D0EB-328E-7CA6-4399-AFD0E13F2A57}"/>
                </a:ext>
              </a:extLst>
            </p:cNvPr>
            <p:cNvSpPr/>
            <p:nvPr/>
          </p:nvSpPr>
          <p:spPr>
            <a:xfrm>
              <a:off x="2796401" y="4611384"/>
              <a:ext cx="1893569" cy="119018"/>
            </a:xfrm>
            <a:custGeom>
              <a:avLst/>
              <a:gdLst/>
              <a:ahLst/>
              <a:cxnLst/>
              <a:rect l="l" t="t" r="r" b="b"/>
              <a:pathLst>
                <a:path w="28988" h="1822" extrusionOk="0">
                  <a:moveTo>
                    <a:pt x="14494" y="0"/>
                  </a:moveTo>
                  <a:lnTo>
                    <a:pt x="11538" y="18"/>
                  </a:lnTo>
                  <a:lnTo>
                    <a:pt x="6341" y="152"/>
                  </a:lnTo>
                  <a:lnTo>
                    <a:pt x="3296" y="331"/>
                  </a:lnTo>
                  <a:lnTo>
                    <a:pt x="1733" y="482"/>
                  </a:lnTo>
                  <a:lnTo>
                    <a:pt x="626" y="643"/>
                  </a:lnTo>
                  <a:lnTo>
                    <a:pt x="162" y="777"/>
                  </a:lnTo>
                  <a:lnTo>
                    <a:pt x="10" y="866"/>
                  </a:lnTo>
                  <a:lnTo>
                    <a:pt x="1" y="911"/>
                  </a:lnTo>
                  <a:lnTo>
                    <a:pt x="10" y="956"/>
                  </a:lnTo>
                  <a:lnTo>
                    <a:pt x="162" y="1054"/>
                  </a:lnTo>
                  <a:lnTo>
                    <a:pt x="626" y="1188"/>
                  </a:lnTo>
                  <a:lnTo>
                    <a:pt x="1733" y="1349"/>
                  </a:lnTo>
                  <a:lnTo>
                    <a:pt x="3296" y="1491"/>
                  </a:lnTo>
                  <a:lnTo>
                    <a:pt x="6341" y="1670"/>
                  </a:lnTo>
                  <a:lnTo>
                    <a:pt x="11538" y="1813"/>
                  </a:lnTo>
                  <a:lnTo>
                    <a:pt x="14494" y="1822"/>
                  </a:lnTo>
                  <a:lnTo>
                    <a:pt x="17450" y="1813"/>
                  </a:lnTo>
                  <a:lnTo>
                    <a:pt x="22647" y="1670"/>
                  </a:lnTo>
                  <a:lnTo>
                    <a:pt x="25692" y="1491"/>
                  </a:lnTo>
                  <a:lnTo>
                    <a:pt x="27255" y="1349"/>
                  </a:lnTo>
                  <a:lnTo>
                    <a:pt x="28362" y="1188"/>
                  </a:lnTo>
                  <a:lnTo>
                    <a:pt x="28827" y="1054"/>
                  </a:lnTo>
                  <a:lnTo>
                    <a:pt x="28979" y="956"/>
                  </a:lnTo>
                  <a:lnTo>
                    <a:pt x="28988" y="911"/>
                  </a:lnTo>
                  <a:lnTo>
                    <a:pt x="28979" y="866"/>
                  </a:lnTo>
                  <a:lnTo>
                    <a:pt x="28827" y="777"/>
                  </a:lnTo>
                  <a:lnTo>
                    <a:pt x="28362" y="643"/>
                  </a:lnTo>
                  <a:lnTo>
                    <a:pt x="27255" y="482"/>
                  </a:lnTo>
                  <a:lnTo>
                    <a:pt x="25692" y="331"/>
                  </a:lnTo>
                  <a:lnTo>
                    <a:pt x="22647" y="152"/>
                  </a:lnTo>
                  <a:lnTo>
                    <a:pt x="17450" y="18"/>
                  </a:lnTo>
                  <a:lnTo>
                    <a:pt x="14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547;p18">
              <a:extLst>
                <a:ext uri="{FF2B5EF4-FFF2-40B4-BE49-F238E27FC236}">
                  <a16:creationId xmlns:a16="http://schemas.microsoft.com/office/drawing/2014/main" id="{82D71867-19E5-4E59-0EC5-D3B1BAB78591}"/>
                </a:ext>
              </a:extLst>
            </p:cNvPr>
            <p:cNvSpPr/>
            <p:nvPr/>
          </p:nvSpPr>
          <p:spPr>
            <a:xfrm>
              <a:off x="3420547" y="2331145"/>
              <a:ext cx="211253" cy="350651"/>
            </a:xfrm>
            <a:custGeom>
              <a:avLst/>
              <a:gdLst/>
              <a:ahLst/>
              <a:cxnLst/>
              <a:rect l="l" t="t" r="r" b="b"/>
              <a:pathLst>
                <a:path w="3234" h="5368" extrusionOk="0">
                  <a:moveTo>
                    <a:pt x="2680" y="1"/>
                  </a:moveTo>
                  <a:lnTo>
                    <a:pt x="2412" y="10"/>
                  </a:lnTo>
                  <a:lnTo>
                    <a:pt x="1885" y="117"/>
                  </a:lnTo>
                  <a:lnTo>
                    <a:pt x="1403" y="322"/>
                  </a:lnTo>
                  <a:lnTo>
                    <a:pt x="974" y="608"/>
                  </a:lnTo>
                  <a:lnTo>
                    <a:pt x="608" y="974"/>
                  </a:lnTo>
                  <a:lnTo>
                    <a:pt x="322" y="1403"/>
                  </a:lnTo>
                  <a:lnTo>
                    <a:pt x="117" y="1885"/>
                  </a:lnTo>
                  <a:lnTo>
                    <a:pt x="10" y="2412"/>
                  </a:lnTo>
                  <a:lnTo>
                    <a:pt x="1" y="2689"/>
                  </a:lnTo>
                  <a:lnTo>
                    <a:pt x="10" y="2957"/>
                  </a:lnTo>
                  <a:lnTo>
                    <a:pt x="117" y="3484"/>
                  </a:lnTo>
                  <a:lnTo>
                    <a:pt x="322" y="3966"/>
                  </a:lnTo>
                  <a:lnTo>
                    <a:pt x="608" y="4395"/>
                  </a:lnTo>
                  <a:lnTo>
                    <a:pt x="974" y="4761"/>
                  </a:lnTo>
                  <a:lnTo>
                    <a:pt x="1403" y="5046"/>
                  </a:lnTo>
                  <a:lnTo>
                    <a:pt x="1885" y="5252"/>
                  </a:lnTo>
                  <a:lnTo>
                    <a:pt x="2412" y="5359"/>
                  </a:lnTo>
                  <a:lnTo>
                    <a:pt x="2680" y="5368"/>
                  </a:lnTo>
                  <a:lnTo>
                    <a:pt x="3234" y="5368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548;p18">
              <a:extLst>
                <a:ext uri="{FF2B5EF4-FFF2-40B4-BE49-F238E27FC236}">
                  <a16:creationId xmlns:a16="http://schemas.microsoft.com/office/drawing/2014/main" id="{64F63688-0CEF-2E51-71A7-B2A10BABABA2}"/>
                </a:ext>
              </a:extLst>
            </p:cNvPr>
            <p:cNvSpPr/>
            <p:nvPr/>
          </p:nvSpPr>
          <p:spPr>
            <a:xfrm>
              <a:off x="3456147" y="2331145"/>
              <a:ext cx="351239" cy="350651"/>
            </a:xfrm>
            <a:custGeom>
              <a:avLst/>
              <a:gdLst/>
              <a:ahLst/>
              <a:cxnLst/>
              <a:rect l="l" t="t" r="r" b="b"/>
              <a:pathLst>
                <a:path w="5377" h="5368" extrusionOk="0">
                  <a:moveTo>
                    <a:pt x="2689" y="1"/>
                  </a:moveTo>
                  <a:lnTo>
                    <a:pt x="2412" y="10"/>
                  </a:lnTo>
                  <a:lnTo>
                    <a:pt x="1885" y="117"/>
                  </a:lnTo>
                  <a:lnTo>
                    <a:pt x="1403" y="322"/>
                  </a:lnTo>
                  <a:lnTo>
                    <a:pt x="974" y="608"/>
                  </a:lnTo>
                  <a:lnTo>
                    <a:pt x="617" y="974"/>
                  </a:lnTo>
                  <a:lnTo>
                    <a:pt x="322" y="1403"/>
                  </a:lnTo>
                  <a:lnTo>
                    <a:pt x="117" y="1885"/>
                  </a:lnTo>
                  <a:lnTo>
                    <a:pt x="10" y="2412"/>
                  </a:lnTo>
                  <a:lnTo>
                    <a:pt x="1" y="2689"/>
                  </a:lnTo>
                  <a:lnTo>
                    <a:pt x="10" y="2957"/>
                  </a:lnTo>
                  <a:lnTo>
                    <a:pt x="117" y="3484"/>
                  </a:lnTo>
                  <a:lnTo>
                    <a:pt x="322" y="3966"/>
                  </a:lnTo>
                  <a:lnTo>
                    <a:pt x="617" y="4395"/>
                  </a:lnTo>
                  <a:lnTo>
                    <a:pt x="974" y="4761"/>
                  </a:lnTo>
                  <a:lnTo>
                    <a:pt x="1403" y="5046"/>
                  </a:lnTo>
                  <a:lnTo>
                    <a:pt x="1885" y="5252"/>
                  </a:lnTo>
                  <a:lnTo>
                    <a:pt x="2412" y="5359"/>
                  </a:lnTo>
                  <a:lnTo>
                    <a:pt x="2689" y="5368"/>
                  </a:lnTo>
                  <a:lnTo>
                    <a:pt x="2965" y="5359"/>
                  </a:lnTo>
                  <a:lnTo>
                    <a:pt x="3492" y="5252"/>
                  </a:lnTo>
                  <a:lnTo>
                    <a:pt x="3966" y="5046"/>
                  </a:lnTo>
                  <a:lnTo>
                    <a:pt x="4394" y="4761"/>
                  </a:lnTo>
                  <a:lnTo>
                    <a:pt x="4760" y="4395"/>
                  </a:lnTo>
                  <a:lnTo>
                    <a:pt x="5055" y="3966"/>
                  </a:lnTo>
                  <a:lnTo>
                    <a:pt x="5252" y="3484"/>
                  </a:lnTo>
                  <a:lnTo>
                    <a:pt x="5368" y="2957"/>
                  </a:lnTo>
                  <a:lnTo>
                    <a:pt x="5377" y="2689"/>
                  </a:lnTo>
                  <a:lnTo>
                    <a:pt x="5368" y="2412"/>
                  </a:lnTo>
                  <a:lnTo>
                    <a:pt x="5252" y="1885"/>
                  </a:lnTo>
                  <a:lnTo>
                    <a:pt x="5055" y="1403"/>
                  </a:lnTo>
                  <a:lnTo>
                    <a:pt x="4760" y="974"/>
                  </a:lnTo>
                  <a:lnTo>
                    <a:pt x="4394" y="608"/>
                  </a:lnTo>
                  <a:lnTo>
                    <a:pt x="3966" y="322"/>
                  </a:lnTo>
                  <a:lnTo>
                    <a:pt x="3492" y="117"/>
                  </a:lnTo>
                  <a:lnTo>
                    <a:pt x="2965" y="10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549;p18">
              <a:extLst>
                <a:ext uri="{FF2B5EF4-FFF2-40B4-BE49-F238E27FC236}">
                  <a16:creationId xmlns:a16="http://schemas.microsoft.com/office/drawing/2014/main" id="{1BF5531B-7A93-4936-B09E-8C6C86FE90AE}"/>
                </a:ext>
              </a:extLst>
            </p:cNvPr>
            <p:cNvSpPr/>
            <p:nvPr/>
          </p:nvSpPr>
          <p:spPr>
            <a:xfrm>
              <a:off x="3492335" y="2366745"/>
              <a:ext cx="278862" cy="279515"/>
            </a:xfrm>
            <a:custGeom>
              <a:avLst/>
              <a:gdLst/>
              <a:ahLst/>
              <a:cxnLst/>
              <a:rect l="l" t="t" r="r" b="b"/>
              <a:pathLst>
                <a:path w="4269" h="4279" extrusionOk="0">
                  <a:moveTo>
                    <a:pt x="2135" y="1"/>
                  </a:moveTo>
                  <a:lnTo>
                    <a:pt x="1911" y="10"/>
                  </a:lnTo>
                  <a:lnTo>
                    <a:pt x="1501" y="99"/>
                  </a:lnTo>
                  <a:lnTo>
                    <a:pt x="1117" y="260"/>
                  </a:lnTo>
                  <a:lnTo>
                    <a:pt x="777" y="492"/>
                  </a:lnTo>
                  <a:lnTo>
                    <a:pt x="483" y="778"/>
                  </a:lnTo>
                  <a:lnTo>
                    <a:pt x="250" y="1117"/>
                  </a:lnTo>
                  <a:lnTo>
                    <a:pt x="90" y="1501"/>
                  </a:lnTo>
                  <a:lnTo>
                    <a:pt x="9" y="1921"/>
                  </a:lnTo>
                  <a:lnTo>
                    <a:pt x="0" y="2144"/>
                  </a:lnTo>
                  <a:lnTo>
                    <a:pt x="9" y="2358"/>
                  </a:lnTo>
                  <a:lnTo>
                    <a:pt x="90" y="2778"/>
                  </a:lnTo>
                  <a:lnTo>
                    <a:pt x="250" y="3162"/>
                  </a:lnTo>
                  <a:lnTo>
                    <a:pt x="483" y="3501"/>
                  </a:lnTo>
                  <a:lnTo>
                    <a:pt x="777" y="3787"/>
                  </a:lnTo>
                  <a:lnTo>
                    <a:pt x="1117" y="4019"/>
                  </a:lnTo>
                  <a:lnTo>
                    <a:pt x="1501" y="4180"/>
                  </a:lnTo>
                  <a:lnTo>
                    <a:pt x="1911" y="4269"/>
                  </a:lnTo>
                  <a:lnTo>
                    <a:pt x="2135" y="4278"/>
                  </a:lnTo>
                  <a:lnTo>
                    <a:pt x="2349" y="4269"/>
                  </a:lnTo>
                  <a:lnTo>
                    <a:pt x="2769" y="4180"/>
                  </a:lnTo>
                  <a:lnTo>
                    <a:pt x="3153" y="4019"/>
                  </a:lnTo>
                  <a:lnTo>
                    <a:pt x="3492" y="3787"/>
                  </a:lnTo>
                  <a:lnTo>
                    <a:pt x="3787" y="3501"/>
                  </a:lnTo>
                  <a:lnTo>
                    <a:pt x="4019" y="3162"/>
                  </a:lnTo>
                  <a:lnTo>
                    <a:pt x="4180" y="2778"/>
                  </a:lnTo>
                  <a:lnTo>
                    <a:pt x="4260" y="2358"/>
                  </a:lnTo>
                  <a:lnTo>
                    <a:pt x="4269" y="2144"/>
                  </a:lnTo>
                  <a:lnTo>
                    <a:pt x="4260" y="1921"/>
                  </a:lnTo>
                  <a:lnTo>
                    <a:pt x="4180" y="1501"/>
                  </a:lnTo>
                  <a:lnTo>
                    <a:pt x="4019" y="1117"/>
                  </a:lnTo>
                  <a:lnTo>
                    <a:pt x="3787" y="778"/>
                  </a:lnTo>
                  <a:lnTo>
                    <a:pt x="3492" y="492"/>
                  </a:lnTo>
                  <a:lnTo>
                    <a:pt x="3153" y="260"/>
                  </a:lnTo>
                  <a:lnTo>
                    <a:pt x="2769" y="99"/>
                  </a:lnTo>
                  <a:lnTo>
                    <a:pt x="2349" y="1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550;p18">
              <a:extLst>
                <a:ext uri="{FF2B5EF4-FFF2-40B4-BE49-F238E27FC236}">
                  <a16:creationId xmlns:a16="http://schemas.microsoft.com/office/drawing/2014/main" id="{C0961A62-B5C9-1EFF-E158-54160E09A56D}"/>
                </a:ext>
              </a:extLst>
            </p:cNvPr>
            <p:cNvSpPr/>
            <p:nvPr/>
          </p:nvSpPr>
          <p:spPr>
            <a:xfrm>
              <a:off x="3588554" y="2412274"/>
              <a:ext cx="88185" cy="197797"/>
            </a:xfrm>
            <a:custGeom>
              <a:avLst/>
              <a:gdLst/>
              <a:ahLst/>
              <a:cxnLst/>
              <a:rect l="l" t="t" r="r" b="b"/>
              <a:pathLst>
                <a:path w="1350" h="3028" extrusionOk="0">
                  <a:moveTo>
                    <a:pt x="608" y="0"/>
                  </a:moveTo>
                  <a:lnTo>
                    <a:pt x="608" y="340"/>
                  </a:lnTo>
                  <a:lnTo>
                    <a:pt x="492" y="357"/>
                  </a:lnTo>
                  <a:lnTo>
                    <a:pt x="295" y="465"/>
                  </a:lnTo>
                  <a:lnTo>
                    <a:pt x="215" y="545"/>
                  </a:lnTo>
                  <a:lnTo>
                    <a:pt x="153" y="634"/>
                  </a:lnTo>
                  <a:lnTo>
                    <a:pt x="81" y="849"/>
                  </a:lnTo>
                  <a:lnTo>
                    <a:pt x="72" y="983"/>
                  </a:lnTo>
                  <a:lnTo>
                    <a:pt x="81" y="1152"/>
                  </a:lnTo>
                  <a:lnTo>
                    <a:pt x="126" y="1286"/>
                  </a:lnTo>
                  <a:lnTo>
                    <a:pt x="197" y="1411"/>
                  </a:lnTo>
                  <a:lnTo>
                    <a:pt x="304" y="1509"/>
                  </a:lnTo>
                  <a:lnTo>
                    <a:pt x="438" y="1617"/>
                  </a:lnTo>
                  <a:lnTo>
                    <a:pt x="662" y="1724"/>
                  </a:lnTo>
                  <a:lnTo>
                    <a:pt x="778" y="1786"/>
                  </a:lnTo>
                  <a:lnTo>
                    <a:pt x="840" y="1867"/>
                  </a:lnTo>
                  <a:lnTo>
                    <a:pt x="885" y="1947"/>
                  </a:lnTo>
                  <a:lnTo>
                    <a:pt x="894" y="2072"/>
                  </a:lnTo>
                  <a:lnTo>
                    <a:pt x="885" y="2188"/>
                  </a:lnTo>
                  <a:lnTo>
                    <a:pt x="840" y="2268"/>
                  </a:lnTo>
                  <a:lnTo>
                    <a:pt x="778" y="2331"/>
                  </a:lnTo>
                  <a:lnTo>
                    <a:pt x="688" y="2340"/>
                  </a:lnTo>
                  <a:lnTo>
                    <a:pt x="635" y="2340"/>
                  </a:lnTo>
                  <a:lnTo>
                    <a:pt x="537" y="2286"/>
                  </a:lnTo>
                  <a:lnTo>
                    <a:pt x="510" y="2242"/>
                  </a:lnTo>
                  <a:lnTo>
                    <a:pt x="456" y="2126"/>
                  </a:lnTo>
                  <a:lnTo>
                    <a:pt x="447" y="1956"/>
                  </a:lnTo>
                  <a:lnTo>
                    <a:pt x="1" y="1956"/>
                  </a:lnTo>
                  <a:lnTo>
                    <a:pt x="1" y="2108"/>
                  </a:lnTo>
                  <a:lnTo>
                    <a:pt x="81" y="2367"/>
                  </a:lnTo>
                  <a:lnTo>
                    <a:pt x="144" y="2474"/>
                  </a:lnTo>
                  <a:lnTo>
                    <a:pt x="224" y="2563"/>
                  </a:lnTo>
                  <a:lnTo>
                    <a:pt x="438" y="2679"/>
                  </a:lnTo>
                  <a:lnTo>
                    <a:pt x="572" y="2706"/>
                  </a:lnTo>
                  <a:lnTo>
                    <a:pt x="572" y="3027"/>
                  </a:lnTo>
                  <a:lnTo>
                    <a:pt x="813" y="3027"/>
                  </a:lnTo>
                  <a:lnTo>
                    <a:pt x="813" y="2706"/>
                  </a:lnTo>
                  <a:lnTo>
                    <a:pt x="930" y="2688"/>
                  </a:lnTo>
                  <a:lnTo>
                    <a:pt x="1126" y="2581"/>
                  </a:lnTo>
                  <a:lnTo>
                    <a:pt x="1206" y="2510"/>
                  </a:lnTo>
                  <a:lnTo>
                    <a:pt x="1269" y="2420"/>
                  </a:lnTo>
                  <a:lnTo>
                    <a:pt x="1340" y="2197"/>
                  </a:lnTo>
                  <a:lnTo>
                    <a:pt x="1349" y="2072"/>
                  </a:lnTo>
                  <a:lnTo>
                    <a:pt x="1340" y="1902"/>
                  </a:lnTo>
                  <a:lnTo>
                    <a:pt x="1296" y="1768"/>
                  </a:lnTo>
                  <a:lnTo>
                    <a:pt x="1224" y="1652"/>
                  </a:lnTo>
                  <a:lnTo>
                    <a:pt x="1126" y="1545"/>
                  </a:lnTo>
                  <a:lnTo>
                    <a:pt x="992" y="1438"/>
                  </a:lnTo>
                  <a:lnTo>
                    <a:pt x="760" y="1322"/>
                  </a:lnTo>
                  <a:lnTo>
                    <a:pt x="635" y="1242"/>
                  </a:lnTo>
                  <a:lnTo>
                    <a:pt x="572" y="1170"/>
                  </a:lnTo>
                  <a:lnTo>
                    <a:pt x="528" y="1090"/>
                  </a:lnTo>
                  <a:lnTo>
                    <a:pt x="519" y="983"/>
                  </a:lnTo>
                  <a:lnTo>
                    <a:pt x="528" y="858"/>
                  </a:lnTo>
                  <a:lnTo>
                    <a:pt x="572" y="777"/>
                  </a:lnTo>
                  <a:lnTo>
                    <a:pt x="626" y="715"/>
                  </a:lnTo>
                  <a:lnTo>
                    <a:pt x="697" y="706"/>
                  </a:lnTo>
                  <a:lnTo>
                    <a:pt x="742" y="706"/>
                  </a:lnTo>
                  <a:lnTo>
                    <a:pt x="813" y="759"/>
                  </a:lnTo>
                  <a:lnTo>
                    <a:pt x="840" y="795"/>
                  </a:lnTo>
                  <a:lnTo>
                    <a:pt x="894" y="911"/>
                  </a:lnTo>
                  <a:lnTo>
                    <a:pt x="903" y="1081"/>
                  </a:lnTo>
                  <a:lnTo>
                    <a:pt x="1349" y="1081"/>
                  </a:lnTo>
                  <a:lnTo>
                    <a:pt x="1340" y="938"/>
                  </a:lnTo>
                  <a:lnTo>
                    <a:pt x="1278" y="688"/>
                  </a:lnTo>
                  <a:lnTo>
                    <a:pt x="1215" y="590"/>
                  </a:lnTo>
                  <a:lnTo>
                    <a:pt x="1144" y="491"/>
                  </a:lnTo>
                  <a:lnTo>
                    <a:pt x="956" y="375"/>
                  </a:lnTo>
                  <a:lnTo>
                    <a:pt x="849" y="349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551;p18">
              <a:extLst>
                <a:ext uri="{FF2B5EF4-FFF2-40B4-BE49-F238E27FC236}">
                  <a16:creationId xmlns:a16="http://schemas.microsoft.com/office/drawing/2014/main" id="{E5EC4A18-053D-7A45-C94F-0F912186F218}"/>
                </a:ext>
              </a:extLst>
            </p:cNvPr>
            <p:cNvSpPr/>
            <p:nvPr/>
          </p:nvSpPr>
          <p:spPr>
            <a:xfrm>
              <a:off x="4497370" y="3025316"/>
              <a:ext cx="306885" cy="343074"/>
            </a:xfrm>
            <a:custGeom>
              <a:avLst/>
              <a:gdLst/>
              <a:ahLst/>
              <a:cxnLst/>
              <a:rect l="l" t="t" r="r" b="b"/>
              <a:pathLst>
                <a:path w="4698" h="5252" extrusionOk="0">
                  <a:moveTo>
                    <a:pt x="2965" y="1"/>
                  </a:moveTo>
                  <a:lnTo>
                    <a:pt x="2760" y="63"/>
                  </a:lnTo>
                  <a:lnTo>
                    <a:pt x="2671" y="126"/>
                  </a:lnTo>
                  <a:lnTo>
                    <a:pt x="2358" y="411"/>
                  </a:lnTo>
                  <a:lnTo>
                    <a:pt x="1778" y="1028"/>
                  </a:lnTo>
                  <a:lnTo>
                    <a:pt x="1367" y="1519"/>
                  </a:lnTo>
                  <a:lnTo>
                    <a:pt x="974" y="2090"/>
                  </a:lnTo>
                  <a:lnTo>
                    <a:pt x="608" y="2715"/>
                  </a:lnTo>
                  <a:lnTo>
                    <a:pt x="304" y="3403"/>
                  </a:lnTo>
                  <a:lnTo>
                    <a:pt x="72" y="4144"/>
                  </a:lnTo>
                  <a:lnTo>
                    <a:pt x="1" y="4537"/>
                  </a:lnTo>
                  <a:lnTo>
                    <a:pt x="4644" y="5251"/>
                  </a:lnTo>
                  <a:lnTo>
                    <a:pt x="4689" y="4850"/>
                  </a:lnTo>
                  <a:lnTo>
                    <a:pt x="4698" y="4073"/>
                  </a:lnTo>
                  <a:lnTo>
                    <a:pt x="4609" y="3331"/>
                  </a:lnTo>
                  <a:lnTo>
                    <a:pt x="4448" y="2617"/>
                  </a:lnTo>
                  <a:lnTo>
                    <a:pt x="4242" y="1965"/>
                  </a:lnTo>
                  <a:lnTo>
                    <a:pt x="4001" y="1367"/>
                  </a:lnTo>
                  <a:lnTo>
                    <a:pt x="3626" y="608"/>
                  </a:lnTo>
                  <a:lnTo>
                    <a:pt x="3412" y="242"/>
                  </a:lnTo>
                  <a:lnTo>
                    <a:pt x="3349" y="152"/>
                  </a:lnTo>
                  <a:lnTo>
                    <a:pt x="3171" y="36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552;p18">
              <a:extLst>
                <a:ext uri="{FF2B5EF4-FFF2-40B4-BE49-F238E27FC236}">
                  <a16:creationId xmlns:a16="http://schemas.microsoft.com/office/drawing/2014/main" id="{152CDFB8-6FD9-F89E-DD7E-A9DFF57E4BAA}"/>
                </a:ext>
              </a:extLst>
            </p:cNvPr>
            <p:cNvSpPr/>
            <p:nvPr/>
          </p:nvSpPr>
          <p:spPr>
            <a:xfrm>
              <a:off x="4497370" y="3290716"/>
              <a:ext cx="303423" cy="107978"/>
            </a:xfrm>
            <a:custGeom>
              <a:avLst/>
              <a:gdLst/>
              <a:ahLst/>
              <a:cxnLst/>
              <a:rect l="l" t="t" r="r" b="b"/>
              <a:pathLst>
                <a:path w="4645" h="1653" extrusionOk="0">
                  <a:moveTo>
                    <a:pt x="1117" y="1"/>
                  </a:moveTo>
                  <a:lnTo>
                    <a:pt x="608" y="72"/>
                  </a:lnTo>
                  <a:lnTo>
                    <a:pt x="340" y="161"/>
                  </a:lnTo>
                  <a:lnTo>
                    <a:pt x="135" y="269"/>
                  </a:lnTo>
                  <a:lnTo>
                    <a:pt x="27" y="394"/>
                  </a:lnTo>
                  <a:lnTo>
                    <a:pt x="1" y="474"/>
                  </a:lnTo>
                  <a:lnTo>
                    <a:pt x="1" y="554"/>
                  </a:lnTo>
                  <a:lnTo>
                    <a:pt x="72" y="715"/>
                  </a:lnTo>
                  <a:lnTo>
                    <a:pt x="224" y="876"/>
                  </a:lnTo>
                  <a:lnTo>
                    <a:pt x="456" y="1037"/>
                  </a:lnTo>
                  <a:lnTo>
                    <a:pt x="920" y="1260"/>
                  </a:lnTo>
                  <a:lnTo>
                    <a:pt x="1733" y="1501"/>
                  </a:lnTo>
                  <a:lnTo>
                    <a:pt x="2206" y="1581"/>
                  </a:lnTo>
                  <a:lnTo>
                    <a:pt x="2680" y="1644"/>
                  </a:lnTo>
                  <a:lnTo>
                    <a:pt x="3528" y="1653"/>
                  </a:lnTo>
                  <a:lnTo>
                    <a:pt x="4037" y="1581"/>
                  </a:lnTo>
                  <a:lnTo>
                    <a:pt x="4305" y="1501"/>
                  </a:lnTo>
                  <a:lnTo>
                    <a:pt x="4501" y="1394"/>
                  </a:lnTo>
                  <a:lnTo>
                    <a:pt x="4617" y="1260"/>
                  </a:lnTo>
                  <a:lnTo>
                    <a:pt x="4644" y="1188"/>
                  </a:lnTo>
                  <a:lnTo>
                    <a:pt x="4644" y="1108"/>
                  </a:lnTo>
                  <a:lnTo>
                    <a:pt x="4573" y="947"/>
                  </a:lnTo>
                  <a:lnTo>
                    <a:pt x="4421" y="787"/>
                  </a:lnTo>
                  <a:lnTo>
                    <a:pt x="4189" y="626"/>
                  </a:lnTo>
                  <a:lnTo>
                    <a:pt x="3724" y="403"/>
                  </a:lnTo>
                  <a:lnTo>
                    <a:pt x="2912" y="161"/>
                  </a:lnTo>
                  <a:lnTo>
                    <a:pt x="2439" y="81"/>
                  </a:lnTo>
                  <a:lnTo>
                    <a:pt x="1965" y="19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FAC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553;p18">
              <a:extLst>
                <a:ext uri="{FF2B5EF4-FFF2-40B4-BE49-F238E27FC236}">
                  <a16:creationId xmlns:a16="http://schemas.microsoft.com/office/drawing/2014/main" id="{7F380D8A-409F-8D37-33A1-E5A149D5C4A9}"/>
                </a:ext>
              </a:extLst>
            </p:cNvPr>
            <p:cNvSpPr/>
            <p:nvPr/>
          </p:nvSpPr>
          <p:spPr>
            <a:xfrm>
              <a:off x="2340262" y="3286666"/>
              <a:ext cx="179180" cy="117319"/>
            </a:xfrm>
            <a:custGeom>
              <a:avLst/>
              <a:gdLst/>
              <a:ahLst/>
              <a:cxnLst/>
              <a:rect l="l" t="t" r="r" b="b"/>
              <a:pathLst>
                <a:path w="2743" h="1796" extrusionOk="0">
                  <a:moveTo>
                    <a:pt x="277" y="0"/>
                  </a:moveTo>
                  <a:lnTo>
                    <a:pt x="161" y="27"/>
                  </a:lnTo>
                  <a:lnTo>
                    <a:pt x="72" y="107"/>
                  </a:lnTo>
                  <a:lnTo>
                    <a:pt x="36" y="161"/>
                  </a:lnTo>
                  <a:lnTo>
                    <a:pt x="10" y="215"/>
                  </a:lnTo>
                  <a:lnTo>
                    <a:pt x="1" y="331"/>
                  </a:lnTo>
                  <a:lnTo>
                    <a:pt x="36" y="447"/>
                  </a:lnTo>
                  <a:lnTo>
                    <a:pt x="108" y="536"/>
                  </a:lnTo>
                  <a:lnTo>
                    <a:pt x="161" y="572"/>
                  </a:lnTo>
                  <a:lnTo>
                    <a:pt x="2456" y="1795"/>
                  </a:lnTo>
                  <a:lnTo>
                    <a:pt x="2742" y="1259"/>
                  </a:lnTo>
                  <a:lnTo>
                    <a:pt x="447" y="36"/>
                  </a:lnTo>
                  <a:lnTo>
                    <a:pt x="39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554;p18">
              <a:extLst>
                <a:ext uri="{FF2B5EF4-FFF2-40B4-BE49-F238E27FC236}">
                  <a16:creationId xmlns:a16="http://schemas.microsoft.com/office/drawing/2014/main" id="{81E0A7A2-1EC7-0AB5-ACA0-A5E8E101C703}"/>
                </a:ext>
              </a:extLst>
            </p:cNvPr>
            <p:cNvSpPr/>
            <p:nvPr/>
          </p:nvSpPr>
          <p:spPr>
            <a:xfrm>
              <a:off x="2500691" y="3207301"/>
              <a:ext cx="163959" cy="209489"/>
            </a:xfrm>
            <a:custGeom>
              <a:avLst/>
              <a:gdLst/>
              <a:ahLst/>
              <a:cxnLst/>
              <a:rect l="l" t="t" r="r" b="b"/>
              <a:pathLst>
                <a:path w="2510" h="3207" extrusionOk="0">
                  <a:moveTo>
                    <a:pt x="1608" y="1"/>
                  </a:moveTo>
                  <a:lnTo>
                    <a:pt x="1322" y="537"/>
                  </a:lnTo>
                  <a:lnTo>
                    <a:pt x="1420" y="590"/>
                  </a:lnTo>
                  <a:lnTo>
                    <a:pt x="1590" y="733"/>
                  </a:lnTo>
                  <a:lnTo>
                    <a:pt x="1777" y="983"/>
                  </a:lnTo>
                  <a:lnTo>
                    <a:pt x="1902" y="1385"/>
                  </a:lnTo>
                  <a:lnTo>
                    <a:pt x="1885" y="1706"/>
                  </a:lnTo>
                  <a:lnTo>
                    <a:pt x="1822" y="1921"/>
                  </a:lnTo>
                  <a:lnTo>
                    <a:pt x="1769" y="2019"/>
                  </a:lnTo>
                  <a:lnTo>
                    <a:pt x="1715" y="2117"/>
                  </a:lnTo>
                  <a:lnTo>
                    <a:pt x="1572" y="2287"/>
                  </a:lnTo>
                  <a:lnTo>
                    <a:pt x="1322" y="2474"/>
                  </a:lnTo>
                  <a:lnTo>
                    <a:pt x="920" y="2599"/>
                  </a:lnTo>
                  <a:lnTo>
                    <a:pt x="599" y="2582"/>
                  </a:lnTo>
                  <a:lnTo>
                    <a:pt x="384" y="2519"/>
                  </a:lnTo>
                  <a:lnTo>
                    <a:pt x="286" y="2474"/>
                  </a:lnTo>
                  <a:lnTo>
                    <a:pt x="0" y="3010"/>
                  </a:lnTo>
                  <a:lnTo>
                    <a:pt x="161" y="3082"/>
                  </a:lnTo>
                  <a:lnTo>
                    <a:pt x="483" y="3180"/>
                  </a:lnTo>
                  <a:lnTo>
                    <a:pt x="813" y="3207"/>
                  </a:lnTo>
                  <a:lnTo>
                    <a:pt x="1143" y="3180"/>
                  </a:lnTo>
                  <a:lnTo>
                    <a:pt x="1456" y="3082"/>
                  </a:lnTo>
                  <a:lnTo>
                    <a:pt x="1742" y="2930"/>
                  </a:lnTo>
                  <a:lnTo>
                    <a:pt x="2001" y="2715"/>
                  </a:lnTo>
                  <a:lnTo>
                    <a:pt x="2224" y="2456"/>
                  </a:lnTo>
                  <a:lnTo>
                    <a:pt x="2304" y="2305"/>
                  </a:lnTo>
                  <a:lnTo>
                    <a:pt x="2385" y="2144"/>
                  </a:lnTo>
                  <a:lnTo>
                    <a:pt x="2483" y="1822"/>
                  </a:lnTo>
                  <a:lnTo>
                    <a:pt x="2510" y="1492"/>
                  </a:lnTo>
                  <a:lnTo>
                    <a:pt x="2474" y="1162"/>
                  </a:lnTo>
                  <a:lnTo>
                    <a:pt x="2385" y="849"/>
                  </a:lnTo>
                  <a:lnTo>
                    <a:pt x="2233" y="563"/>
                  </a:lnTo>
                  <a:lnTo>
                    <a:pt x="2019" y="304"/>
                  </a:lnTo>
                  <a:lnTo>
                    <a:pt x="1760" y="8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555;p18">
              <a:extLst>
                <a:ext uri="{FF2B5EF4-FFF2-40B4-BE49-F238E27FC236}">
                  <a16:creationId xmlns:a16="http://schemas.microsoft.com/office/drawing/2014/main" id="{FA6404A0-3032-F9DE-D698-6A8E4E4A2D0B}"/>
                </a:ext>
              </a:extLst>
            </p:cNvPr>
            <p:cNvSpPr/>
            <p:nvPr/>
          </p:nvSpPr>
          <p:spPr>
            <a:xfrm>
              <a:off x="2441771" y="3193910"/>
              <a:ext cx="163959" cy="210077"/>
            </a:xfrm>
            <a:custGeom>
              <a:avLst/>
              <a:gdLst/>
              <a:ahLst/>
              <a:cxnLst/>
              <a:rect l="l" t="t" r="r" b="b"/>
              <a:pathLst>
                <a:path w="2510" h="3216" extrusionOk="0">
                  <a:moveTo>
                    <a:pt x="1697" y="0"/>
                  </a:moveTo>
                  <a:lnTo>
                    <a:pt x="1367" y="36"/>
                  </a:lnTo>
                  <a:lnTo>
                    <a:pt x="1054" y="125"/>
                  </a:lnTo>
                  <a:lnTo>
                    <a:pt x="760" y="277"/>
                  </a:lnTo>
                  <a:lnTo>
                    <a:pt x="501" y="492"/>
                  </a:lnTo>
                  <a:lnTo>
                    <a:pt x="286" y="750"/>
                  </a:lnTo>
                  <a:lnTo>
                    <a:pt x="197" y="902"/>
                  </a:lnTo>
                  <a:lnTo>
                    <a:pt x="126" y="1063"/>
                  </a:lnTo>
                  <a:lnTo>
                    <a:pt x="27" y="1385"/>
                  </a:lnTo>
                  <a:lnTo>
                    <a:pt x="0" y="1715"/>
                  </a:lnTo>
                  <a:lnTo>
                    <a:pt x="27" y="2045"/>
                  </a:lnTo>
                  <a:lnTo>
                    <a:pt x="126" y="2358"/>
                  </a:lnTo>
                  <a:lnTo>
                    <a:pt x="277" y="2653"/>
                  </a:lnTo>
                  <a:lnTo>
                    <a:pt x="492" y="2903"/>
                  </a:lnTo>
                  <a:lnTo>
                    <a:pt x="751" y="3126"/>
                  </a:lnTo>
                  <a:lnTo>
                    <a:pt x="902" y="3215"/>
                  </a:lnTo>
                  <a:lnTo>
                    <a:pt x="1188" y="2679"/>
                  </a:lnTo>
                  <a:lnTo>
                    <a:pt x="1090" y="2617"/>
                  </a:lnTo>
                  <a:lnTo>
                    <a:pt x="920" y="2483"/>
                  </a:lnTo>
                  <a:lnTo>
                    <a:pt x="733" y="2224"/>
                  </a:lnTo>
                  <a:lnTo>
                    <a:pt x="608" y="1822"/>
                  </a:lnTo>
                  <a:lnTo>
                    <a:pt x="626" y="1501"/>
                  </a:lnTo>
                  <a:lnTo>
                    <a:pt x="688" y="1286"/>
                  </a:lnTo>
                  <a:lnTo>
                    <a:pt x="733" y="1188"/>
                  </a:lnTo>
                  <a:lnTo>
                    <a:pt x="795" y="1090"/>
                  </a:lnTo>
                  <a:lnTo>
                    <a:pt x="929" y="920"/>
                  </a:lnTo>
                  <a:lnTo>
                    <a:pt x="1188" y="733"/>
                  </a:lnTo>
                  <a:lnTo>
                    <a:pt x="1590" y="608"/>
                  </a:lnTo>
                  <a:lnTo>
                    <a:pt x="1911" y="625"/>
                  </a:lnTo>
                  <a:lnTo>
                    <a:pt x="2117" y="688"/>
                  </a:lnTo>
                  <a:lnTo>
                    <a:pt x="2224" y="742"/>
                  </a:lnTo>
                  <a:lnTo>
                    <a:pt x="2510" y="206"/>
                  </a:lnTo>
                  <a:lnTo>
                    <a:pt x="2349" y="125"/>
                  </a:lnTo>
                  <a:lnTo>
                    <a:pt x="2028" y="27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FAC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556;p18">
              <a:extLst>
                <a:ext uri="{FF2B5EF4-FFF2-40B4-BE49-F238E27FC236}">
                  <a16:creationId xmlns:a16="http://schemas.microsoft.com/office/drawing/2014/main" id="{DE96B841-53E9-399D-E3BA-E4866562DA14}"/>
                </a:ext>
              </a:extLst>
            </p:cNvPr>
            <p:cNvSpPr/>
            <p:nvPr/>
          </p:nvSpPr>
          <p:spPr>
            <a:xfrm>
              <a:off x="2500691" y="3368906"/>
              <a:ext cx="179114" cy="117319"/>
            </a:xfrm>
            <a:custGeom>
              <a:avLst/>
              <a:gdLst/>
              <a:ahLst/>
              <a:cxnLst/>
              <a:rect l="l" t="t" r="r" b="b"/>
              <a:pathLst>
                <a:path w="2742" h="1796" extrusionOk="0">
                  <a:moveTo>
                    <a:pt x="286" y="0"/>
                  </a:moveTo>
                  <a:lnTo>
                    <a:pt x="0" y="536"/>
                  </a:lnTo>
                  <a:lnTo>
                    <a:pt x="2286" y="1760"/>
                  </a:lnTo>
                  <a:lnTo>
                    <a:pt x="2349" y="1777"/>
                  </a:lnTo>
                  <a:lnTo>
                    <a:pt x="2465" y="1795"/>
                  </a:lnTo>
                  <a:lnTo>
                    <a:pt x="2581" y="1760"/>
                  </a:lnTo>
                  <a:lnTo>
                    <a:pt x="2670" y="1679"/>
                  </a:lnTo>
                  <a:lnTo>
                    <a:pt x="2706" y="1635"/>
                  </a:lnTo>
                  <a:lnTo>
                    <a:pt x="2724" y="1572"/>
                  </a:lnTo>
                  <a:lnTo>
                    <a:pt x="2742" y="1456"/>
                  </a:lnTo>
                  <a:lnTo>
                    <a:pt x="2706" y="1349"/>
                  </a:lnTo>
                  <a:lnTo>
                    <a:pt x="2626" y="1251"/>
                  </a:lnTo>
                  <a:lnTo>
                    <a:pt x="2581" y="122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AC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557;p18">
              <a:extLst>
                <a:ext uri="{FF2B5EF4-FFF2-40B4-BE49-F238E27FC236}">
                  <a16:creationId xmlns:a16="http://schemas.microsoft.com/office/drawing/2014/main" id="{68B25CFF-F1BC-D3ED-0C28-9153B57AE0D6}"/>
                </a:ext>
              </a:extLst>
            </p:cNvPr>
            <p:cNvSpPr/>
            <p:nvPr/>
          </p:nvSpPr>
          <p:spPr>
            <a:xfrm>
              <a:off x="3027443" y="3535737"/>
              <a:ext cx="506380" cy="1119432"/>
            </a:xfrm>
            <a:custGeom>
              <a:avLst/>
              <a:gdLst/>
              <a:ahLst/>
              <a:cxnLst/>
              <a:rect l="l" t="t" r="r" b="b"/>
              <a:pathLst>
                <a:path w="7752" h="17137" extrusionOk="0">
                  <a:moveTo>
                    <a:pt x="3563" y="0"/>
                  </a:moveTo>
                  <a:lnTo>
                    <a:pt x="3179" y="36"/>
                  </a:lnTo>
                  <a:lnTo>
                    <a:pt x="2786" y="90"/>
                  </a:lnTo>
                  <a:lnTo>
                    <a:pt x="2072" y="295"/>
                  </a:lnTo>
                  <a:lnTo>
                    <a:pt x="1581" y="536"/>
                  </a:lnTo>
                  <a:lnTo>
                    <a:pt x="1277" y="750"/>
                  </a:lnTo>
                  <a:lnTo>
                    <a:pt x="1009" y="1009"/>
                  </a:lnTo>
                  <a:lnTo>
                    <a:pt x="759" y="1313"/>
                  </a:lnTo>
                  <a:lnTo>
                    <a:pt x="545" y="1679"/>
                  </a:lnTo>
                  <a:lnTo>
                    <a:pt x="357" y="2090"/>
                  </a:lnTo>
                  <a:lnTo>
                    <a:pt x="214" y="2572"/>
                  </a:lnTo>
                  <a:lnTo>
                    <a:pt x="98" y="3108"/>
                  </a:lnTo>
                  <a:lnTo>
                    <a:pt x="27" y="3724"/>
                  </a:lnTo>
                  <a:lnTo>
                    <a:pt x="0" y="4403"/>
                  </a:lnTo>
                  <a:lnTo>
                    <a:pt x="36" y="5564"/>
                  </a:lnTo>
                  <a:lnTo>
                    <a:pt x="125" y="6466"/>
                  </a:lnTo>
                  <a:lnTo>
                    <a:pt x="206" y="7055"/>
                  </a:lnTo>
                  <a:lnTo>
                    <a:pt x="500" y="8403"/>
                  </a:lnTo>
                  <a:lnTo>
                    <a:pt x="911" y="9859"/>
                  </a:lnTo>
                  <a:lnTo>
                    <a:pt x="1402" y="11359"/>
                  </a:lnTo>
                  <a:lnTo>
                    <a:pt x="1965" y="12815"/>
                  </a:lnTo>
                  <a:lnTo>
                    <a:pt x="2554" y="14154"/>
                  </a:lnTo>
                  <a:lnTo>
                    <a:pt x="3135" y="15315"/>
                  </a:lnTo>
                  <a:lnTo>
                    <a:pt x="3679" y="16208"/>
                  </a:lnTo>
                  <a:lnTo>
                    <a:pt x="3929" y="16512"/>
                  </a:lnTo>
                  <a:lnTo>
                    <a:pt x="4081" y="16681"/>
                  </a:lnTo>
                  <a:lnTo>
                    <a:pt x="4403" y="16923"/>
                  </a:lnTo>
                  <a:lnTo>
                    <a:pt x="4733" y="17074"/>
                  </a:lnTo>
                  <a:lnTo>
                    <a:pt x="5055" y="17137"/>
                  </a:lnTo>
                  <a:lnTo>
                    <a:pt x="5376" y="17092"/>
                  </a:lnTo>
                  <a:lnTo>
                    <a:pt x="5680" y="16967"/>
                  </a:lnTo>
                  <a:lnTo>
                    <a:pt x="5965" y="16744"/>
                  </a:lnTo>
                  <a:lnTo>
                    <a:pt x="6215" y="16422"/>
                  </a:lnTo>
                  <a:lnTo>
                    <a:pt x="6323" y="16226"/>
                  </a:lnTo>
                  <a:lnTo>
                    <a:pt x="6492" y="15869"/>
                  </a:lnTo>
                  <a:lnTo>
                    <a:pt x="6823" y="14878"/>
                  </a:lnTo>
                  <a:lnTo>
                    <a:pt x="7117" y="13610"/>
                  </a:lnTo>
                  <a:lnTo>
                    <a:pt x="7367" y="12172"/>
                  </a:lnTo>
                  <a:lnTo>
                    <a:pt x="7564" y="10618"/>
                  </a:lnTo>
                  <a:lnTo>
                    <a:pt x="7698" y="9046"/>
                  </a:lnTo>
                  <a:lnTo>
                    <a:pt x="7751" y="7537"/>
                  </a:lnTo>
                  <a:lnTo>
                    <a:pt x="7716" y="6162"/>
                  </a:lnTo>
                  <a:lnTo>
                    <a:pt x="7653" y="5564"/>
                  </a:lnTo>
                  <a:lnTo>
                    <a:pt x="7537" y="4671"/>
                  </a:lnTo>
                  <a:lnTo>
                    <a:pt x="7296" y="3537"/>
                  </a:lnTo>
                  <a:lnTo>
                    <a:pt x="7108" y="2876"/>
                  </a:lnTo>
                  <a:lnTo>
                    <a:pt x="6894" y="2304"/>
                  </a:lnTo>
                  <a:lnTo>
                    <a:pt x="6653" y="1795"/>
                  </a:lnTo>
                  <a:lnTo>
                    <a:pt x="6394" y="1367"/>
                  </a:lnTo>
                  <a:lnTo>
                    <a:pt x="6117" y="1009"/>
                  </a:lnTo>
                  <a:lnTo>
                    <a:pt x="5823" y="715"/>
                  </a:lnTo>
                  <a:lnTo>
                    <a:pt x="5510" y="474"/>
                  </a:lnTo>
                  <a:lnTo>
                    <a:pt x="5188" y="286"/>
                  </a:lnTo>
                  <a:lnTo>
                    <a:pt x="4849" y="152"/>
                  </a:lnTo>
                  <a:lnTo>
                    <a:pt x="4313" y="27"/>
                  </a:lnTo>
                  <a:lnTo>
                    <a:pt x="3563" y="0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558;p18">
              <a:extLst>
                <a:ext uri="{FF2B5EF4-FFF2-40B4-BE49-F238E27FC236}">
                  <a16:creationId xmlns:a16="http://schemas.microsoft.com/office/drawing/2014/main" id="{B9FFA79D-3F5F-6041-86ED-92B4AD43CCD0}"/>
                </a:ext>
              </a:extLst>
            </p:cNvPr>
            <p:cNvSpPr/>
            <p:nvPr/>
          </p:nvSpPr>
          <p:spPr>
            <a:xfrm>
              <a:off x="4030714" y="3535737"/>
              <a:ext cx="506380" cy="1119432"/>
            </a:xfrm>
            <a:custGeom>
              <a:avLst/>
              <a:gdLst/>
              <a:ahLst/>
              <a:cxnLst/>
              <a:rect l="l" t="t" r="r" b="b"/>
              <a:pathLst>
                <a:path w="7752" h="17137" extrusionOk="0">
                  <a:moveTo>
                    <a:pt x="3564" y="0"/>
                  </a:moveTo>
                  <a:lnTo>
                    <a:pt x="3180" y="36"/>
                  </a:lnTo>
                  <a:lnTo>
                    <a:pt x="2796" y="90"/>
                  </a:lnTo>
                  <a:lnTo>
                    <a:pt x="2072" y="295"/>
                  </a:lnTo>
                  <a:lnTo>
                    <a:pt x="1581" y="536"/>
                  </a:lnTo>
                  <a:lnTo>
                    <a:pt x="1287" y="750"/>
                  </a:lnTo>
                  <a:lnTo>
                    <a:pt x="1010" y="1009"/>
                  </a:lnTo>
                  <a:lnTo>
                    <a:pt x="760" y="1313"/>
                  </a:lnTo>
                  <a:lnTo>
                    <a:pt x="545" y="1679"/>
                  </a:lnTo>
                  <a:lnTo>
                    <a:pt x="367" y="2090"/>
                  </a:lnTo>
                  <a:lnTo>
                    <a:pt x="215" y="2572"/>
                  </a:lnTo>
                  <a:lnTo>
                    <a:pt x="99" y="3108"/>
                  </a:lnTo>
                  <a:lnTo>
                    <a:pt x="28" y="3724"/>
                  </a:lnTo>
                  <a:lnTo>
                    <a:pt x="1" y="4403"/>
                  </a:lnTo>
                  <a:lnTo>
                    <a:pt x="36" y="5564"/>
                  </a:lnTo>
                  <a:lnTo>
                    <a:pt x="126" y="6466"/>
                  </a:lnTo>
                  <a:lnTo>
                    <a:pt x="215" y="7055"/>
                  </a:lnTo>
                  <a:lnTo>
                    <a:pt x="501" y="8403"/>
                  </a:lnTo>
                  <a:lnTo>
                    <a:pt x="912" y="9859"/>
                  </a:lnTo>
                  <a:lnTo>
                    <a:pt x="1412" y="11359"/>
                  </a:lnTo>
                  <a:lnTo>
                    <a:pt x="1965" y="12815"/>
                  </a:lnTo>
                  <a:lnTo>
                    <a:pt x="2555" y="14154"/>
                  </a:lnTo>
                  <a:lnTo>
                    <a:pt x="3135" y="15315"/>
                  </a:lnTo>
                  <a:lnTo>
                    <a:pt x="3689" y="16208"/>
                  </a:lnTo>
                  <a:lnTo>
                    <a:pt x="3939" y="16512"/>
                  </a:lnTo>
                  <a:lnTo>
                    <a:pt x="4091" y="16681"/>
                  </a:lnTo>
                  <a:lnTo>
                    <a:pt x="4403" y="16923"/>
                  </a:lnTo>
                  <a:lnTo>
                    <a:pt x="4734" y="17074"/>
                  </a:lnTo>
                  <a:lnTo>
                    <a:pt x="5064" y="17137"/>
                  </a:lnTo>
                  <a:lnTo>
                    <a:pt x="5377" y="17092"/>
                  </a:lnTo>
                  <a:lnTo>
                    <a:pt x="5689" y="16967"/>
                  </a:lnTo>
                  <a:lnTo>
                    <a:pt x="5966" y="16744"/>
                  </a:lnTo>
                  <a:lnTo>
                    <a:pt x="6216" y="16422"/>
                  </a:lnTo>
                  <a:lnTo>
                    <a:pt x="6332" y="16226"/>
                  </a:lnTo>
                  <a:lnTo>
                    <a:pt x="6502" y="15869"/>
                  </a:lnTo>
                  <a:lnTo>
                    <a:pt x="6823" y="14878"/>
                  </a:lnTo>
                  <a:lnTo>
                    <a:pt x="7118" y="13610"/>
                  </a:lnTo>
                  <a:lnTo>
                    <a:pt x="7368" y="12172"/>
                  </a:lnTo>
                  <a:lnTo>
                    <a:pt x="7564" y="10618"/>
                  </a:lnTo>
                  <a:lnTo>
                    <a:pt x="7698" y="9046"/>
                  </a:lnTo>
                  <a:lnTo>
                    <a:pt x="7752" y="7537"/>
                  </a:lnTo>
                  <a:lnTo>
                    <a:pt x="7716" y="6162"/>
                  </a:lnTo>
                  <a:lnTo>
                    <a:pt x="7663" y="5564"/>
                  </a:lnTo>
                  <a:lnTo>
                    <a:pt x="7538" y="4671"/>
                  </a:lnTo>
                  <a:lnTo>
                    <a:pt x="7296" y="3537"/>
                  </a:lnTo>
                  <a:lnTo>
                    <a:pt x="7109" y="2876"/>
                  </a:lnTo>
                  <a:lnTo>
                    <a:pt x="6895" y="2304"/>
                  </a:lnTo>
                  <a:lnTo>
                    <a:pt x="6654" y="1795"/>
                  </a:lnTo>
                  <a:lnTo>
                    <a:pt x="6403" y="1367"/>
                  </a:lnTo>
                  <a:lnTo>
                    <a:pt x="6127" y="1009"/>
                  </a:lnTo>
                  <a:lnTo>
                    <a:pt x="5832" y="715"/>
                  </a:lnTo>
                  <a:lnTo>
                    <a:pt x="5519" y="474"/>
                  </a:lnTo>
                  <a:lnTo>
                    <a:pt x="5189" y="286"/>
                  </a:lnTo>
                  <a:lnTo>
                    <a:pt x="4850" y="152"/>
                  </a:lnTo>
                  <a:lnTo>
                    <a:pt x="4314" y="27"/>
                  </a:lnTo>
                  <a:lnTo>
                    <a:pt x="3564" y="0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559;p18">
              <a:extLst>
                <a:ext uri="{FF2B5EF4-FFF2-40B4-BE49-F238E27FC236}">
                  <a16:creationId xmlns:a16="http://schemas.microsoft.com/office/drawing/2014/main" id="{17890D87-1560-5683-43B2-33EFF67145AB}"/>
                </a:ext>
              </a:extLst>
            </p:cNvPr>
            <p:cNvSpPr/>
            <p:nvPr/>
          </p:nvSpPr>
          <p:spPr>
            <a:xfrm>
              <a:off x="2537990" y="2817071"/>
              <a:ext cx="2462332" cy="1758220"/>
            </a:xfrm>
            <a:custGeom>
              <a:avLst/>
              <a:gdLst/>
              <a:ahLst/>
              <a:cxnLst/>
              <a:rect l="l" t="t" r="r" b="b"/>
              <a:pathLst>
                <a:path w="37695" h="26916" extrusionOk="0">
                  <a:moveTo>
                    <a:pt x="18843" y="1"/>
                  </a:moveTo>
                  <a:lnTo>
                    <a:pt x="17870" y="10"/>
                  </a:lnTo>
                  <a:lnTo>
                    <a:pt x="15968" y="152"/>
                  </a:lnTo>
                  <a:lnTo>
                    <a:pt x="14128" y="420"/>
                  </a:lnTo>
                  <a:lnTo>
                    <a:pt x="12360" y="813"/>
                  </a:lnTo>
                  <a:lnTo>
                    <a:pt x="10672" y="1322"/>
                  </a:lnTo>
                  <a:lnTo>
                    <a:pt x="9065" y="1947"/>
                  </a:lnTo>
                  <a:lnTo>
                    <a:pt x="7565" y="2671"/>
                  </a:lnTo>
                  <a:lnTo>
                    <a:pt x="6172" y="3492"/>
                  </a:lnTo>
                  <a:lnTo>
                    <a:pt x="4886" y="4403"/>
                  </a:lnTo>
                  <a:lnTo>
                    <a:pt x="3734" y="5403"/>
                  </a:lnTo>
                  <a:lnTo>
                    <a:pt x="2725" y="6475"/>
                  </a:lnTo>
                  <a:lnTo>
                    <a:pt x="1849" y="7618"/>
                  </a:lnTo>
                  <a:lnTo>
                    <a:pt x="1305" y="8520"/>
                  </a:lnTo>
                  <a:lnTo>
                    <a:pt x="983" y="9145"/>
                  </a:lnTo>
                  <a:lnTo>
                    <a:pt x="715" y="9770"/>
                  </a:lnTo>
                  <a:lnTo>
                    <a:pt x="474" y="10422"/>
                  </a:lnTo>
                  <a:lnTo>
                    <a:pt x="287" y="11074"/>
                  </a:lnTo>
                  <a:lnTo>
                    <a:pt x="144" y="11743"/>
                  </a:lnTo>
                  <a:lnTo>
                    <a:pt x="55" y="12422"/>
                  </a:lnTo>
                  <a:lnTo>
                    <a:pt x="1" y="13110"/>
                  </a:lnTo>
                  <a:lnTo>
                    <a:pt x="1" y="13458"/>
                  </a:lnTo>
                  <a:lnTo>
                    <a:pt x="1" y="13806"/>
                  </a:lnTo>
                  <a:lnTo>
                    <a:pt x="55" y="14494"/>
                  </a:lnTo>
                  <a:lnTo>
                    <a:pt x="144" y="15173"/>
                  </a:lnTo>
                  <a:lnTo>
                    <a:pt x="287" y="15842"/>
                  </a:lnTo>
                  <a:lnTo>
                    <a:pt x="474" y="16494"/>
                  </a:lnTo>
                  <a:lnTo>
                    <a:pt x="715" y="17146"/>
                  </a:lnTo>
                  <a:lnTo>
                    <a:pt x="983" y="17771"/>
                  </a:lnTo>
                  <a:lnTo>
                    <a:pt x="1305" y="18396"/>
                  </a:lnTo>
                  <a:lnTo>
                    <a:pt x="1849" y="19298"/>
                  </a:lnTo>
                  <a:lnTo>
                    <a:pt x="2725" y="20441"/>
                  </a:lnTo>
                  <a:lnTo>
                    <a:pt x="3734" y="21513"/>
                  </a:lnTo>
                  <a:lnTo>
                    <a:pt x="4886" y="22513"/>
                  </a:lnTo>
                  <a:lnTo>
                    <a:pt x="6172" y="23424"/>
                  </a:lnTo>
                  <a:lnTo>
                    <a:pt x="7565" y="24245"/>
                  </a:lnTo>
                  <a:lnTo>
                    <a:pt x="9065" y="24969"/>
                  </a:lnTo>
                  <a:lnTo>
                    <a:pt x="10672" y="25594"/>
                  </a:lnTo>
                  <a:lnTo>
                    <a:pt x="12360" y="26103"/>
                  </a:lnTo>
                  <a:lnTo>
                    <a:pt x="14128" y="26496"/>
                  </a:lnTo>
                  <a:lnTo>
                    <a:pt x="15968" y="26764"/>
                  </a:lnTo>
                  <a:lnTo>
                    <a:pt x="17870" y="26907"/>
                  </a:lnTo>
                  <a:lnTo>
                    <a:pt x="18843" y="26915"/>
                  </a:lnTo>
                  <a:lnTo>
                    <a:pt x="19817" y="26907"/>
                  </a:lnTo>
                  <a:lnTo>
                    <a:pt x="21719" y="26764"/>
                  </a:lnTo>
                  <a:lnTo>
                    <a:pt x="23558" y="26496"/>
                  </a:lnTo>
                  <a:lnTo>
                    <a:pt x="25326" y="26103"/>
                  </a:lnTo>
                  <a:lnTo>
                    <a:pt x="27023" y="25594"/>
                  </a:lnTo>
                  <a:lnTo>
                    <a:pt x="28621" y="24969"/>
                  </a:lnTo>
                  <a:lnTo>
                    <a:pt x="30122" y="24245"/>
                  </a:lnTo>
                  <a:lnTo>
                    <a:pt x="31524" y="23424"/>
                  </a:lnTo>
                  <a:lnTo>
                    <a:pt x="32801" y="22513"/>
                  </a:lnTo>
                  <a:lnTo>
                    <a:pt x="33953" y="21513"/>
                  </a:lnTo>
                  <a:lnTo>
                    <a:pt x="34971" y="20441"/>
                  </a:lnTo>
                  <a:lnTo>
                    <a:pt x="35837" y="19298"/>
                  </a:lnTo>
                  <a:lnTo>
                    <a:pt x="36382" y="18396"/>
                  </a:lnTo>
                  <a:lnTo>
                    <a:pt x="36703" y="17771"/>
                  </a:lnTo>
                  <a:lnTo>
                    <a:pt x="36980" y="17146"/>
                  </a:lnTo>
                  <a:lnTo>
                    <a:pt x="37212" y="16494"/>
                  </a:lnTo>
                  <a:lnTo>
                    <a:pt x="37400" y="15842"/>
                  </a:lnTo>
                  <a:lnTo>
                    <a:pt x="37543" y="15173"/>
                  </a:lnTo>
                  <a:lnTo>
                    <a:pt x="37641" y="14494"/>
                  </a:lnTo>
                  <a:lnTo>
                    <a:pt x="37685" y="13806"/>
                  </a:lnTo>
                  <a:lnTo>
                    <a:pt x="37694" y="13458"/>
                  </a:lnTo>
                  <a:lnTo>
                    <a:pt x="37685" y="13110"/>
                  </a:lnTo>
                  <a:lnTo>
                    <a:pt x="37641" y="12422"/>
                  </a:lnTo>
                  <a:lnTo>
                    <a:pt x="37543" y="11743"/>
                  </a:lnTo>
                  <a:lnTo>
                    <a:pt x="37400" y="11074"/>
                  </a:lnTo>
                  <a:lnTo>
                    <a:pt x="37212" y="10422"/>
                  </a:lnTo>
                  <a:lnTo>
                    <a:pt x="36980" y="9770"/>
                  </a:lnTo>
                  <a:lnTo>
                    <a:pt x="36703" y="9145"/>
                  </a:lnTo>
                  <a:lnTo>
                    <a:pt x="36382" y="8520"/>
                  </a:lnTo>
                  <a:lnTo>
                    <a:pt x="35837" y="7618"/>
                  </a:lnTo>
                  <a:lnTo>
                    <a:pt x="34971" y="6475"/>
                  </a:lnTo>
                  <a:lnTo>
                    <a:pt x="33953" y="5403"/>
                  </a:lnTo>
                  <a:lnTo>
                    <a:pt x="32801" y="4403"/>
                  </a:lnTo>
                  <a:lnTo>
                    <a:pt x="31524" y="3492"/>
                  </a:lnTo>
                  <a:lnTo>
                    <a:pt x="30122" y="2671"/>
                  </a:lnTo>
                  <a:lnTo>
                    <a:pt x="28621" y="1947"/>
                  </a:lnTo>
                  <a:lnTo>
                    <a:pt x="27023" y="1322"/>
                  </a:lnTo>
                  <a:lnTo>
                    <a:pt x="25326" y="813"/>
                  </a:lnTo>
                  <a:lnTo>
                    <a:pt x="23558" y="420"/>
                  </a:lnTo>
                  <a:lnTo>
                    <a:pt x="21719" y="152"/>
                  </a:lnTo>
                  <a:lnTo>
                    <a:pt x="19817" y="10"/>
                  </a:lnTo>
                  <a:lnTo>
                    <a:pt x="188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560;p18">
              <a:extLst>
                <a:ext uri="{FF2B5EF4-FFF2-40B4-BE49-F238E27FC236}">
                  <a16:creationId xmlns:a16="http://schemas.microsoft.com/office/drawing/2014/main" id="{D5BCB315-FF26-0572-FDC9-CEC9EBD0420A}"/>
                </a:ext>
              </a:extLst>
            </p:cNvPr>
            <p:cNvSpPr/>
            <p:nvPr/>
          </p:nvSpPr>
          <p:spPr>
            <a:xfrm>
              <a:off x="4519580" y="3343823"/>
              <a:ext cx="97461" cy="165723"/>
            </a:xfrm>
            <a:custGeom>
              <a:avLst/>
              <a:gdLst/>
              <a:ahLst/>
              <a:cxnLst/>
              <a:rect l="l" t="t" r="r" b="b"/>
              <a:pathLst>
                <a:path w="1492" h="2537" extrusionOk="0">
                  <a:moveTo>
                    <a:pt x="741" y="0"/>
                  </a:moveTo>
                  <a:lnTo>
                    <a:pt x="670" y="9"/>
                  </a:lnTo>
                  <a:lnTo>
                    <a:pt x="518" y="54"/>
                  </a:lnTo>
                  <a:lnTo>
                    <a:pt x="322" y="215"/>
                  </a:lnTo>
                  <a:lnTo>
                    <a:pt x="125" y="554"/>
                  </a:lnTo>
                  <a:lnTo>
                    <a:pt x="9" y="1009"/>
                  </a:lnTo>
                  <a:lnTo>
                    <a:pt x="0" y="1268"/>
                  </a:lnTo>
                  <a:lnTo>
                    <a:pt x="9" y="1527"/>
                  </a:lnTo>
                  <a:lnTo>
                    <a:pt x="125" y="1983"/>
                  </a:lnTo>
                  <a:lnTo>
                    <a:pt x="322" y="2331"/>
                  </a:lnTo>
                  <a:lnTo>
                    <a:pt x="518" y="2483"/>
                  </a:lnTo>
                  <a:lnTo>
                    <a:pt x="670" y="2536"/>
                  </a:lnTo>
                  <a:lnTo>
                    <a:pt x="822" y="2536"/>
                  </a:lnTo>
                  <a:lnTo>
                    <a:pt x="964" y="2483"/>
                  </a:lnTo>
                  <a:lnTo>
                    <a:pt x="1161" y="2331"/>
                  </a:lnTo>
                  <a:lnTo>
                    <a:pt x="1366" y="1983"/>
                  </a:lnTo>
                  <a:lnTo>
                    <a:pt x="1482" y="1527"/>
                  </a:lnTo>
                  <a:lnTo>
                    <a:pt x="1491" y="1268"/>
                  </a:lnTo>
                  <a:lnTo>
                    <a:pt x="1482" y="1009"/>
                  </a:lnTo>
                  <a:lnTo>
                    <a:pt x="1366" y="554"/>
                  </a:lnTo>
                  <a:lnTo>
                    <a:pt x="1161" y="215"/>
                  </a:lnTo>
                  <a:lnTo>
                    <a:pt x="964" y="54"/>
                  </a:lnTo>
                  <a:lnTo>
                    <a:pt x="822" y="9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561;p18">
              <a:extLst>
                <a:ext uri="{FF2B5EF4-FFF2-40B4-BE49-F238E27FC236}">
                  <a16:creationId xmlns:a16="http://schemas.microsoft.com/office/drawing/2014/main" id="{9A9ADB3A-FFBE-5E1B-E378-D941922981A5}"/>
                </a:ext>
              </a:extLst>
            </p:cNvPr>
            <p:cNvSpPr/>
            <p:nvPr/>
          </p:nvSpPr>
          <p:spPr>
            <a:xfrm>
              <a:off x="3489984" y="2889382"/>
              <a:ext cx="557724" cy="85246"/>
            </a:xfrm>
            <a:custGeom>
              <a:avLst/>
              <a:gdLst/>
              <a:ahLst/>
              <a:cxnLst/>
              <a:rect l="l" t="t" r="r" b="b"/>
              <a:pathLst>
                <a:path w="8538" h="1305" extrusionOk="0">
                  <a:moveTo>
                    <a:pt x="3296" y="1"/>
                  </a:moveTo>
                  <a:lnTo>
                    <a:pt x="1367" y="153"/>
                  </a:lnTo>
                  <a:lnTo>
                    <a:pt x="429" y="296"/>
                  </a:lnTo>
                  <a:lnTo>
                    <a:pt x="322" y="322"/>
                  </a:lnTo>
                  <a:lnTo>
                    <a:pt x="161" y="430"/>
                  </a:lnTo>
                  <a:lnTo>
                    <a:pt x="45" y="590"/>
                  </a:lnTo>
                  <a:lnTo>
                    <a:pt x="1" y="778"/>
                  </a:lnTo>
                  <a:lnTo>
                    <a:pt x="10" y="885"/>
                  </a:lnTo>
                  <a:lnTo>
                    <a:pt x="36" y="983"/>
                  </a:lnTo>
                  <a:lnTo>
                    <a:pt x="144" y="1144"/>
                  </a:lnTo>
                  <a:lnTo>
                    <a:pt x="295" y="1260"/>
                  </a:lnTo>
                  <a:lnTo>
                    <a:pt x="492" y="1305"/>
                  </a:lnTo>
                  <a:lnTo>
                    <a:pt x="590" y="1296"/>
                  </a:lnTo>
                  <a:lnTo>
                    <a:pt x="1501" y="1162"/>
                  </a:lnTo>
                  <a:lnTo>
                    <a:pt x="3340" y="1010"/>
                  </a:lnTo>
                  <a:lnTo>
                    <a:pt x="5198" y="1010"/>
                  </a:lnTo>
                  <a:lnTo>
                    <a:pt x="7046" y="1162"/>
                  </a:lnTo>
                  <a:lnTo>
                    <a:pt x="7948" y="1296"/>
                  </a:lnTo>
                  <a:lnTo>
                    <a:pt x="7993" y="1305"/>
                  </a:lnTo>
                  <a:lnTo>
                    <a:pt x="8029" y="1305"/>
                  </a:lnTo>
                  <a:lnTo>
                    <a:pt x="8118" y="1296"/>
                  </a:lnTo>
                  <a:lnTo>
                    <a:pt x="8288" y="1233"/>
                  </a:lnTo>
                  <a:lnTo>
                    <a:pt x="8422" y="1126"/>
                  </a:lnTo>
                  <a:lnTo>
                    <a:pt x="8511" y="974"/>
                  </a:lnTo>
                  <a:lnTo>
                    <a:pt x="8529" y="885"/>
                  </a:lnTo>
                  <a:lnTo>
                    <a:pt x="8538" y="778"/>
                  </a:lnTo>
                  <a:lnTo>
                    <a:pt x="8493" y="590"/>
                  </a:lnTo>
                  <a:lnTo>
                    <a:pt x="8386" y="430"/>
                  </a:lnTo>
                  <a:lnTo>
                    <a:pt x="8216" y="322"/>
                  </a:lnTo>
                  <a:lnTo>
                    <a:pt x="8118" y="296"/>
                  </a:lnTo>
                  <a:lnTo>
                    <a:pt x="7171" y="153"/>
                  </a:lnTo>
                  <a:lnTo>
                    <a:pt x="5243" y="1"/>
                  </a:lnTo>
                  <a:close/>
                </a:path>
              </a:pathLst>
            </a:custGeom>
            <a:solidFill>
              <a:srgbClr val="F27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562;p18">
              <a:extLst>
                <a:ext uri="{FF2B5EF4-FFF2-40B4-BE49-F238E27FC236}">
                  <a16:creationId xmlns:a16="http://schemas.microsoft.com/office/drawing/2014/main" id="{E7247A81-28CC-1514-F326-438C721BFF99}"/>
                </a:ext>
              </a:extLst>
            </p:cNvPr>
            <p:cNvSpPr/>
            <p:nvPr/>
          </p:nvSpPr>
          <p:spPr>
            <a:xfrm>
              <a:off x="4161945" y="2959406"/>
              <a:ext cx="365871" cy="396704"/>
            </a:xfrm>
            <a:custGeom>
              <a:avLst/>
              <a:gdLst/>
              <a:ahLst/>
              <a:cxnLst/>
              <a:rect l="l" t="t" r="r" b="b"/>
              <a:pathLst>
                <a:path w="5601" h="6073" extrusionOk="0">
                  <a:moveTo>
                    <a:pt x="992" y="1"/>
                  </a:moveTo>
                  <a:lnTo>
                    <a:pt x="751" y="108"/>
                  </a:lnTo>
                  <a:lnTo>
                    <a:pt x="572" y="304"/>
                  </a:lnTo>
                  <a:lnTo>
                    <a:pt x="519" y="429"/>
                  </a:lnTo>
                  <a:lnTo>
                    <a:pt x="394" y="885"/>
                  </a:lnTo>
                  <a:lnTo>
                    <a:pt x="135" y="2099"/>
                  </a:lnTo>
                  <a:lnTo>
                    <a:pt x="19" y="3206"/>
                  </a:lnTo>
                  <a:lnTo>
                    <a:pt x="1" y="4001"/>
                  </a:lnTo>
                  <a:lnTo>
                    <a:pt x="55" y="4814"/>
                  </a:lnTo>
                  <a:lnTo>
                    <a:pt x="197" y="5653"/>
                  </a:lnTo>
                  <a:lnTo>
                    <a:pt x="305" y="6073"/>
                  </a:lnTo>
                  <a:lnTo>
                    <a:pt x="894" y="5769"/>
                  </a:lnTo>
                  <a:lnTo>
                    <a:pt x="2198" y="5153"/>
                  </a:lnTo>
                  <a:lnTo>
                    <a:pt x="2903" y="4841"/>
                  </a:lnTo>
                  <a:lnTo>
                    <a:pt x="3618" y="4546"/>
                  </a:lnTo>
                  <a:lnTo>
                    <a:pt x="4975" y="4028"/>
                  </a:lnTo>
                  <a:lnTo>
                    <a:pt x="5600" y="3823"/>
                  </a:lnTo>
                  <a:lnTo>
                    <a:pt x="5368" y="3447"/>
                  </a:lnTo>
                  <a:lnTo>
                    <a:pt x="4868" y="2769"/>
                  </a:lnTo>
                  <a:lnTo>
                    <a:pt x="4314" y="2162"/>
                  </a:lnTo>
                  <a:lnTo>
                    <a:pt x="3734" y="1626"/>
                  </a:lnTo>
                  <a:lnTo>
                    <a:pt x="2859" y="947"/>
                  </a:lnTo>
                  <a:lnTo>
                    <a:pt x="1805" y="286"/>
                  </a:lnTo>
                  <a:lnTo>
                    <a:pt x="1385" y="63"/>
                  </a:lnTo>
                  <a:lnTo>
                    <a:pt x="1260" y="9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FBD7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563;p18">
              <a:extLst>
                <a:ext uri="{FF2B5EF4-FFF2-40B4-BE49-F238E27FC236}">
                  <a16:creationId xmlns:a16="http://schemas.microsoft.com/office/drawing/2014/main" id="{3CA83734-A6B7-DCFC-13D0-729074D24534}"/>
                </a:ext>
              </a:extLst>
            </p:cNvPr>
            <p:cNvSpPr/>
            <p:nvPr/>
          </p:nvSpPr>
          <p:spPr>
            <a:xfrm>
              <a:off x="4214463" y="3050399"/>
              <a:ext cx="267234" cy="283565"/>
            </a:xfrm>
            <a:custGeom>
              <a:avLst/>
              <a:gdLst/>
              <a:ahLst/>
              <a:cxnLst/>
              <a:rect l="l" t="t" r="r" b="b"/>
              <a:pathLst>
                <a:path w="4091" h="4341" extrusionOk="0">
                  <a:moveTo>
                    <a:pt x="742" y="1"/>
                  </a:moveTo>
                  <a:lnTo>
                    <a:pt x="563" y="81"/>
                  </a:lnTo>
                  <a:lnTo>
                    <a:pt x="429" y="224"/>
                  </a:lnTo>
                  <a:lnTo>
                    <a:pt x="385" y="331"/>
                  </a:lnTo>
                  <a:lnTo>
                    <a:pt x="295" y="652"/>
                  </a:lnTo>
                  <a:lnTo>
                    <a:pt x="108" y="1510"/>
                  </a:lnTo>
                  <a:lnTo>
                    <a:pt x="1" y="2572"/>
                  </a:lnTo>
                  <a:lnTo>
                    <a:pt x="19" y="3439"/>
                  </a:lnTo>
                  <a:lnTo>
                    <a:pt x="99" y="4037"/>
                  </a:lnTo>
                  <a:lnTo>
                    <a:pt x="161" y="4341"/>
                  </a:lnTo>
                  <a:lnTo>
                    <a:pt x="1090" y="3894"/>
                  </a:lnTo>
                  <a:lnTo>
                    <a:pt x="2099" y="3448"/>
                  </a:lnTo>
                  <a:lnTo>
                    <a:pt x="3126" y="3028"/>
                  </a:lnTo>
                  <a:lnTo>
                    <a:pt x="4091" y="2671"/>
                  </a:lnTo>
                  <a:lnTo>
                    <a:pt x="3921" y="2412"/>
                  </a:lnTo>
                  <a:lnTo>
                    <a:pt x="3546" y="1947"/>
                  </a:lnTo>
                  <a:lnTo>
                    <a:pt x="2930" y="1322"/>
                  </a:lnTo>
                  <a:lnTo>
                    <a:pt x="2090" y="670"/>
                  </a:lnTo>
                  <a:lnTo>
                    <a:pt x="1340" y="206"/>
                  </a:lnTo>
                  <a:lnTo>
                    <a:pt x="1045" y="45"/>
                  </a:lnTo>
                  <a:lnTo>
                    <a:pt x="947" y="10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564;p18">
              <a:extLst>
                <a:ext uri="{FF2B5EF4-FFF2-40B4-BE49-F238E27FC236}">
                  <a16:creationId xmlns:a16="http://schemas.microsoft.com/office/drawing/2014/main" id="{BE09D58D-B349-862E-E5EC-00BB018C27DF}"/>
                </a:ext>
              </a:extLst>
            </p:cNvPr>
            <p:cNvSpPr/>
            <p:nvPr/>
          </p:nvSpPr>
          <p:spPr>
            <a:xfrm>
              <a:off x="2844870" y="3528160"/>
              <a:ext cx="573466" cy="1159148"/>
            </a:xfrm>
            <a:custGeom>
              <a:avLst/>
              <a:gdLst/>
              <a:ahLst/>
              <a:cxnLst/>
              <a:rect l="l" t="t" r="r" b="b"/>
              <a:pathLst>
                <a:path w="8779" h="17745" extrusionOk="0">
                  <a:moveTo>
                    <a:pt x="4599" y="0"/>
                  </a:moveTo>
                  <a:lnTo>
                    <a:pt x="4215" y="54"/>
                  </a:lnTo>
                  <a:lnTo>
                    <a:pt x="3840" y="152"/>
                  </a:lnTo>
                  <a:lnTo>
                    <a:pt x="3474" y="295"/>
                  </a:lnTo>
                  <a:lnTo>
                    <a:pt x="3117" y="509"/>
                  </a:lnTo>
                  <a:lnTo>
                    <a:pt x="2768" y="777"/>
                  </a:lnTo>
                  <a:lnTo>
                    <a:pt x="2438" y="1125"/>
                  </a:lnTo>
                  <a:lnTo>
                    <a:pt x="2108" y="1536"/>
                  </a:lnTo>
                  <a:lnTo>
                    <a:pt x="1795" y="2027"/>
                  </a:lnTo>
                  <a:lnTo>
                    <a:pt x="1500" y="2599"/>
                  </a:lnTo>
                  <a:lnTo>
                    <a:pt x="1215" y="3260"/>
                  </a:lnTo>
                  <a:lnTo>
                    <a:pt x="947" y="4010"/>
                  </a:lnTo>
                  <a:lnTo>
                    <a:pt x="697" y="4867"/>
                  </a:lnTo>
                  <a:lnTo>
                    <a:pt x="572" y="5331"/>
                  </a:lnTo>
                  <a:lnTo>
                    <a:pt x="429" y="5948"/>
                  </a:lnTo>
                  <a:lnTo>
                    <a:pt x="214" y="7376"/>
                  </a:lnTo>
                  <a:lnTo>
                    <a:pt x="72" y="8957"/>
                  </a:lnTo>
                  <a:lnTo>
                    <a:pt x="0" y="10618"/>
                  </a:lnTo>
                  <a:lnTo>
                    <a:pt x="9" y="12261"/>
                  </a:lnTo>
                  <a:lnTo>
                    <a:pt x="80" y="13797"/>
                  </a:lnTo>
                  <a:lnTo>
                    <a:pt x="223" y="15154"/>
                  </a:lnTo>
                  <a:lnTo>
                    <a:pt x="429" y="16235"/>
                  </a:lnTo>
                  <a:lnTo>
                    <a:pt x="563" y="16628"/>
                  </a:lnTo>
                  <a:lnTo>
                    <a:pt x="652" y="16851"/>
                  </a:lnTo>
                  <a:lnTo>
                    <a:pt x="866" y="17208"/>
                  </a:lnTo>
                  <a:lnTo>
                    <a:pt x="1134" y="17485"/>
                  </a:lnTo>
                  <a:lnTo>
                    <a:pt x="1438" y="17664"/>
                  </a:lnTo>
                  <a:lnTo>
                    <a:pt x="1768" y="17744"/>
                  </a:lnTo>
                  <a:lnTo>
                    <a:pt x="2116" y="17726"/>
                  </a:lnTo>
                  <a:lnTo>
                    <a:pt x="2474" y="17610"/>
                  </a:lnTo>
                  <a:lnTo>
                    <a:pt x="2840" y="17396"/>
                  </a:lnTo>
                  <a:lnTo>
                    <a:pt x="3018" y="17244"/>
                  </a:lnTo>
                  <a:lnTo>
                    <a:pt x="3322" y="16958"/>
                  </a:lnTo>
                  <a:lnTo>
                    <a:pt x="4010" y="16101"/>
                  </a:lnTo>
                  <a:lnTo>
                    <a:pt x="4769" y="14967"/>
                  </a:lnTo>
                  <a:lnTo>
                    <a:pt x="5563" y="13636"/>
                  </a:lnTo>
                  <a:lnTo>
                    <a:pt x="6331" y="12190"/>
                  </a:lnTo>
                  <a:lnTo>
                    <a:pt x="7046" y="10698"/>
                  </a:lnTo>
                  <a:lnTo>
                    <a:pt x="7671" y="9234"/>
                  </a:lnTo>
                  <a:lnTo>
                    <a:pt x="8144" y="7867"/>
                  </a:lnTo>
                  <a:lnTo>
                    <a:pt x="8314" y="7260"/>
                  </a:lnTo>
                  <a:lnTo>
                    <a:pt x="8421" y="6787"/>
                  </a:lnTo>
                  <a:lnTo>
                    <a:pt x="8600" y="5921"/>
                  </a:lnTo>
                  <a:lnTo>
                    <a:pt x="8716" y="5126"/>
                  </a:lnTo>
                  <a:lnTo>
                    <a:pt x="8769" y="4412"/>
                  </a:lnTo>
                  <a:lnTo>
                    <a:pt x="8778" y="3760"/>
                  </a:lnTo>
                  <a:lnTo>
                    <a:pt x="8734" y="3188"/>
                  </a:lnTo>
                  <a:lnTo>
                    <a:pt x="8635" y="2670"/>
                  </a:lnTo>
                  <a:lnTo>
                    <a:pt x="8501" y="2206"/>
                  </a:lnTo>
                  <a:lnTo>
                    <a:pt x="8323" y="1804"/>
                  </a:lnTo>
                  <a:lnTo>
                    <a:pt x="8109" y="1456"/>
                  </a:lnTo>
                  <a:lnTo>
                    <a:pt x="7858" y="1143"/>
                  </a:lnTo>
                  <a:lnTo>
                    <a:pt x="7573" y="884"/>
                  </a:lnTo>
                  <a:lnTo>
                    <a:pt x="7260" y="661"/>
                  </a:lnTo>
                  <a:lnTo>
                    <a:pt x="6921" y="482"/>
                  </a:lnTo>
                  <a:lnTo>
                    <a:pt x="6367" y="259"/>
                  </a:lnTo>
                  <a:lnTo>
                    <a:pt x="5974" y="152"/>
                  </a:lnTo>
                  <a:lnTo>
                    <a:pt x="5572" y="63"/>
                  </a:lnTo>
                  <a:lnTo>
                    <a:pt x="4983" y="0"/>
                  </a:lnTo>
                  <a:close/>
                </a:path>
              </a:pathLst>
            </a:custGeom>
            <a:solidFill>
              <a:srgbClr val="FFB8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565;p18">
              <a:extLst>
                <a:ext uri="{FF2B5EF4-FFF2-40B4-BE49-F238E27FC236}">
                  <a16:creationId xmlns:a16="http://schemas.microsoft.com/office/drawing/2014/main" id="{F6E87D78-F6EA-E263-17FB-1AA90FBC9B7B}"/>
                </a:ext>
              </a:extLst>
            </p:cNvPr>
            <p:cNvSpPr/>
            <p:nvPr/>
          </p:nvSpPr>
          <p:spPr>
            <a:xfrm>
              <a:off x="3927506" y="3528160"/>
              <a:ext cx="573466" cy="1159148"/>
            </a:xfrm>
            <a:custGeom>
              <a:avLst/>
              <a:gdLst/>
              <a:ahLst/>
              <a:cxnLst/>
              <a:rect l="l" t="t" r="r" b="b"/>
              <a:pathLst>
                <a:path w="8779" h="17745" extrusionOk="0">
                  <a:moveTo>
                    <a:pt x="4590" y="0"/>
                  </a:moveTo>
                  <a:lnTo>
                    <a:pt x="4215" y="54"/>
                  </a:lnTo>
                  <a:lnTo>
                    <a:pt x="3840" y="152"/>
                  </a:lnTo>
                  <a:lnTo>
                    <a:pt x="3474" y="295"/>
                  </a:lnTo>
                  <a:lnTo>
                    <a:pt x="3117" y="509"/>
                  </a:lnTo>
                  <a:lnTo>
                    <a:pt x="2768" y="777"/>
                  </a:lnTo>
                  <a:lnTo>
                    <a:pt x="2438" y="1125"/>
                  </a:lnTo>
                  <a:lnTo>
                    <a:pt x="2108" y="1536"/>
                  </a:lnTo>
                  <a:lnTo>
                    <a:pt x="1795" y="2027"/>
                  </a:lnTo>
                  <a:lnTo>
                    <a:pt x="1500" y="2599"/>
                  </a:lnTo>
                  <a:lnTo>
                    <a:pt x="1215" y="3260"/>
                  </a:lnTo>
                  <a:lnTo>
                    <a:pt x="947" y="4010"/>
                  </a:lnTo>
                  <a:lnTo>
                    <a:pt x="688" y="4867"/>
                  </a:lnTo>
                  <a:lnTo>
                    <a:pt x="572" y="5331"/>
                  </a:lnTo>
                  <a:lnTo>
                    <a:pt x="429" y="5948"/>
                  </a:lnTo>
                  <a:lnTo>
                    <a:pt x="214" y="7376"/>
                  </a:lnTo>
                  <a:lnTo>
                    <a:pt x="72" y="8957"/>
                  </a:lnTo>
                  <a:lnTo>
                    <a:pt x="0" y="10618"/>
                  </a:lnTo>
                  <a:lnTo>
                    <a:pt x="9" y="12261"/>
                  </a:lnTo>
                  <a:lnTo>
                    <a:pt x="80" y="13797"/>
                  </a:lnTo>
                  <a:lnTo>
                    <a:pt x="223" y="15154"/>
                  </a:lnTo>
                  <a:lnTo>
                    <a:pt x="429" y="16235"/>
                  </a:lnTo>
                  <a:lnTo>
                    <a:pt x="563" y="16628"/>
                  </a:lnTo>
                  <a:lnTo>
                    <a:pt x="652" y="16851"/>
                  </a:lnTo>
                  <a:lnTo>
                    <a:pt x="866" y="17208"/>
                  </a:lnTo>
                  <a:lnTo>
                    <a:pt x="1134" y="17485"/>
                  </a:lnTo>
                  <a:lnTo>
                    <a:pt x="1438" y="17664"/>
                  </a:lnTo>
                  <a:lnTo>
                    <a:pt x="1768" y="17744"/>
                  </a:lnTo>
                  <a:lnTo>
                    <a:pt x="2117" y="17726"/>
                  </a:lnTo>
                  <a:lnTo>
                    <a:pt x="2474" y="17610"/>
                  </a:lnTo>
                  <a:lnTo>
                    <a:pt x="2840" y="17396"/>
                  </a:lnTo>
                  <a:lnTo>
                    <a:pt x="3018" y="17244"/>
                  </a:lnTo>
                  <a:lnTo>
                    <a:pt x="3322" y="16958"/>
                  </a:lnTo>
                  <a:lnTo>
                    <a:pt x="4010" y="16101"/>
                  </a:lnTo>
                  <a:lnTo>
                    <a:pt x="4769" y="14967"/>
                  </a:lnTo>
                  <a:lnTo>
                    <a:pt x="5555" y="13636"/>
                  </a:lnTo>
                  <a:lnTo>
                    <a:pt x="6331" y="12190"/>
                  </a:lnTo>
                  <a:lnTo>
                    <a:pt x="7046" y="10698"/>
                  </a:lnTo>
                  <a:lnTo>
                    <a:pt x="7671" y="9234"/>
                  </a:lnTo>
                  <a:lnTo>
                    <a:pt x="8144" y="7867"/>
                  </a:lnTo>
                  <a:lnTo>
                    <a:pt x="8314" y="7260"/>
                  </a:lnTo>
                  <a:lnTo>
                    <a:pt x="8421" y="6787"/>
                  </a:lnTo>
                  <a:lnTo>
                    <a:pt x="8600" y="5921"/>
                  </a:lnTo>
                  <a:lnTo>
                    <a:pt x="8716" y="5126"/>
                  </a:lnTo>
                  <a:lnTo>
                    <a:pt x="8769" y="4412"/>
                  </a:lnTo>
                  <a:lnTo>
                    <a:pt x="8778" y="3760"/>
                  </a:lnTo>
                  <a:lnTo>
                    <a:pt x="8734" y="3188"/>
                  </a:lnTo>
                  <a:lnTo>
                    <a:pt x="8635" y="2670"/>
                  </a:lnTo>
                  <a:lnTo>
                    <a:pt x="8501" y="2206"/>
                  </a:lnTo>
                  <a:lnTo>
                    <a:pt x="8323" y="1804"/>
                  </a:lnTo>
                  <a:lnTo>
                    <a:pt x="8109" y="1456"/>
                  </a:lnTo>
                  <a:lnTo>
                    <a:pt x="7850" y="1143"/>
                  </a:lnTo>
                  <a:lnTo>
                    <a:pt x="7573" y="884"/>
                  </a:lnTo>
                  <a:lnTo>
                    <a:pt x="7260" y="661"/>
                  </a:lnTo>
                  <a:lnTo>
                    <a:pt x="6912" y="482"/>
                  </a:lnTo>
                  <a:lnTo>
                    <a:pt x="6367" y="259"/>
                  </a:lnTo>
                  <a:lnTo>
                    <a:pt x="5974" y="152"/>
                  </a:lnTo>
                  <a:lnTo>
                    <a:pt x="5572" y="63"/>
                  </a:lnTo>
                  <a:lnTo>
                    <a:pt x="4983" y="0"/>
                  </a:lnTo>
                  <a:close/>
                </a:path>
              </a:pathLst>
            </a:custGeom>
            <a:solidFill>
              <a:srgbClr val="FFB8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566;p18">
              <a:extLst>
                <a:ext uri="{FF2B5EF4-FFF2-40B4-BE49-F238E27FC236}">
                  <a16:creationId xmlns:a16="http://schemas.microsoft.com/office/drawing/2014/main" id="{C976D320-1562-7E2E-D582-7349B07518BB}"/>
                </a:ext>
              </a:extLst>
            </p:cNvPr>
            <p:cNvSpPr/>
            <p:nvPr/>
          </p:nvSpPr>
          <p:spPr>
            <a:xfrm>
              <a:off x="4632716" y="3605696"/>
              <a:ext cx="329617" cy="501742"/>
            </a:xfrm>
            <a:custGeom>
              <a:avLst/>
              <a:gdLst/>
              <a:ahLst/>
              <a:cxnLst/>
              <a:rect l="l" t="t" r="r" b="b"/>
              <a:pathLst>
                <a:path w="5046" h="7681" extrusionOk="0">
                  <a:moveTo>
                    <a:pt x="3072" y="1"/>
                  </a:moveTo>
                  <a:lnTo>
                    <a:pt x="2760" y="10"/>
                  </a:lnTo>
                  <a:lnTo>
                    <a:pt x="2161" y="162"/>
                  </a:lnTo>
                  <a:lnTo>
                    <a:pt x="1608" y="456"/>
                  </a:lnTo>
                  <a:lnTo>
                    <a:pt x="1117" y="876"/>
                  </a:lnTo>
                  <a:lnTo>
                    <a:pt x="697" y="1394"/>
                  </a:lnTo>
                  <a:lnTo>
                    <a:pt x="367" y="2010"/>
                  </a:lnTo>
                  <a:lnTo>
                    <a:pt x="134" y="2698"/>
                  </a:lnTo>
                  <a:lnTo>
                    <a:pt x="9" y="3448"/>
                  </a:lnTo>
                  <a:lnTo>
                    <a:pt x="0" y="3841"/>
                  </a:lnTo>
                  <a:lnTo>
                    <a:pt x="9" y="4234"/>
                  </a:lnTo>
                  <a:lnTo>
                    <a:pt x="134" y="4984"/>
                  </a:lnTo>
                  <a:lnTo>
                    <a:pt x="367" y="5671"/>
                  </a:lnTo>
                  <a:lnTo>
                    <a:pt x="697" y="6288"/>
                  </a:lnTo>
                  <a:lnTo>
                    <a:pt x="1117" y="6814"/>
                  </a:lnTo>
                  <a:lnTo>
                    <a:pt x="1608" y="7225"/>
                  </a:lnTo>
                  <a:lnTo>
                    <a:pt x="2161" y="7520"/>
                  </a:lnTo>
                  <a:lnTo>
                    <a:pt x="2760" y="7672"/>
                  </a:lnTo>
                  <a:lnTo>
                    <a:pt x="3072" y="7681"/>
                  </a:lnTo>
                  <a:lnTo>
                    <a:pt x="5046" y="7681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567;p18">
              <a:extLst>
                <a:ext uri="{FF2B5EF4-FFF2-40B4-BE49-F238E27FC236}">
                  <a16:creationId xmlns:a16="http://schemas.microsoft.com/office/drawing/2014/main" id="{1EF3A428-156D-A3E1-A159-FEEC0013CE99}"/>
                </a:ext>
              </a:extLst>
            </p:cNvPr>
            <p:cNvSpPr/>
            <p:nvPr/>
          </p:nvSpPr>
          <p:spPr>
            <a:xfrm>
              <a:off x="4761595" y="3605696"/>
              <a:ext cx="401407" cy="501742"/>
            </a:xfrm>
            <a:custGeom>
              <a:avLst/>
              <a:gdLst/>
              <a:ahLst/>
              <a:cxnLst/>
              <a:rect l="l" t="t" r="r" b="b"/>
              <a:pathLst>
                <a:path w="6145" h="7681" extrusionOk="0">
                  <a:moveTo>
                    <a:pt x="3073" y="1"/>
                  </a:moveTo>
                  <a:lnTo>
                    <a:pt x="2751" y="10"/>
                  </a:lnTo>
                  <a:lnTo>
                    <a:pt x="2153" y="171"/>
                  </a:lnTo>
                  <a:lnTo>
                    <a:pt x="1599" y="456"/>
                  </a:lnTo>
                  <a:lnTo>
                    <a:pt x="1117" y="876"/>
                  </a:lnTo>
                  <a:lnTo>
                    <a:pt x="698" y="1394"/>
                  </a:lnTo>
                  <a:lnTo>
                    <a:pt x="367" y="2010"/>
                  </a:lnTo>
                  <a:lnTo>
                    <a:pt x="135" y="2698"/>
                  </a:lnTo>
                  <a:lnTo>
                    <a:pt x="10" y="3448"/>
                  </a:lnTo>
                  <a:lnTo>
                    <a:pt x="1" y="3841"/>
                  </a:lnTo>
                  <a:lnTo>
                    <a:pt x="10" y="4234"/>
                  </a:lnTo>
                  <a:lnTo>
                    <a:pt x="135" y="4984"/>
                  </a:lnTo>
                  <a:lnTo>
                    <a:pt x="367" y="5671"/>
                  </a:lnTo>
                  <a:lnTo>
                    <a:pt x="698" y="6288"/>
                  </a:lnTo>
                  <a:lnTo>
                    <a:pt x="1117" y="6814"/>
                  </a:lnTo>
                  <a:lnTo>
                    <a:pt x="1599" y="7225"/>
                  </a:lnTo>
                  <a:lnTo>
                    <a:pt x="2153" y="7520"/>
                  </a:lnTo>
                  <a:lnTo>
                    <a:pt x="2751" y="7672"/>
                  </a:lnTo>
                  <a:lnTo>
                    <a:pt x="3073" y="7681"/>
                  </a:lnTo>
                  <a:lnTo>
                    <a:pt x="3385" y="7672"/>
                  </a:lnTo>
                  <a:lnTo>
                    <a:pt x="3984" y="7520"/>
                  </a:lnTo>
                  <a:lnTo>
                    <a:pt x="4537" y="7225"/>
                  </a:lnTo>
                  <a:lnTo>
                    <a:pt x="5029" y="6814"/>
                  </a:lnTo>
                  <a:lnTo>
                    <a:pt x="5448" y="6288"/>
                  </a:lnTo>
                  <a:lnTo>
                    <a:pt x="5779" y="5671"/>
                  </a:lnTo>
                  <a:lnTo>
                    <a:pt x="6011" y="4984"/>
                  </a:lnTo>
                  <a:lnTo>
                    <a:pt x="6136" y="4234"/>
                  </a:lnTo>
                  <a:lnTo>
                    <a:pt x="6145" y="3841"/>
                  </a:lnTo>
                  <a:lnTo>
                    <a:pt x="6136" y="3448"/>
                  </a:lnTo>
                  <a:lnTo>
                    <a:pt x="6011" y="2698"/>
                  </a:lnTo>
                  <a:lnTo>
                    <a:pt x="5779" y="2010"/>
                  </a:lnTo>
                  <a:lnTo>
                    <a:pt x="5448" y="1394"/>
                  </a:lnTo>
                  <a:lnTo>
                    <a:pt x="5029" y="876"/>
                  </a:lnTo>
                  <a:lnTo>
                    <a:pt x="4537" y="456"/>
                  </a:lnTo>
                  <a:lnTo>
                    <a:pt x="3984" y="171"/>
                  </a:lnTo>
                  <a:lnTo>
                    <a:pt x="3385" y="10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FF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568;p18">
              <a:extLst>
                <a:ext uri="{FF2B5EF4-FFF2-40B4-BE49-F238E27FC236}">
                  <a16:creationId xmlns:a16="http://schemas.microsoft.com/office/drawing/2014/main" id="{A200A9E1-E927-44AB-6C26-40513D06F77C}"/>
                </a:ext>
              </a:extLst>
            </p:cNvPr>
            <p:cNvSpPr/>
            <p:nvPr/>
          </p:nvSpPr>
          <p:spPr>
            <a:xfrm>
              <a:off x="4856703" y="3797610"/>
              <a:ext cx="68915" cy="117907"/>
            </a:xfrm>
            <a:custGeom>
              <a:avLst/>
              <a:gdLst/>
              <a:ahLst/>
              <a:cxnLst/>
              <a:rect l="l" t="t" r="r" b="b"/>
              <a:pathLst>
                <a:path w="1055" h="1805" extrusionOk="0">
                  <a:moveTo>
                    <a:pt x="527" y="1"/>
                  </a:moveTo>
                  <a:lnTo>
                    <a:pt x="420" y="19"/>
                  </a:lnTo>
                  <a:lnTo>
                    <a:pt x="233" y="153"/>
                  </a:lnTo>
                  <a:lnTo>
                    <a:pt x="90" y="394"/>
                  </a:lnTo>
                  <a:lnTo>
                    <a:pt x="9" y="724"/>
                  </a:lnTo>
                  <a:lnTo>
                    <a:pt x="1" y="903"/>
                  </a:lnTo>
                  <a:lnTo>
                    <a:pt x="9" y="1090"/>
                  </a:lnTo>
                  <a:lnTo>
                    <a:pt x="90" y="1412"/>
                  </a:lnTo>
                  <a:lnTo>
                    <a:pt x="233" y="1653"/>
                  </a:lnTo>
                  <a:lnTo>
                    <a:pt x="420" y="1787"/>
                  </a:lnTo>
                  <a:lnTo>
                    <a:pt x="527" y="1805"/>
                  </a:lnTo>
                  <a:lnTo>
                    <a:pt x="635" y="1787"/>
                  </a:lnTo>
                  <a:lnTo>
                    <a:pt x="822" y="1653"/>
                  </a:lnTo>
                  <a:lnTo>
                    <a:pt x="974" y="1412"/>
                  </a:lnTo>
                  <a:lnTo>
                    <a:pt x="1045" y="1090"/>
                  </a:lnTo>
                  <a:lnTo>
                    <a:pt x="1054" y="903"/>
                  </a:lnTo>
                  <a:lnTo>
                    <a:pt x="1045" y="724"/>
                  </a:lnTo>
                  <a:lnTo>
                    <a:pt x="974" y="394"/>
                  </a:lnTo>
                  <a:lnTo>
                    <a:pt x="822" y="153"/>
                  </a:lnTo>
                  <a:lnTo>
                    <a:pt x="635" y="1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569;p18">
              <a:extLst>
                <a:ext uri="{FF2B5EF4-FFF2-40B4-BE49-F238E27FC236}">
                  <a16:creationId xmlns:a16="http://schemas.microsoft.com/office/drawing/2014/main" id="{F903C027-0961-C4C7-9A75-1927181E1435}"/>
                </a:ext>
              </a:extLst>
            </p:cNvPr>
            <p:cNvSpPr/>
            <p:nvPr/>
          </p:nvSpPr>
          <p:spPr>
            <a:xfrm>
              <a:off x="5034051" y="3797610"/>
              <a:ext cx="69438" cy="117907"/>
            </a:xfrm>
            <a:custGeom>
              <a:avLst/>
              <a:gdLst/>
              <a:ahLst/>
              <a:cxnLst/>
              <a:rect l="l" t="t" r="r" b="b"/>
              <a:pathLst>
                <a:path w="1063" h="1805" extrusionOk="0">
                  <a:moveTo>
                    <a:pt x="536" y="1"/>
                  </a:moveTo>
                  <a:lnTo>
                    <a:pt x="420" y="19"/>
                  </a:lnTo>
                  <a:lnTo>
                    <a:pt x="232" y="153"/>
                  </a:lnTo>
                  <a:lnTo>
                    <a:pt x="90" y="394"/>
                  </a:lnTo>
                  <a:lnTo>
                    <a:pt x="9" y="724"/>
                  </a:lnTo>
                  <a:lnTo>
                    <a:pt x="0" y="903"/>
                  </a:lnTo>
                  <a:lnTo>
                    <a:pt x="9" y="1090"/>
                  </a:lnTo>
                  <a:lnTo>
                    <a:pt x="90" y="1412"/>
                  </a:lnTo>
                  <a:lnTo>
                    <a:pt x="232" y="1653"/>
                  </a:lnTo>
                  <a:lnTo>
                    <a:pt x="420" y="1787"/>
                  </a:lnTo>
                  <a:lnTo>
                    <a:pt x="536" y="1805"/>
                  </a:lnTo>
                  <a:lnTo>
                    <a:pt x="643" y="1787"/>
                  </a:lnTo>
                  <a:lnTo>
                    <a:pt x="831" y="1653"/>
                  </a:lnTo>
                  <a:lnTo>
                    <a:pt x="974" y="1412"/>
                  </a:lnTo>
                  <a:lnTo>
                    <a:pt x="1054" y="1090"/>
                  </a:lnTo>
                  <a:lnTo>
                    <a:pt x="1063" y="903"/>
                  </a:lnTo>
                  <a:lnTo>
                    <a:pt x="1054" y="724"/>
                  </a:lnTo>
                  <a:lnTo>
                    <a:pt x="974" y="394"/>
                  </a:lnTo>
                  <a:lnTo>
                    <a:pt x="831" y="153"/>
                  </a:lnTo>
                  <a:lnTo>
                    <a:pt x="643" y="1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570;p18">
              <a:extLst>
                <a:ext uri="{FF2B5EF4-FFF2-40B4-BE49-F238E27FC236}">
                  <a16:creationId xmlns:a16="http://schemas.microsoft.com/office/drawing/2014/main" id="{5574FAE6-D79C-4107-5F17-B147CCCF4593}"/>
                </a:ext>
              </a:extLst>
            </p:cNvPr>
            <p:cNvSpPr/>
            <p:nvPr/>
          </p:nvSpPr>
          <p:spPr>
            <a:xfrm>
              <a:off x="3498149" y="2931971"/>
              <a:ext cx="540805" cy="42656"/>
            </a:xfrm>
            <a:custGeom>
              <a:avLst/>
              <a:gdLst/>
              <a:ahLst/>
              <a:cxnLst/>
              <a:rect l="l" t="t" r="r" b="b"/>
              <a:pathLst>
                <a:path w="8279" h="653" extrusionOk="0">
                  <a:moveTo>
                    <a:pt x="3171" y="1"/>
                  </a:moveTo>
                  <a:lnTo>
                    <a:pt x="1242" y="162"/>
                  </a:lnTo>
                  <a:lnTo>
                    <a:pt x="304" y="304"/>
                  </a:lnTo>
                  <a:lnTo>
                    <a:pt x="215" y="331"/>
                  </a:lnTo>
                  <a:lnTo>
                    <a:pt x="63" y="412"/>
                  </a:lnTo>
                  <a:lnTo>
                    <a:pt x="1" y="474"/>
                  </a:lnTo>
                  <a:lnTo>
                    <a:pt x="99" y="563"/>
                  </a:lnTo>
                  <a:lnTo>
                    <a:pt x="331" y="653"/>
                  </a:lnTo>
                  <a:lnTo>
                    <a:pt x="465" y="644"/>
                  </a:lnTo>
                  <a:lnTo>
                    <a:pt x="1376" y="510"/>
                  </a:lnTo>
                  <a:lnTo>
                    <a:pt x="3215" y="358"/>
                  </a:lnTo>
                  <a:lnTo>
                    <a:pt x="5073" y="358"/>
                  </a:lnTo>
                  <a:lnTo>
                    <a:pt x="6921" y="510"/>
                  </a:lnTo>
                  <a:lnTo>
                    <a:pt x="7823" y="644"/>
                  </a:lnTo>
                  <a:lnTo>
                    <a:pt x="7868" y="653"/>
                  </a:lnTo>
                  <a:lnTo>
                    <a:pt x="7904" y="653"/>
                  </a:lnTo>
                  <a:lnTo>
                    <a:pt x="8020" y="644"/>
                  </a:lnTo>
                  <a:lnTo>
                    <a:pt x="8207" y="546"/>
                  </a:lnTo>
                  <a:lnTo>
                    <a:pt x="8279" y="474"/>
                  </a:lnTo>
                  <a:lnTo>
                    <a:pt x="8225" y="412"/>
                  </a:lnTo>
                  <a:lnTo>
                    <a:pt x="8073" y="331"/>
                  </a:lnTo>
                  <a:lnTo>
                    <a:pt x="7993" y="304"/>
                  </a:lnTo>
                  <a:lnTo>
                    <a:pt x="7046" y="162"/>
                  </a:lnTo>
                  <a:lnTo>
                    <a:pt x="5118" y="1"/>
                  </a:lnTo>
                  <a:close/>
                </a:path>
              </a:pathLst>
            </a:custGeom>
            <a:solidFill>
              <a:srgbClr val="EF5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571;p18">
              <a:extLst>
                <a:ext uri="{FF2B5EF4-FFF2-40B4-BE49-F238E27FC236}">
                  <a16:creationId xmlns:a16="http://schemas.microsoft.com/office/drawing/2014/main" id="{AAF42FFA-2BD5-EC93-30E0-E0429043F77E}"/>
                </a:ext>
              </a:extLst>
            </p:cNvPr>
            <p:cNvSpPr/>
            <p:nvPr/>
          </p:nvSpPr>
          <p:spPr>
            <a:xfrm>
              <a:off x="3489984" y="2889382"/>
              <a:ext cx="557724" cy="85246"/>
            </a:xfrm>
            <a:custGeom>
              <a:avLst/>
              <a:gdLst/>
              <a:ahLst/>
              <a:cxnLst/>
              <a:rect l="l" t="t" r="r" b="b"/>
              <a:pathLst>
                <a:path w="8538" h="1305" extrusionOk="0">
                  <a:moveTo>
                    <a:pt x="3296" y="1"/>
                  </a:moveTo>
                  <a:lnTo>
                    <a:pt x="1367" y="153"/>
                  </a:lnTo>
                  <a:lnTo>
                    <a:pt x="429" y="296"/>
                  </a:lnTo>
                  <a:lnTo>
                    <a:pt x="322" y="322"/>
                  </a:lnTo>
                  <a:lnTo>
                    <a:pt x="161" y="430"/>
                  </a:lnTo>
                  <a:lnTo>
                    <a:pt x="45" y="590"/>
                  </a:lnTo>
                  <a:lnTo>
                    <a:pt x="1" y="778"/>
                  </a:lnTo>
                  <a:lnTo>
                    <a:pt x="10" y="885"/>
                  </a:lnTo>
                  <a:lnTo>
                    <a:pt x="36" y="983"/>
                  </a:lnTo>
                  <a:lnTo>
                    <a:pt x="144" y="1144"/>
                  </a:lnTo>
                  <a:lnTo>
                    <a:pt x="295" y="1260"/>
                  </a:lnTo>
                  <a:lnTo>
                    <a:pt x="492" y="1305"/>
                  </a:lnTo>
                  <a:lnTo>
                    <a:pt x="590" y="1296"/>
                  </a:lnTo>
                  <a:lnTo>
                    <a:pt x="1501" y="1162"/>
                  </a:lnTo>
                  <a:lnTo>
                    <a:pt x="3340" y="1010"/>
                  </a:lnTo>
                  <a:lnTo>
                    <a:pt x="5198" y="1010"/>
                  </a:lnTo>
                  <a:lnTo>
                    <a:pt x="7046" y="1162"/>
                  </a:lnTo>
                  <a:lnTo>
                    <a:pt x="7948" y="1296"/>
                  </a:lnTo>
                  <a:lnTo>
                    <a:pt x="7993" y="1305"/>
                  </a:lnTo>
                  <a:lnTo>
                    <a:pt x="8029" y="1305"/>
                  </a:lnTo>
                  <a:lnTo>
                    <a:pt x="8118" y="1296"/>
                  </a:lnTo>
                  <a:lnTo>
                    <a:pt x="8288" y="1233"/>
                  </a:lnTo>
                  <a:lnTo>
                    <a:pt x="8422" y="1126"/>
                  </a:lnTo>
                  <a:lnTo>
                    <a:pt x="8511" y="974"/>
                  </a:lnTo>
                  <a:lnTo>
                    <a:pt x="8529" y="885"/>
                  </a:lnTo>
                  <a:lnTo>
                    <a:pt x="8538" y="778"/>
                  </a:lnTo>
                  <a:lnTo>
                    <a:pt x="8493" y="590"/>
                  </a:lnTo>
                  <a:lnTo>
                    <a:pt x="8386" y="430"/>
                  </a:lnTo>
                  <a:lnTo>
                    <a:pt x="8216" y="322"/>
                  </a:lnTo>
                  <a:lnTo>
                    <a:pt x="8118" y="296"/>
                  </a:lnTo>
                  <a:lnTo>
                    <a:pt x="7171" y="153"/>
                  </a:lnTo>
                  <a:lnTo>
                    <a:pt x="5243" y="1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572;p18">
              <a:extLst>
                <a:ext uri="{FF2B5EF4-FFF2-40B4-BE49-F238E27FC236}">
                  <a16:creationId xmlns:a16="http://schemas.microsoft.com/office/drawing/2014/main" id="{DFBAFF97-7913-F352-D3AF-40B4855CC1EF}"/>
                </a:ext>
              </a:extLst>
            </p:cNvPr>
            <p:cNvSpPr/>
            <p:nvPr/>
          </p:nvSpPr>
          <p:spPr>
            <a:xfrm>
              <a:off x="3558245" y="2562775"/>
              <a:ext cx="211253" cy="350651"/>
            </a:xfrm>
            <a:custGeom>
              <a:avLst/>
              <a:gdLst/>
              <a:ahLst/>
              <a:cxnLst/>
              <a:rect l="l" t="t" r="r" b="b"/>
              <a:pathLst>
                <a:path w="3234" h="5368" extrusionOk="0">
                  <a:moveTo>
                    <a:pt x="2688" y="0"/>
                  </a:moveTo>
                  <a:lnTo>
                    <a:pt x="2412" y="9"/>
                  </a:lnTo>
                  <a:lnTo>
                    <a:pt x="1885" y="116"/>
                  </a:lnTo>
                  <a:lnTo>
                    <a:pt x="1402" y="322"/>
                  </a:lnTo>
                  <a:lnTo>
                    <a:pt x="974" y="607"/>
                  </a:lnTo>
                  <a:lnTo>
                    <a:pt x="608" y="974"/>
                  </a:lnTo>
                  <a:lnTo>
                    <a:pt x="322" y="1402"/>
                  </a:lnTo>
                  <a:lnTo>
                    <a:pt x="117" y="1884"/>
                  </a:lnTo>
                  <a:lnTo>
                    <a:pt x="9" y="2411"/>
                  </a:lnTo>
                  <a:lnTo>
                    <a:pt x="0" y="2688"/>
                  </a:lnTo>
                  <a:lnTo>
                    <a:pt x="9" y="2965"/>
                  </a:lnTo>
                  <a:lnTo>
                    <a:pt x="117" y="3483"/>
                  </a:lnTo>
                  <a:lnTo>
                    <a:pt x="322" y="3965"/>
                  </a:lnTo>
                  <a:lnTo>
                    <a:pt x="608" y="4394"/>
                  </a:lnTo>
                  <a:lnTo>
                    <a:pt x="974" y="4760"/>
                  </a:lnTo>
                  <a:lnTo>
                    <a:pt x="1402" y="5055"/>
                  </a:lnTo>
                  <a:lnTo>
                    <a:pt x="1885" y="5251"/>
                  </a:lnTo>
                  <a:lnTo>
                    <a:pt x="2412" y="5358"/>
                  </a:lnTo>
                  <a:lnTo>
                    <a:pt x="2688" y="5367"/>
                  </a:lnTo>
                  <a:lnTo>
                    <a:pt x="3233" y="5367"/>
                  </a:lnTo>
                  <a:lnTo>
                    <a:pt x="3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573;p18">
              <a:extLst>
                <a:ext uri="{FF2B5EF4-FFF2-40B4-BE49-F238E27FC236}">
                  <a16:creationId xmlns:a16="http://schemas.microsoft.com/office/drawing/2014/main" id="{E7E0C81E-7133-74C2-047D-5B1CB1E00ED6}"/>
                </a:ext>
              </a:extLst>
            </p:cNvPr>
            <p:cNvSpPr/>
            <p:nvPr/>
          </p:nvSpPr>
          <p:spPr>
            <a:xfrm>
              <a:off x="3594433" y="2562775"/>
              <a:ext cx="350586" cy="350651"/>
            </a:xfrm>
            <a:custGeom>
              <a:avLst/>
              <a:gdLst/>
              <a:ahLst/>
              <a:cxnLst/>
              <a:rect l="l" t="t" r="r" b="b"/>
              <a:pathLst>
                <a:path w="5367" h="5368" extrusionOk="0">
                  <a:moveTo>
                    <a:pt x="2679" y="0"/>
                  </a:moveTo>
                  <a:lnTo>
                    <a:pt x="2402" y="9"/>
                  </a:lnTo>
                  <a:lnTo>
                    <a:pt x="1884" y="116"/>
                  </a:lnTo>
                  <a:lnTo>
                    <a:pt x="1402" y="322"/>
                  </a:lnTo>
                  <a:lnTo>
                    <a:pt x="973" y="607"/>
                  </a:lnTo>
                  <a:lnTo>
                    <a:pt x="607" y="974"/>
                  </a:lnTo>
                  <a:lnTo>
                    <a:pt x="322" y="1402"/>
                  </a:lnTo>
                  <a:lnTo>
                    <a:pt x="116" y="1884"/>
                  </a:lnTo>
                  <a:lnTo>
                    <a:pt x="9" y="2411"/>
                  </a:lnTo>
                  <a:lnTo>
                    <a:pt x="0" y="2688"/>
                  </a:lnTo>
                  <a:lnTo>
                    <a:pt x="9" y="2965"/>
                  </a:lnTo>
                  <a:lnTo>
                    <a:pt x="116" y="3483"/>
                  </a:lnTo>
                  <a:lnTo>
                    <a:pt x="322" y="3965"/>
                  </a:lnTo>
                  <a:lnTo>
                    <a:pt x="607" y="4394"/>
                  </a:lnTo>
                  <a:lnTo>
                    <a:pt x="973" y="4760"/>
                  </a:lnTo>
                  <a:lnTo>
                    <a:pt x="1402" y="5055"/>
                  </a:lnTo>
                  <a:lnTo>
                    <a:pt x="1884" y="5251"/>
                  </a:lnTo>
                  <a:lnTo>
                    <a:pt x="2402" y="5358"/>
                  </a:lnTo>
                  <a:lnTo>
                    <a:pt x="2679" y="5367"/>
                  </a:lnTo>
                  <a:lnTo>
                    <a:pt x="2956" y="5358"/>
                  </a:lnTo>
                  <a:lnTo>
                    <a:pt x="3483" y="5251"/>
                  </a:lnTo>
                  <a:lnTo>
                    <a:pt x="3965" y="5055"/>
                  </a:lnTo>
                  <a:lnTo>
                    <a:pt x="4394" y="4760"/>
                  </a:lnTo>
                  <a:lnTo>
                    <a:pt x="4760" y="4394"/>
                  </a:lnTo>
                  <a:lnTo>
                    <a:pt x="5046" y="3965"/>
                  </a:lnTo>
                  <a:lnTo>
                    <a:pt x="5251" y="3483"/>
                  </a:lnTo>
                  <a:lnTo>
                    <a:pt x="5358" y="2965"/>
                  </a:lnTo>
                  <a:lnTo>
                    <a:pt x="5367" y="2688"/>
                  </a:lnTo>
                  <a:lnTo>
                    <a:pt x="5358" y="2411"/>
                  </a:lnTo>
                  <a:lnTo>
                    <a:pt x="5251" y="1884"/>
                  </a:lnTo>
                  <a:lnTo>
                    <a:pt x="5046" y="1402"/>
                  </a:lnTo>
                  <a:lnTo>
                    <a:pt x="4760" y="974"/>
                  </a:lnTo>
                  <a:lnTo>
                    <a:pt x="4394" y="607"/>
                  </a:lnTo>
                  <a:lnTo>
                    <a:pt x="3965" y="322"/>
                  </a:lnTo>
                  <a:lnTo>
                    <a:pt x="3483" y="116"/>
                  </a:lnTo>
                  <a:lnTo>
                    <a:pt x="2956" y="9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574;p18">
              <a:extLst>
                <a:ext uri="{FF2B5EF4-FFF2-40B4-BE49-F238E27FC236}">
                  <a16:creationId xmlns:a16="http://schemas.microsoft.com/office/drawing/2014/main" id="{8A600E6F-EAF5-750B-2D96-80AA67EE7EAE}"/>
                </a:ext>
              </a:extLst>
            </p:cNvPr>
            <p:cNvSpPr/>
            <p:nvPr/>
          </p:nvSpPr>
          <p:spPr>
            <a:xfrm>
              <a:off x="3629968" y="2598897"/>
              <a:ext cx="278927" cy="278927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1"/>
                  </a:moveTo>
                  <a:lnTo>
                    <a:pt x="1921" y="10"/>
                  </a:lnTo>
                  <a:lnTo>
                    <a:pt x="1501" y="90"/>
                  </a:lnTo>
                  <a:lnTo>
                    <a:pt x="1117" y="251"/>
                  </a:lnTo>
                  <a:lnTo>
                    <a:pt x="778" y="483"/>
                  </a:lnTo>
                  <a:lnTo>
                    <a:pt x="492" y="769"/>
                  </a:lnTo>
                  <a:lnTo>
                    <a:pt x="260" y="1117"/>
                  </a:lnTo>
                  <a:lnTo>
                    <a:pt x="99" y="1501"/>
                  </a:lnTo>
                  <a:lnTo>
                    <a:pt x="10" y="1912"/>
                  </a:lnTo>
                  <a:lnTo>
                    <a:pt x="1" y="2135"/>
                  </a:lnTo>
                  <a:lnTo>
                    <a:pt x="10" y="2349"/>
                  </a:lnTo>
                  <a:lnTo>
                    <a:pt x="99" y="2769"/>
                  </a:lnTo>
                  <a:lnTo>
                    <a:pt x="260" y="3153"/>
                  </a:lnTo>
                  <a:lnTo>
                    <a:pt x="492" y="3492"/>
                  </a:lnTo>
                  <a:lnTo>
                    <a:pt x="778" y="3787"/>
                  </a:lnTo>
                  <a:lnTo>
                    <a:pt x="1117" y="4010"/>
                  </a:lnTo>
                  <a:lnTo>
                    <a:pt x="1501" y="4180"/>
                  </a:lnTo>
                  <a:lnTo>
                    <a:pt x="1921" y="4260"/>
                  </a:lnTo>
                  <a:lnTo>
                    <a:pt x="2135" y="4269"/>
                  </a:lnTo>
                  <a:lnTo>
                    <a:pt x="2358" y="4260"/>
                  </a:lnTo>
                  <a:lnTo>
                    <a:pt x="2778" y="4180"/>
                  </a:lnTo>
                  <a:lnTo>
                    <a:pt x="3162" y="4010"/>
                  </a:lnTo>
                  <a:lnTo>
                    <a:pt x="3501" y="3787"/>
                  </a:lnTo>
                  <a:lnTo>
                    <a:pt x="3787" y="3492"/>
                  </a:lnTo>
                  <a:lnTo>
                    <a:pt x="4019" y="3153"/>
                  </a:lnTo>
                  <a:lnTo>
                    <a:pt x="4180" y="2769"/>
                  </a:lnTo>
                  <a:lnTo>
                    <a:pt x="4269" y="2349"/>
                  </a:lnTo>
                  <a:lnTo>
                    <a:pt x="4269" y="2135"/>
                  </a:lnTo>
                  <a:lnTo>
                    <a:pt x="4269" y="1912"/>
                  </a:lnTo>
                  <a:lnTo>
                    <a:pt x="4180" y="1501"/>
                  </a:lnTo>
                  <a:lnTo>
                    <a:pt x="4019" y="1117"/>
                  </a:lnTo>
                  <a:lnTo>
                    <a:pt x="3787" y="769"/>
                  </a:lnTo>
                  <a:lnTo>
                    <a:pt x="3501" y="483"/>
                  </a:lnTo>
                  <a:lnTo>
                    <a:pt x="3162" y="251"/>
                  </a:lnTo>
                  <a:lnTo>
                    <a:pt x="2778" y="90"/>
                  </a:lnTo>
                  <a:lnTo>
                    <a:pt x="2358" y="1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575;p18">
              <a:extLst>
                <a:ext uri="{FF2B5EF4-FFF2-40B4-BE49-F238E27FC236}">
                  <a16:creationId xmlns:a16="http://schemas.microsoft.com/office/drawing/2014/main" id="{9E197C93-53C2-953F-A730-7C87B01D1D32}"/>
                </a:ext>
              </a:extLst>
            </p:cNvPr>
            <p:cNvSpPr/>
            <p:nvPr/>
          </p:nvSpPr>
          <p:spPr>
            <a:xfrm>
              <a:off x="3726251" y="2643839"/>
              <a:ext cx="88120" cy="197797"/>
            </a:xfrm>
            <a:custGeom>
              <a:avLst/>
              <a:gdLst/>
              <a:ahLst/>
              <a:cxnLst/>
              <a:rect l="l" t="t" r="r" b="b"/>
              <a:pathLst>
                <a:path w="1349" h="3028" extrusionOk="0">
                  <a:moveTo>
                    <a:pt x="608" y="0"/>
                  </a:moveTo>
                  <a:lnTo>
                    <a:pt x="608" y="340"/>
                  </a:lnTo>
                  <a:lnTo>
                    <a:pt x="491" y="358"/>
                  </a:lnTo>
                  <a:lnTo>
                    <a:pt x="295" y="465"/>
                  </a:lnTo>
                  <a:lnTo>
                    <a:pt x="224" y="545"/>
                  </a:lnTo>
                  <a:lnTo>
                    <a:pt x="152" y="634"/>
                  </a:lnTo>
                  <a:lnTo>
                    <a:pt x="81" y="858"/>
                  </a:lnTo>
                  <a:lnTo>
                    <a:pt x="72" y="983"/>
                  </a:lnTo>
                  <a:lnTo>
                    <a:pt x="81" y="1152"/>
                  </a:lnTo>
                  <a:lnTo>
                    <a:pt x="134" y="1286"/>
                  </a:lnTo>
                  <a:lnTo>
                    <a:pt x="197" y="1411"/>
                  </a:lnTo>
                  <a:lnTo>
                    <a:pt x="304" y="1519"/>
                  </a:lnTo>
                  <a:lnTo>
                    <a:pt x="447" y="1617"/>
                  </a:lnTo>
                  <a:lnTo>
                    <a:pt x="670" y="1724"/>
                  </a:lnTo>
                  <a:lnTo>
                    <a:pt x="777" y="1786"/>
                  </a:lnTo>
                  <a:lnTo>
                    <a:pt x="849" y="1867"/>
                  </a:lnTo>
                  <a:lnTo>
                    <a:pt x="893" y="1947"/>
                  </a:lnTo>
                  <a:lnTo>
                    <a:pt x="902" y="2072"/>
                  </a:lnTo>
                  <a:lnTo>
                    <a:pt x="893" y="2188"/>
                  </a:lnTo>
                  <a:lnTo>
                    <a:pt x="840" y="2278"/>
                  </a:lnTo>
                  <a:lnTo>
                    <a:pt x="786" y="2331"/>
                  </a:lnTo>
                  <a:lnTo>
                    <a:pt x="688" y="2349"/>
                  </a:lnTo>
                  <a:lnTo>
                    <a:pt x="634" y="2340"/>
                  </a:lnTo>
                  <a:lnTo>
                    <a:pt x="545" y="2295"/>
                  </a:lnTo>
                  <a:lnTo>
                    <a:pt x="509" y="2242"/>
                  </a:lnTo>
                  <a:lnTo>
                    <a:pt x="456" y="2126"/>
                  </a:lnTo>
                  <a:lnTo>
                    <a:pt x="447" y="1956"/>
                  </a:lnTo>
                  <a:lnTo>
                    <a:pt x="0" y="1956"/>
                  </a:lnTo>
                  <a:lnTo>
                    <a:pt x="9" y="2117"/>
                  </a:lnTo>
                  <a:lnTo>
                    <a:pt x="81" y="2376"/>
                  </a:lnTo>
                  <a:lnTo>
                    <a:pt x="152" y="2474"/>
                  </a:lnTo>
                  <a:lnTo>
                    <a:pt x="232" y="2563"/>
                  </a:lnTo>
                  <a:lnTo>
                    <a:pt x="438" y="2679"/>
                  </a:lnTo>
                  <a:lnTo>
                    <a:pt x="572" y="2706"/>
                  </a:lnTo>
                  <a:lnTo>
                    <a:pt x="572" y="3028"/>
                  </a:lnTo>
                  <a:lnTo>
                    <a:pt x="813" y="3028"/>
                  </a:lnTo>
                  <a:lnTo>
                    <a:pt x="813" y="2706"/>
                  </a:lnTo>
                  <a:lnTo>
                    <a:pt x="938" y="2688"/>
                  </a:lnTo>
                  <a:lnTo>
                    <a:pt x="1134" y="2590"/>
                  </a:lnTo>
                  <a:lnTo>
                    <a:pt x="1206" y="2510"/>
                  </a:lnTo>
                  <a:lnTo>
                    <a:pt x="1268" y="2420"/>
                  </a:lnTo>
                  <a:lnTo>
                    <a:pt x="1340" y="2197"/>
                  </a:lnTo>
                  <a:lnTo>
                    <a:pt x="1349" y="2072"/>
                  </a:lnTo>
                  <a:lnTo>
                    <a:pt x="1340" y="1903"/>
                  </a:lnTo>
                  <a:lnTo>
                    <a:pt x="1295" y="1769"/>
                  </a:lnTo>
                  <a:lnTo>
                    <a:pt x="1233" y="1652"/>
                  </a:lnTo>
                  <a:lnTo>
                    <a:pt x="1125" y="1545"/>
                  </a:lnTo>
                  <a:lnTo>
                    <a:pt x="991" y="1447"/>
                  </a:lnTo>
                  <a:lnTo>
                    <a:pt x="759" y="1331"/>
                  </a:lnTo>
                  <a:lnTo>
                    <a:pt x="634" y="1251"/>
                  </a:lnTo>
                  <a:lnTo>
                    <a:pt x="572" y="1170"/>
                  </a:lnTo>
                  <a:lnTo>
                    <a:pt x="536" y="1090"/>
                  </a:lnTo>
                  <a:lnTo>
                    <a:pt x="527" y="983"/>
                  </a:lnTo>
                  <a:lnTo>
                    <a:pt x="536" y="867"/>
                  </a:lnTo>
                  <a:lnTo>
                    <a:pt x="572" y="777"/>
                  </a:lnTo>
                  <a:lnTo>
                    <a:pt x="625" y="715"/>
                  </a:lnTo>
                  <a:lnTo>
                    <a:pt x="706" y="706"/>
                  </a:lnTo>
                  <a:lnTo>
                    <a:pt x="750" y="706"/>
                  </a:lnTo>
                  <a:lnTo>
                    <a:pt x="822" y="759"/>
                  </a:lnTo>
                  <a:lnTo>
                    <a:pt x="849" y="804"/>
                  </a:lnTo>
                  <a:lnTo>
                    <a:pt x="893" y="911"/>
                  </a:lnTo>
                  <a:lnTo>
                    <a:pt x="902" y="1081"/>
                  </a:lnTo>
                  <a:lnTo>
                    <a:pt x="1349" y="1081"/>
                  </a:lnTo>
                  <a:lnTo>
                    <a:pt x="1349" y="938"/>
                  </a:lnTo>
                  <a:lnTo>
                    <a:pt x="1277" y="688"/>
                  </a:lnTo>
                  <a:lnTo>
                    <a:pt x="1215" y="590"/>
                  </a:lnTo>
                  <a:lnTo>
                    <a:pt x="1152" y="501"/>
                  </a:lnTo>
                  <a:lnTo>
                    <a:pt x="965" y="375"/>
                  </a:lnTo>
                  <a:lnTo>
                    <a:pt x="849" y="349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576;p18">
              <a:extLst>
                <a:ext uri="{FF2B5EF4-FFF2-40B4-BE49-F238E27FC236}">
                  <a16:creationId xmlns:a16="http://schemas.microsoft.com/office/drawing/2014/main" id="{15112E80-9091-F7A9-D130-E7EC6108312E}"/>
                </a:ext>
              </a:extLst>
            </p:cNvPr>
            <p:cNvSpPr/>
            <p:nvPr/>
          </p:nvSpPr>
          <p:spPr>
            <a:xfrm>
              <a:off x="3529634" y="1968350"/>
              <a:ext cx="211253" cy="351239"/>
            </a:xfrm>
            <a:custGeom>
              <a:avLst/>
              <a:gdLst/>
              <a:ahLst/>
              <a:cxnLst/>
              <a:rect l="l" t="t" r="r" b="b"/>
              <a:pathLst>
                <a:path w="3234" h="5377" extrusionOk="0">
                  <a:moveTo>
                    <a:pt x="2680" y="1"/>
                  </a:moveTo>
                  <a:lnTo>
                    <a:pt x="2412" y="9"/>
                  </a:lnTo>
                  <a:lnTo>
                    <a:pt x="1885" y="117"/>
                  </a:lnTo>
                  <a:lnTo>
                    <a:pt x="1403" y="322"/>
                  </a:lnTo>
                  <a:lnTo>
                    <a:pt x="974" y="617"/>
                  </a:lnTo>
                  <a:lnTo>
                    <a:pt x="608" y="974"/>
                  </a:lnTo>
                  <a:lnTo>
                    <a:pt x="322" y="1403"/>
                  </a:lnTo>
                  <a:lnTo>
                    <a:pt x="117" y="1885"/>
                  </a:lnTo>
                  <a:lnTo>
                    <a:pt x="10" y="2412"/>
                  </a:lnTo>
                  <a:lnTo>
                    <a:pt x="1" y="2688"/>
                  </a:lnTo>
                  <a:lnTo>
                    <a:pt x="10" y="2965"/>
                  </a:lnTo>
                  <a:lnTo>
                    <a:pt x="117" y="3492"/>
                  </a:lnTo>
                  <a:lnTo>
                    <a:pt x="322" y="3974"/>
                  </a:lnTo>
                  <a:lnTo>
                    <a:pt x="608" y="4403"/>
                  </a:lnTo>
                  <a:lnTo>
                    <a:pt x="974" y="4760"/>
                  </a:lnTo>
                  <a:lnTo>
                    <a:pt x="1403" y="5055"/>
                  </a:lnTo>
                  <a:lnTo>
                    <a:pt x="1885" y="5260"/>
                  </a:lnTo>
                  <a:lnTo>
                    <a:pt x="2412" y="5367"/>
                  </a:lnTo>
                  <a:lnTo>
                    <a:pt x="2680" y="5376"/>
                  </a:lnTo>
                  <a:lnTo>
                    <a:pt x="3234" y="53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577;p18">
              <a:extLst>
                <a:ext uri="{FF2B5EF4-FFF2-40B4-BE49-F238E27FC236}">
                  <a16:creationId xmlns:a16="http://schemas.microsoft.com/office/drawing/2014/main" id="{04AEA57F-1422-FA8F-EC5A-33F69C23C1D7}"/>
                </a:ext>
              </a:extLst>
            </p:cNvPr>
            <p:cNvSpPr/>
            <p:nvPr/>
          </p:nvSpPr>
          <p:spPr>
            <a:xfrm>
              <a:off x="3565234" y="1968350"/>
              <a:ext cx="351239" cy="351239"/>
            </a:xfrm>
            <a:custGeom>
              <a:avLst/>
              <a:gdLst/>
              <a:ahLst/>
              <a:cxnLst/>
              <a:rect l="l" t="t" r="r" b="b"/>
              <a:pathLst>
                <a:path w="5377" h="5377" extrusionOk="0">
                  <a:moveTo>
                    <a:pt x="2689" y="1"/>
                  </a:moveTo>
                  <a:lnTo>
                    <a:pt x="2412" y="9"/>
                  </a:lnTo>
                  <a:lnTo>
                    <a:pt x="1885" y="117"/>
                  </a:lnTo>
                  <a:lnTo>
                    <a:pt x="1403" y="322"/>
                  </a:lnTo>
                  <a:lnTo>
                    <a:pt x="974" y="617"/>
                  </a:lnTo>
                  <a:lnTo>
                    <a:pt x="617" y="974"/>
                  </a:lnTo>
                  <a:lnTo>
                    <a:pt x="322" y="1403"/>
                  </a:lnTo>
                  <a:lnTo>
                    <a:pt x="117" y="1885"/>
                  </a:lnTo>
                  <a:lnTo>
                    <a:pt x="10" y="2412"/>
                  </a:lnTo>
                  <a:lnTo>
                    <a:pt x="1" y="2688"/>
                  </a:lnTo>
                  <a:lnTo>
                    <a:pt x="10" y="2965"/>
                  </a:lnTo>
                  <a:lnTo>
                    <a:pt x="117" y="3492"/>
                  </a:lnTo>
                  <a:lnTo>
                    <a:pt x="322" y="3974"/>
                  </a:lnTo>
                  <a:lnTo>
                    <a:pt x="617" y="4403"/>
                  </a:lnTo>
                  <a:lnTo>
                    <a:pt x="974" y="4760"/>
                  </a:lnTo>
                  <a:lnTo>
                    <a:pt x="1403" y="5055"/>
                  </a:lnTo>
                  <a:lnTo>
                    <a:pt x="1885" y="5260"/>
                  </a:lnTo>
                  <a:lnTo>
                    <a:pt x="2412" y="5367"/>
                  </a:lnTo>
                  <a:lnTo>
                    <a:pt x="2689" y="5376"/>
                  </a:lnTo>
                  <a:lnTo>
                    <a:pt x="2965" y="5367"/>
                  </a:lnTo>
                  <a:lnTo>
                    <a:pt x="3492" y="5260"/>
                  </a:lnTo>
                  <a:lnTo>
                    <a:pt x="3966" y="5055"/>
                  </a:lnTo>
                  <a:lnTo>
                    <a:pt x="4394" y="4760"/>
                  </a:lnTo>
                  <a:lnTo>
                    <a:pt x="4760" y="4403"/>
                  </a:lnTo>
                  <a:lnTo>
                    <a:pt x="5055" y="3974"/>
                  </a:lnTo>
                  <a:lnTo>
                    <a:pt x="5251" y="3492"/>
                  </a:lnTo>
                  <a:lnTo>
                    <a:pt x="5368" y="2965"/>
                  </a:lnTo>
                  <a:lnTo>
                    <a:pt x="5376" y="2688"/>
                  </a:lnTo>
                  <a:lnTo>
                    <a:pt x="5368" y="2412"/>
                  </a:lnTo>
                  <a:lnTo>
                    <a:pt x="5251" y="1885"/>
                  </a:lnTo>
                  <a:lnTo>
                    <a:pt x="5055" y="1403"/>
                  </a:lnTo>
                  <a:lnTo>
                    <a:pt x="4760" y="974"/>
                  </a:lnTo>
                  <a:lnTo>
                    <a:pt x="4394" y="617"/>
                  </a:lnTo>
                  <a:lnTo>
                    <a:pt x="3966" y="322"/>
                  </a:lnTo>
                  <a:lnTo>
                    <a:pt x="3492" y="117"/>
                  </a:lnTo>
                  <a:lnTo>
                    <a:pt x="2965" y="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578;p18">
              <a:extLst>
                <a:ext uri="{FF2B5EF4-FFF2-40B4-BE49-F238E27FC236}">
                  <a16:creationId xmlns:a16="http://schemas.microsoft.com/office/drawing/2014/main" id="{F8013607-6BF2-992E-0728-3802F99E0A1D}"/>
                </a:ext>
              </a:extLst>
            </p:cNvPr>
            <p:cNvSpPr/>
            <p:nvPr/>
          </p:nvSpPr>
          <p:spPr>
            <a:xfrm>
              <a:off x="3601422" y="2004538"/>
              <a:ext cx="278862" cy="278862"/>
            </a:xfrm>
            <a:custGeom>
              <a:avLst/>
              <a:gdLst/>
              <a:ahLst/>
              <a:cxnLst/>
              <a:rect l="l" t="t" r="r" b="b"/>
              <a:pathLst>
                <a:path w="4269" h="4269" extrusionOk="0">
                  <a:moveTo>
                    <a:pt x="2135" y="0"/>
                  </a:moveTo>
                  <a:lnTo>
                    <a:pt x="1911" y="9"/>
                  </a:lnTo>
                  <a:lnTo>
                    <a:pt x="1500" y="90"/>
                  </a:lnTo>
                  <a:lnTo>
                    <a:pt x="1117" y="250"/>
                  </a:lnTo>
                  <a:lnTo>
                    <a:pt x="777" y="482"/>
                  </a:lnTo>
                  <a:lnTo>
                    <a:pt x="482" y="777"/>
                  </a:lnTo>
                  <a:lnTo>
                    <a:pt x="250" y="1116"/>
                  </a:lnTo>
                  <a:lnTo>
                    <a:pt x="90" y="1500"/>
                  </a:lnTo>
                  <a:lnTo>
                    <a:pt x="9" y="1911"/>
                  </a:lnTo>
                  <a:lnTo>
                    <a:pt x="0" y="2134"/>
                  </a:lnTo>
                  <a:lnTo>
                    <a:pt x="9" y="2358"/>
                  </a:lnTo>
                  <a:lnTo>
                    <a:pt x="90" y="2768"/>
                  </a:lnTo>
                  <a:lnTo>
                    <a:pt x="250" y="3152"/>
                  </a:lnTo>
                  <a:lnTo>
                    <a:pt x="482" y="3492"/>
                  </a:lnTo>
                  <a:lnTo>
                    <a:pt x="777" y="3787"/>
                  </a:lnTo>
                  <a:lnTo>
                    <a:pt x="1117" y="4019"/>
                  </a:lnTo>
                  <a:lnTo>
                    <a:pt x="1500" y="4179"/>
                  </a:lnTo>
                  <a:lnTo>
                    <a:pt x="1911" y="4260"/>
                  </a:lnTo>
                  <a:lnTo>
                    <a:pt x="2135" y="4269"/>
                  </a:lnTo>
                  <a:lnTo>
                    <a:pt x="2349" y="4260"/>
                  </a:lnTo>
                  <a:lnTo>
                    <a:pt x="2769" y="4179"/>
                  </a:lnTo>
                  <a:lnTo>
                    <a:pt x="3153" y="4019"/>
                  </a:lnTo>
                  <a:lnTo>
                    <a:pt x="3492" y="3787"/>
                  </a:lnTo>
                  <a:lnTo>
                    <a:pt x="3787" y="3492"/>
                  </a:lnTo>
                  <a:lnTo>
                    <a:pt x="4019" y="3152"/>
                  </a:lnTo>
                  <a:lnTo>
                    <a:pt x="4179" y="2768"/>
                  </a:lnTo>
                  <a:lnTo>
                    <a:pt x="4260" y="2358"/>
                  </a:lnTo>
                  <a:lnTo>
                    <a:pt x="4269" y="2134"/>
                  </a:lnTo>
                  <a:lnTo>
                    <a:pt x="4260" y="1911"/>
                  </a:lnTo>
                  <a:lnTo>
                    <a:pt x="4179" y="1500"/>
                  </a:lnTo>
                  <a:lnTo>
                    <a:pt x="4019" y="1116"/>
                  </a:lnTo>
                  <a:lnTo>
                    <a:pt x="3787" y="777"/>
                  </a:lnTo>
                  <a:lnTo>
                    <a:pt x="3492" y="482"/>
                  </a:lnTo>
                  <a:lnTo>
                    <a:pt x="3153" y="250"/>
                  </a:lnTo>
                  <a:lnTo>
                    <a:pt x="2769" y="90"/>
                  </a:lnTo>
                  <a:lnTo>
                    <a:pt x="2349" y="9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579;p18">
              <a:extLst>
                <a:ext uri="{FF2B5EF4-FFF2-40B4-BE49-F238E27FC236}">
                  <a16:creationId xmlns:a16="http://schemas.microsoft.com/office/drawing/2014/main" id="{C79D6617-6834-FED2-7147-2F4EDE712D9A}"/>
                </a:ext>
              </a:extLst>
            </p:cNvPr>
            <p:cNvSpPr/>
            <p:nvPr/>
          </p:nvSpPr>
          <p:spPr>
            <a:xfrm>
              <a:off x="3697640" y="2049414"/>
              <a:ext cx="88185" cy="197862"/>
            </a:xfrm>
            <a:custGeom>
              <a:avLst/>
              <a:gdLst/>
              <a:ahLst/>
              <a:cxnLst/>
              <a:rect l="l" t="t" r="r" b="b"/>
              <a:pathLst>
                <a:path w="1350" h="3029" extrusionOk="0">
                  <a:moveTo>
                    <a:pt x="608" y="1"/>
                  </a:moveTo>
                  <a:lnTo>
                    <a:pt x="608" y="340"/>
                  </a:lnTo>
                  <a:lnTo>
                    <a:pt x="492" y="367"/>
                  </a:lnTo>
                  <a:lnTo>
                    <a:pt x="295" y="465"/>
                  </a:lnTo>
                  <a:lnTo>
                    <a:pt x="215" y="546"/>
                  </a:lnTo>
                  <a:lnTo>
                    <a:pt x="153" y="635"/>
                  </a:lnTo>
                  <a:lnTo>
                    <a:pt x="81" y="858"/>
                  </a:lnTo>
                  <a:lnTo>
                    <a:pt x="72" y="983"/>
                  </a:lnTo>
                  <a:lnTo>
                    <a:pt x="81" y="1153"/>
                  </a:lnTo>
                  <a:lnTo>
                    <a:pt x="126" y="1287"/>
                  </a:lnTo>
                  <a:lnTo>
                    <a:pt x="197" y="1412"/>
                  </a:lnTo>
                  <a:lnTo>
                    <a:pt x="304" y="1519"/>
                  </a:lnTo>
                  <a:lnTo>
                    <a:pt x="438" y="1617"/>
                  </a:lnTo>
                  <a:lnTo>
                    <a:pt x="662" y="1724"/>
                  </a:lnTo>
                  <a:lnTo>
                    <a:pt x="778" y="1796"/>
                  </a:lnTo>
                  <a:lnTo>
                    <a:pt x="840" y="1867"/>
                  </a:lnTo>
                  <a:lnTo>
                    <a:pt x="885" y="1956"/>
                  </a:lnTo>
                  <a:lnTo>
                    <a:pt x="894" y="2073"/>
                  </a:lnTo>
                  <a:lnTo>
                    <a:pt x="885" y="2198"/>
                  </a:lnTo>
                  <a:lnTo>
                    <a:pt x="840" y="2278"/>
                  </a:lnTo>
                  <a:lnTo>
                    <a:pt x="778" y="2332"/>
                  </a:lnTo>
                  <a:lnTo>
                    <a:pt x="688" y="2349"/>
                  </a:lnTo>
                  <a:lnTo>
                    <a:pt x="635" y="2340"/>
                  </a:lnTo>
                  <a:lnTo>
                    <a:pt x="537" y="2296"/>
                  </a:lnTo>
                  <a:lnTo>
                    <a:pt x="510" y="2251"/>
                  </a:lnTo>
                  <a:lnTo>
                    <a:pt x="456" y="2135"/>
                  </a:lnTo>
                  <a:lnTo>
                    <a:pt x="447" y="1956"/>
                  </a:lnTo>
                  <a:lnTo>
                    <a:pt x="1" y="1956"/>
                  </a:lnTo>
                  <a:lnTo>
                    <a:pt x="1" y="2117"/>
                  </a:lnTo>
                  <a:lnTo>
                    <a:pt x="81" y="2376"/>
                  </a:lnTo>
                  <a:lnTo>
                    <a:pt x="144" y="2474"/>
                  </a:lnTo>
                  <a:lnTo>
                    <a:pt x="224" y="2573"/>
                  </a:lnTo>
                  <a:lnTo>
                    <a:pt x="438" y="2689"/>
                  </a:lnTo>
                  <a:lnTo>
                    <a:pt x="572" y="2716"/>
                  </a:lnTo>
                  <a:lnTo>
                    <a:pt x="572" y="3028"/>
                  </a:lnTo>
                  <a:lnTo>
                    <a:pt x="813" y="3028"/>
                  </a:lnTo>
                  <a:lnTo>
                    <a:pt x="813" y="2716"/>
                  </a:lnTo>
                  <a:lnTo>
                    <a:pt x="929" y="2689"/>
                  </a:lnTo>
                  <a:lnTo>
                    <a:pt x="1126" y="2591"/>
                  </a:lnTo>
                  <a:lnTo>
                    <a:pt x="1206" y="2510"/>
                  </a:lnTo>
                  <a:lnTo>
                    <a:pt x="1269" y="2421"/>
                  </a:lnTo>
                  <a:lnTo>
                    <a:pt x="1340" y="2207"/>
                  </a:lnTo>
                  <a:lnTo>
                    <a:pt x="1349" y="2073"/>
                  </a:lnTo>
                  <a:lnTo>
                    <a:pt x="1340" y="1912"/>
                  </a:lnTo>
                  <a:lnTo>
                    <a:pt x="1296" y="1778"/>
                  </a:lnTo>
                  <a:lnTo>
                    <a:pt x="1224" y="1653"/>
                  </a:lnTo>
                  <a:lnTo>
                    <a:pt x="1126" y="1555"/>
                  </a:lnTo>
                  <a:lnTo>
                    <a:pt x="992" y="1447"/>
                  </a:lnTo>
                  <a:lnTo>
                    <a:pt x="760" y="1331"/>
                  </a:lnTo>
                  <a:lnTo>
                    <a:pt x="635" y="1251"/>
                  </a:lnTo>
                  <a:lnTo>
                    <a:pt x="572" y="1171"/>
                  </a:lnTo>
                  <a:lnTo>
                    <a:pt x="528" y="1090"/>
                  </a:lnTo>
                  <a:lnTo>
                    <a:pt x="519" y="983"/>
                  </a:lnTo>
                  <a:lnTo>
                    <a:pt x="528" y="867"/>
                  </a:lnTo>
                  <a:lnTo>
                    <a:pt x="572" y="778"/>
                  </a:lnTo>
                  <a:lnTo>
                    <a:pt x="626" y="724"/>
                  </a:lnTo>
                  <a:lnTo>
                    <a:pt x="697" y="706"/>
                  </a:lnTo>
                  <a:lnTo>
                    <a:pt x="742" y="715"/>
                  </a:lnTo>
                  <a:lnTo>
                    <a:pt x="813" y="760"/>
                  </a:lnTo>
                  <a:lnTo>
                    <a:pt x="840" y="805"/>
                  </a:lnTo>
                  <a:lnTo>
                    <a:pt x="894" y="912"/>
                  </a:lnTo>
                  <a:lnTo>
                    <a:pt x="903" y="1090"/>
                  </a:lnTo>
                  <a:lnTo>
                    <a:pt x="1349" y="1090"/>
                  </a:lnTo>
                  <a:lnTo>
                    <a:pt x="1340" y="938"/>
                  </a:lnTo>
                  <a:lnTo>
                    <a:pt x="1278" y="697"/>
                  </a:lnTo>
                  <a:lnTo>
                    <a:pt x="1215" y="590"/>
                  </a:lnTo>
                  <a:lnTo>
                    <a:pt x="1144" y="501"/>
                  </a:lnTo>
                  <a:lnTo>
                    <a:pt x="956" y="376"/>
                  </a:lnTo>
                  <a:lnTo>
                    <a:pt x="849" y="349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580;p18">
              <a:extLst>
                <a:ext uri="{FF2B5EF4-FFF2-40B4-BE49-F238E27FC236}">
                  <a16:creationId xmlns:a16="http://schemas.microsoft.com/office/drawing/2014/main" id="{20B73AFC-E1BA-3848-DA36-2E6BAB40090C}"/>
                </a:ext>
              </a:extLst>
            </p:cNvPr>
            <p:cNvSpPr/>
            <p:nvPr/>
          </p:nvSpPr>
          <p:spPr>
            <a:xfrm>
              <a:off x="3838212" y="2163792"/>
              <a:ext cx="211841" cy="350586"/>
            </a:xfrm>
            <a:custGeom>
              <a:avLst/>
              <a:gdLst/>
              <a:ahLst/>
              <a:cxnLst/>
              <a:rect l="l" t="t" r="r" b="b"/>
              <a:pathLst>
                <a:path w="3243" h="5367" extrusionOk="0">
                  <a:moveTo>
                    <a:pt x="1" y="0"/>
                  </a:moveTo>
                  <a:lnTo>
                    <a:pt x="1" y="5367"/>
                  </a:lnTo>
                  <a:lnTo>
                    <a:pt x="554" y="5367"/>
                  </a:lnTo>
                  <a:lnTo>
                    <a:pt x="831" y="5358"/>
                  </a:lnTo>
                  <a:lnTo>
                    <a:pt x="1358" y="5251"/>
                  </a:lnTo>
                  <a:lnTo>
                    <a:pt x="1840" y="5046"/>
                  </a:lnTo>
                  <a:lnTo>
                    <a:pt x="2269" y="4760"/>
                  </a:lnTo>
                  <a:lnTo>
                    <a:pt x="2626" y="4394"/>
                  </a:lnTo>
                  <a:lnTo>
                    <a:pt x="2921" y="3965"/>
                  </a:lnTo>
                  <a:lnTo>
                    <a:pt x="3126" y="3483"/>
                  </a:lnTo>
                  <a:lnTo>
                    <a:pt x="3233" y="2956"/>
                  </a:lnTo>
                  <a:lnTo>
                    <a:pt x="3242" y="2679"/>
                  </a:lnTo>
                  <a:lnTo>
                    <a:pt x="3233" y="2411"/>
                  </a:lnTo>
                  <a:lnTo>
                    <a:pt x="3126" y="1884"/>
                  </a:lnTo>
                  <a:lnTo>
                    <a:pt x="2921" y="1402"/>
                  </a:lnTo>
                  <a:lnTo>
                    <a:pt x="2626" y="973"/>
                  </a:lnTo>
                  <a:lnTo>
                    <a:pt x="2269" y="607"/>
                  </a:lnTo>
                  <a:lnTo>
                    <a:pt x="1840" y="322"/>
                  </a:lnTo>
                  <a:lnTo>
                    <a:pt x="1358" y="116"/>
                  </a:lnTo>
                  <a:lnTo>
                    <a:pt x="831" y="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581;p18">
              <a:extLst>
                <a:ext uri="{FF2B5EF4-FFF2-40B4-BE49-F238E27FC236}">
                  <a16:creationId xmlns:a16="http://schemas.microsoft.com/office/drawing/2014/main" id="{963DBBB5-B530-064A-95A1-D59B2B242146}"/>
                </a:ext>
              </a:extLst>
            </p:cNvPr>
            <p:cNvSpPr/>
            <p:nvPr/>
          </p:nvSpPr>
          <p:spPr>
            <a:xfrm>
              <a:off x="3663216" y="2163792"/>
              <a:ext cx="350651" cy="350586"/>
            </a:xfrm>
            <a:custGeom>
              <a:avLst/>
              <a:gdLst/>
              <a:ahLst/>
              <a:cxnLst/>
              <a:rect l="l" t="t" r="r" b="b"/>
              <a:pathLst>
                <a:path w="5368" h="5367" extrusionOk="0">
                  <a:moveTo>
                    <a:pt x="2680" y="0"/>
                  </a:moveTo>
                  <a:lnTo>
                    <a:pt x="2412" y="9"/>
                  </a:lnTo>
                  <a:lnTo>
                    <a:pt x="1885" y="116"/>
                  </a:lnTo>
                  <a:lnTo>
                    <a:pt x="1403" y="322"/>
                  </a:lnTo>
                  <a:lnTo>
                    <a:pt x="974" y="607"/>
                  </a:lnTo>
                  <a:lnTo>
                    <a:pt x="608" y="973"/>
                  </a:lnTo>
                  <a:lnTo>
                    <a:pt x="322" y="1402"/>
                  </a:lnTo>
                  <a:lnTo>
                    <a:pt x="117" y="1884"/>
                  </a:lnTo>
                  <a:lnTo>
                    <a:pt x="10" y="2411"/>
                  </a:lnTo>
                  <a:lnTo>
                    <a:pt x="1" y="2679"/>
                  </a:lnTo>
                  <a:lnTo>
                    <a:pt x="10" y="2956"/>
                  </a:lnTo>
                  <a:lnTo>
                    <a:pt x="117" y="3483"/>
                  </a:lnTo>
                  <a:lnTo>
                    <a:pt x="322" y="3965"/>
                  </a:lnTo>
                  <a:lnTo>
                    <a:pt x="608" y="4394"/>
                  </a:lnTo>
                  <a:lnTo>
                    <a:pt x="974" y="4760"/>
                  </a:lnTo>
                  <a:lnTo>
                    <a:pt x="1403" y="5046"/>
                  </a:lnTo>
                  <a:lnTo>
                    <a:pt x="1885" y="5251"/>
                  </a:lnTo>
                  <a:lnTo>
                    <a:pt x="2412" y="5358"/>
                  </a:lnTo>
                  <a:lnTo>
                    <a:pt x="2680" y="5367"/>
                  </a:lnTo>
                  <a:lnTo>
                    <a:pt x="2957" y="5358"/>
                  </a:lnTo>
                  <a:lnTo>
                    <a:pt x="3484" y="5251"/>
                  </a:lnTo>
                  <a:lnTo>
                    <a:pt x="3966" y="5046"/>
                  </a:lnTo>
                  <a:lnTo>
                    <a:pt x="4394" y="4760"/>
                  </a:lnTo>
                  <a:lnTo>
                    <a:pt x="4761" y="4394"/>
                  </a:lnTo>
                  <a:lnTo>
                    <a:pt x="5046" y="3965"/>
                  </a:lnTo>
                  <a:lnTo>
                    <a:pt x="5252" y="3483"/>
                  </a:lnTo>
                  <a:lnTo>
                    <a:pt x="5359" y="2956"/>
                  </a:lnTo>
                  <a:lnTo>
                    <a:pt x="5368" y="2679"/>
                  </a:lnTo>
                  <a:lnTo>
                    <a:pt x="5359" y="2411"/>
                  </a:lnTo>
                  <a:lnTo>
                    <a:pt x="5252" y="1884"/>
                  </a:lnTo>
                  <a:lnTo>
                    <a:pt x="5046" y="1402"/>
                  </a:lnTo>
                  <a:lnTo>
                    <a:pt x="4761" y="973"/>
                  </a:lnTo>
                  <a:lnTo>
                    <a:pt x="4394" y="607"/>
                  </a:lnTo>
                  <a:lnTo>
                    <a:pt x="3966" y="322"/>
                  </a:lnTo>
                  <a:lnTo>
                    <a:pt x="3484" y="116"/>
                  </a:lnTo>
                  <a:lnTo>
                    <a:pt x="2957" y="9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582;p18">
              <a:extLst>
                <a:ext uri="{FF2B5EF4-FFF2-40B4-BE49-F238E27FC236}">
                  <a16:creationId xmlns:a16="http://schemas.microsoft.com/office/drawing/2014/main" id="{1938E85D-5395-3D50-FE86-30078246ABCC}"/>
                </a:ext>
              </a:extLst>
            </p:cNvPr>
            <p:cNvSpPr/>
            <p:nvPr/>
          </p:nvSpPr>
          <p:spPr>
            <a:xfrm>
              <a:off x="3698816" y="2199326"/>
              <a:ext cx="279515" cy="279515"/>
            </a:xfrm>
            <a:custGeom>
              <a:avLst/>
              <a:gdLst/>
              <a:ahLst/>
              <a:cxnLst/>
              <a:rect l="l" t="t" r="r" b="b"/>
              <a:pathLst>
                <a:path w="4279" h="4279" extrusionOk="0">
                  <a:moveTo>
                    <a:pt x="2135" y="1"/>
                  </a:moveTo>
                  <a:lnTo>
                    <a:pt x="1921" y="10"/>
                  </a:lnTo>
                  <a:lnTo>
                    <a:pt x="1501" y="99"/>
                  </a:lnTo>
                  <a:lnTo>
                    <a:pt x="1117" y="260"/>
                  </a:lnTo>
                  <a:lnTo>
                    <a:pt x="777" y="492"/>
                  </a:lnTo>
                  <a:lnTo>
                    <a:pt x="492" y="778"/>
                  </a:lnTo>
                  <a:lnTo>
                    <a:pt x="260" y="1117"/>
                  </a:lnTo>
                  <a:lnTo>
                    <a:pt x="99" y="1501"/>
                  </a:lnTo>
                  <a:lnTo>
                    <a:pt x="9" y="1921"/>
                  </a:lnTo>
                  <a:lnTo>
                    <a:pt x="1" y="2135"/>
                  </a:lnTo>
                  <a:lnTo>
                    <a:pt x="9" y="2358"/>
                  </a:lnTo>
                  <a:lnTo>
                    <a:pt x="99" y="2778"/>
                  </a:lnTo>
                  <a:lnTo>
                    <a:pt x="260" y="3162"/>
                  </a:lnTo>
                  <a:lnTo>
                    <a:pt x="492" y="3501"/>
                  </a:lnTo>
                  <a:lnTo>
                    <a:pt x="777" y="3787"/>
                  </a:lnTo>
                  <a:lnTo>
                    <a:pt x="1117" y="4019"/>
                  </a:lnTo>
                  <a:lnTo>
                    <a:pt x="1501" y="4180"/>
                  </a:lnTo>
                  <a:lnTo>
                    <a:pt x="1921" y="4269"/>
                  </a:lnTo>
                  <a:lnTo>
                    <a:pt x="2135" y="4278"/>
                  </a:lnTo>
                  <a:lnTo>
                    <a:pt x="2358" y="4269"/>
                  </a:lnTo>
                  <a:lnTo>
                    <a:pt x="2778" y="4180"/>
                  </a:lnTo>
                  <a:lnTo>
                    <a:pt x="3162" y="4019"/>
                  </a:lnTo>
                  <a:lnTo>
                    <a:pt x="3501" y="3787"/>
                  </a:lnTo>
                  <a:lnTo>
                    <a:pt x="3787" y="3501"/>
                  </a:lnTo>
                  <a:lnTo>
                    <a:pt x="4019" y="3162"/>
                  </a:lnTo>
                  <a:lnTo>
                    <a:pt x="4180" y="2778"/>
                  </a:lnTo>
                  <a:lnTo>
                    <a:pt x="4269" y="2358"/>
                  </a:lnTo>
                  <a:lnTo>
                    <a:pt x="4278" y="2135"/>
                  </a:lnTo>
                  <a:lnTo>
                    <a:pt x="4269" y="1921"/>
                  </a:lnTo>
                  <a:lnTo>
                    <a:pt x="4180" y="1501"/>
                  </a:lnTo>
                  <a:lnTo>
                    <a:pt x="4019" y="1117"/>
                  </a:lnTo>
                  <a:lnTo>
                    <a:pt x="3787" y="778"/>
                  </a:lnTo>
                  <a:lnTo>
                    <a:pt x="3501" y="492"/>
                  </a:lnTo>
                  <a:lnTo>
                    <a:pt x="3162" y="260"/>
                  </a:lnTo>
                  <a:lnTo>
                    <a:pt x="2778" y="99"/>
                  </a:lnTo>
                  <a:lnTo>
                    <a:pt x="2358" y="1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584;p18">
              <a:extLst>
                <a:ext uri="{FF2B5EF4-FFF2-40B4-BE49-F238E27FC236}">
                  <a16:creationId xmlns:a16="http://schemas.microsoft.com/office/drawing/2014/main" id="{0CEDD2A0-9DB9-0FD0-44F5-E7C787A9E245}"/>
                </a:ext>
              </a:extLst>
            </p:cNvPr>
            <p:cNvSpPr/>
            <p:nvPr/>
          </p:nvSpPr>
          <p:spPr>
            <a:xfrm>
              <a:off x="3795100" y="2244855"/>
              <a:ext cx="88120" cy="197797"/>
            </a:xfrm>
            <a:custGeom>
              <a:avLst/>
              <a:gdLst/>
              <a:ahLst/>
              <a:cxnLst/>
              <a:rect l="l" t="t" r="r" b="b"/>
              <a:pathLst>
                <a:path w="1349" h="3028" extrusionOk="0">
                  <a:moveTo>
                    <a:pt x="607" y="0"/>
                  </a:moveTo>
                  <a:lnTo>
                    <a:pt x="607" y="340"/>
                  </a:lnTo>
                  <a:lnTo>
                    <a:pt x="491" y="358"/>
                  </a:lnTo>
                  <a:lnTo>
                    <a:pt x="295" y="465"/>
                  </a:lnTo>
                  <a:lnTo>
                    <a:pt x="223" y="545"/>
                  </a:lnTo>
                  <a:lnTo>
                    <a:pt x="152" y="634"/>
                  </a:lnTo>
                  <a:lnTo>
                    <a:pt x="80" y="849"/>
                  </a:lnTo>
                  <a:lnTo>
                    <a:pt x="71" y="983"/>
                  </a:lnTo>
                  <a:lnTo>
                    <a:pt x="80" y="1143"/>
                  </a:lnTo>
                  <a:lnTo>
                    <a:pt x="134" y="1286"/>
                  </a:lnTo>
                  <a:lnTo>
                    <a:pt x="196" y="1411"/>
                  </a:lnTo>
                  <a:lnTo>
                    <a:pt x="304" y="1510"/>
                  </a:lnTo>
                  <a:lnTo>
                    <a:pt x="447" y="1617"/>
                  </a:lnTo>
                  <a:lnTo>
                    <a:pt x="670" y="1715"/>
                  </a:lnTo>
                  <a:lnTo>
                    <a:pt x="777" y="1786"/>
                  </a:lnTo>
                  <a:lnTo>
                    <a:pt x="848" y="1858"/>
                  </a:lnTo>
                  <a:lnTo>
                    <a:pt x="893" y="1947"/>
                  </a:lnTo>
                  <a:lnTo>
                    <a:pt x="902" y="2072"/>
                  </a:lnTo>
                  <a:lnTo>
                    <a:pt x="893" y="2188"/>
                  </a:lnTo>
                  <a:lnTo>
                    <a:pt x="839" y="2269"/>
                  </a:lnTo>
                  <a:lnTo>
                    <a:pt x="786" y="2331"/>
                  </a:lnTo>
                  <a:lnTo>
                    <a:pt x="688" y="2340"/>
                  </a:lnTo>
                  <a:lnTo>
                    <a:pt x="634" y="2340"/>
                  </a:lnTo>
                  <a:lnTo>
                    <a:pt x="545" y="2286"/>
                  </a:lnTo>
                  <a:lnTo>
                    <a:pt x="509" y="2242"/>
                  </a:lnTo>
                  <a:lnTo>
                    <a:pt x="455" y="2126"/>
                  </a:lnTo>
                  <a:lnTo>
                    <a:pt x="447" y="1956"/>
                  </a:lnTo>
                  <a:lnTo>
                    <a:pt x="0" y="1956"/>
                  </a:lnTo>
                  <a:lnTo>
                    <a:pt x="9" y="2108"/>
                  </a:lnTo>
                  <a:lnTo>
                    <a:pt x="80" y="2367"/>
                  </a:lnTo>
                  <a:lnTo>
                    <a:pt x="152" y="2474"/>
                  </a:lnTo>
                  <a:lnTo>
                    <a:pt x="232" y="2563"/>
                  </a:lnTo>
                  <a:lnTo>
                    <a:pt x="438" y="2679"/>
                  </a:lnTo>
                  <a:lnTo>
                    <a:pt x="572" y="2706"/>
                  </a:lnTo>
                  <a:lnTo>
                    <a:pt x="572" y="3028"/>
                  </a:lnTo>
                  <a:lnTo>
                    <a:pt x="813" y="3028"/>
                  </a:lnTo>
                  <a:lnTo>
                    <a:pt x="813" y="2706"/>
                  </a:lnTo>
                  <a:lnTo>
                    <a:pt x="938" y="2688"/>
                  </a:lnTo>
                  <a:lnTo>
                    <a:pt x="1134" y="2581"/>
                  </a:lnTo>
                  <a:lnTo>
                    <a:pt x="1206" y="2501"/>
                  </a:lnTo>
                  <a:lnTo>
                    <a:pt x="1268" y="2420"/>
                  </a:lnTo>
                  <a:lnTo>
                    <a:pt x="1340" y="2197"/>
                  </a:lnTo>
                  <a:lnTo>
                    <a:pt x="1348" y="2063"/>
                  </a:lnTo>
                  <a:lnTo>
                    <a:pt x="1340" y="1902"/>
                  </a:lnTo>
                  <a:lnTo>
                    <a:pt x="1295" y="1768"/>
                  </a:lnTo>
                  <a:lnTo>
                    <a:pt x="1232" y="1652"/>
                  </a:lnTo>
                  <a:lnTo>
                    <a:pt x="1125" y="1545"/>
                  </a:lnTo>
                  <a:lnTo>
                    <a:pt x="991" y="1438"/>
                  </a:lnTo>
                  <a:lnTo>
                    <a:pt x="759" y="1322"/>
                  </a:lnTo>
                  <a:lnTo>
                    <a:pt x="634" y="1242"/>
                  </a:lnTo>
                  <a:lnTo>
                    <a:pt x="572" y="1170"/>
                  </a:lnTo>
                  <a:lnTo>
                    <a:pt x="536" y="1090"/>
                  </a:lnTo>
                  <a:lnTo>
                    <a:pt x="527" y="983"/>
                  </a:lnTo>
                  <a:lnTo>
                    <a:pt x="536" y="858"/>
                  </a:lnTo>
                  <a:lnTo>
                    <a:pt x="572" y="777"/>
                  </a:lnTo>
                  <a:lnTo>
                    <a:pt x="625" y="715"/>
                  </a:lnTo>
                  <a:lnTo>
                    <a:pt x="705" y="706"/>
                  </a:lnTo>
                  <a:lnTo>
                    <a:pt x="750" y="706"/>
                  </a:lnTo>
                  <a:lnTo>
                    <a:pt x="822" y="750"/>
                  </a:lnTo>
                  <a:lnTo>
                    <a:pt x="848" y="795"/>
                  </a:lnTo>
                  <a:lnTo>
                    <a:pt x="893" y="911"/>
                  </a:lnTo>
                  <a:lnTo>
                    <a:pt x="902" y="1081"/>
                  </a:lnTo>
                  <a:lnTo>
                    <a:pt x="1348" y="1081"/>
                  </a:lnTo>
                  <a:lnTo>
                    <a:pt x="1348" y="938"/>
                  </a:lnTo>
                  <a:lnTo>
                    <a:pt x="1277" y="688"/>
                  </a:lnTo>
                  <a:lnTo>
                    <a:pt x="1214" y="590"/>
                  </a:lnTo>
                  <a:lnTo>
                    <a:pt x="1152" y="491"/>
                  </a:lnTo>
                  <a:lnTo>
                    <a:pt x="964" y="375"/>
                  </a:lnTo>
                  <a:lnTo>
                    <a:pt x="848" y="340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TextBox 497">
            <a:extLst>
              <a:ext uri="{FF2B5EF4-FFF2-40B4-BE49-F238E27FC236}">
                <a16:creationId xmlns:a16="http://schemas.microsoft.com/office/drawing/2014/main" id="{84412D55-E686-9895-9DBC-C8FFE5241CB8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063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A3A8DF-A061-36C7-9870-6A550ABFA689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F1275B-A588-507D-4268-94F22FC3F589}"/>
              </a:ext>
            </a:extLst>
          </p:cNvPr>
          <p:cNvSpPr txBox="1"/>
          <p:nvPr/>
        </p:nvSpPr>
        <p:spPr>
          <a:xfrm>
            <a:off x="2861259" y="335003"/>
            <a:ext cx="34214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494CC-2459-DE32-D5C7-8AB7E3A8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6" y="652194"/>
            <a:ext cx="2448267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9DF3F-7FDB-A14E-116D-9B6AB1A47536}"/>
              </a:ext>
            </a:extLst>
          </p:cNvPr>
          <p:cNvSpPr txBox="1"/>
          <p:nvPr/>
        </p:nvSpPr>
        <p:spPr>
          <a:xfrm>
            <a:off x="8376506" y="4596063"/>
            <a:ext cx="49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9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29FD68-5875-A801-DEE8-A5865BDDF3D4}"/>
              </a:ext>
            </a:extLst>
          </p:cNvPr>
          <p:cNvSpPr txBox="1"/>
          <p:nvPr/>
        </p:nvSpPr>
        <p:spPr>
          <a:xfrm>
            <a:off x="2710865" y="301166"/>
            <a:ext cx="37222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Registo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D642A-188D-B819-8DA5-DBAAA8ED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23" y="608943"/>
            <a:ext cx="2514951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89408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Save Money Infographics by Slidesgo">
  <a:themeElements>
    <a:clrScheme name="Simple Light">
      <a:dk1>
        <a:srgbClr val="000000"/>
      </a:dk1>
      <a:lt1>
        <a:srgbClr val="FFFFFF"/>
      </a:lt1>
      <a:dk2>
        <a:srgbClr val="858585"/>
      </a:dk2>
      <a:lt2>
        <a:srgbClr val="E6E6E6"/>
      </a:lt2>
      <a:accent1>
        <a:srgbClr val="F39A20"/>
      </a:accent1>
      <a:accent2>
        <a:srgbClr val="FFCF01"/>
      </a:accent2>
      <a:accent3>
        <a:srgbClr val="00857B"/>
      </a:accent3>
      <a:accent4>
        <a:srgbClr val="00BAAA"/>
      </a:accent4>
      <a:accent5>
        <a:srgbClr val="FFCAD1"/>
      </a:accent5>
      <a:accent6>
        <a:srgbClr val="17ACE8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A78B50EC7FFA409C253724733360C5" ma:contentTypeVersion="4" ma:contentTypeDescription="Criar um novo documento." ma:contentTypeScope="" ma:versionID="d276321a69dd7d22a2167c7832b63611">
  <xsd:schema xmlns:xsd="http://www.w3.org/2001/XMLSchema" xmlns:xs="http://www.w3.org/2001/XMLSchema" xmlns:p="http://schemas.microsoft.com/office/2006/metadata/properties" xmlns:ns3="e4f03dc4-968d-409b-a482-ee0be30469db" targetNamespace="http://schemas.microsoft.com/office/2006/metadata/properties" ma:root="true" ma:fieldsID="5d42a9ffd348a198cc66ea3ce91c0fde" ns3:_="">
    <xsd:import namespace="e4f03dc4-968d-409b-a482-ee0be30469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f03dc4-968d-409b-a482-ee0be30469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47B2B0-1057-4536-9F21-919D52461B0E}">
  <ds:schemaRefs>
    <ds:schemaRef ds:uri="e4f03dc4-968d-409b-a482-ee0be30469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F66609A-A18D-4CBC-A2FC-A5DC055518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9FFA94-1671-4BE7-AA1F-E1C3FF44C57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e4f03dc4-968d-409b-a482-ee0be30469db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239</Words>
  <Application>Microsoft Office PowerPoint</Application>
  <PresentationFormat>On-screen Show (16:9)</PresentationFormat>
  <Paragraphs>83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Amasis MT Pro Medium</vt:lpstr>
      <vt:lpstr>Aldhabi</vt:lpstr>
      <vt:lpstr>Fira Sans Extra Condensed</vt:lpstr>
      <vt:lpstr>Roboto</vt:lpstr>
      <vt:lpstr>How to Save Money Infographics by Slidesgo</vt:lpstr>
      <vt:lpstr>Budget Buddy</vt:lpstr>
      <vt:lpstr>Introdução</vt:lpstr>
      <vt:lpstr>PowerPoint Presentation</vt:lpstr>
      <vt:lpstr>Layout  </vt:lpstr>
      <vt:lpstr>PowerPoint Presentation</vt:lpstr>
      <vt:lpstr>UCs</vt:lpstr>
      <vt:lpstr>UCs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Buddy</dc:title>
  <dc:creator>RAKESH KUMAR</dc:creator>
  <cp:lastModifiedBy>Abhay Kumar</cp:lastModifiedBy>
  <cp:revision>10</cp:revision>
  <dcterms:modified xsi:type="dcterms:W3CDTF">2023-10-03T20:11:35Z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0x010100D5A78B50EC7FFA409C253724733360C5</vt:lpwstr>
  </property>
</Properties>
</file>