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76" r:id="rId5"/>
    <p:sldId id="275" r:id="rId6"/>
  </p:sldIdLst>
  <p:sldSz cx="9144000" cy="5143500" type="screen16x9"/>
  <p:notesSz cx="6858000" cy="9144000"/>
  <p:embeddedFontLst>
    <p:embeddedFont>
      <p:font typeface="Aldhabi" panose="01000000000000000000" pitchFamily="2" charset="-78"/>
      <p:regular r:id="rId8"/>
    </p:embeddedFont>
    <p:embeddedFont>
      <p:font typeface="Assistant" pitchFamily="2" charset="-79"/>
      <p:regular r:id="rId9"/>
      <p:bold r:id="rId10"/>
    </p:embeddedFont>
    <p:embeddedFont>
      <p:font typeface="Cousine" panose="020B0604020202020204" charset="0"/>
      <p:regular r:id="rId11"/>
      <p:bold r:id="rId12"/>
      <p:italic r:id="rId13"/>
      <p:boldItalic r:id="rId14"/>
    </p:embeddedFont>
    <p:embeddedFont>
      <p:font typeface="IBM Plex Mono" panose="020B0509050203000203" pitchFamily="49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1C098-0347-44F8-B186-095C2187B772}">
  <a:tblStyle styleId="{FCE1C098-0347-44F8-B186-095C2187B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E14353-8FDD-4214-BC69-2847C0F556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a655b80b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a655b80b7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154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74625"/>
            <a:ext cx="43542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234400"/>
            <a:ext cx="19860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3"/>
          <p:cNvGrpSpPr/>
          <p:nvPr/>
        </p:nvGrpSpPr>
        <p:grpSpPr>
          <a:xfrm>
            <a:off x="7286096" y="305955"/>
            <a:ext cx="1496475" cy="4477564"/>
            <a:chOff x="7286096" y="305955"/>
            <a:chExt cx="1496475" cy="4477564"/>
          </a:xfrm>
        </p:grpSpPr>
        <p:grpSp>
          <p:nvGrpSpPr>
            <p:cNvPr id="163" name="Google Shape;163;p23"/>
            <p:cNvGrpSpPr/>
            <p:nvPr/>
          </p:nvGrpSpPr>
          <p:grpSpPr>
            <a:xfrm>
              <a:off x="7286096" y="305955"/>
              <a:ext cx="1360391" cy="1271000"/>
              <a:chOff x="7915671" y="3991205"/>
              <a:chExt cx="1360391" cy="1271000"/>
            </a:xfrm>
          </p:grpSpPr>
          <p:pic>
            <p:nvPicPr>
              <p:cNvPr id="164" name="Google Shape;164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939962" y="495447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915671" y="3991205"/>
                <a:ext cx="886082" cy="8751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6" name="Google Shape;166;p23"/>
            <p:cNvGrpSpPr/>
            <p:nvPr/>
          </p:nvGrpSpPr>
          <p:grpSpPr>
            <a:xfrm>
              <a:off x="7997212" y="4083901"/>
              <a:ext cx="785359" cy="699618"/>
              <a:chOff x="8094637" y="636176"/>
              <a:chExt cx="785359" cy="699618"/>
            </a:xfrm>
          </p:grpSpPr>
          <p:pic>
            <p:nvPicPr>
              <p:cNvPr id="167" name="Google Shape;167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094637" y="63617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669721" y="851108"/>
                <a:ext cx="210275" cy="484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5226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307113"/>
            <a:ext cx="543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5" name="Google Shape;45;p8"/>
          <p:cNvGrpSpPr/>
          <p:nvPr/>
        </p:nvGrpSpPr>
        <p:grpSpPr>
          <a:xfrm>
            <a:off x="7915671" y="636176"/>
            <a:ext cx="964325" cy="4230200"/>
            <a:chOff x="7915671" y="636176"/>
            <a:chExt cx="964325" cy="4230200"/>
          </a:xfrm>
        </p:grpSpPr>
        <p:pic>
          <p:nvPicPr>
            <p:cNvPr id="46" name="Google Shape;46;p8"/>
            <p:cNvPicPr preferRelativeResize="0"/>
            <p:nvPr/>
          </p:nvPicPr>
          <p:blipFill rotWithShape="1">
            <a:blip r:embed="rId3">
              <a:alphaModFix/>
            </a:blip>
            <a:srcRect l="129" r="129"/>
            <a:stretch/>
          </p:blipFill>
          <p:spPr>
            <a:xfrm>
              <a:off x="7915671" y="3991205"/>
              <a:ext cx="886082" cy="8751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" name="Google Shape;47;p8"/>
            <p:cNvGrpSpPr/>
            <p:nvPr/>
          </p:nvGrpSpPr>
          <p:grpSpPr>
            <a:xfrm>
              <a:off x="8094637" y="636176"/>
              <a:ext cx="785359" cy="699618"/>
              <a:chOff x="8094637" y="636176"/>
              <a:chExt cx="785359" cy="699618"/>
            </a:xfrm>
          </p:grpSpPr>
          <p:pic>
            <p:nvPicPr>
              <p:cNvPr id="48" name="Google Shape;48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94637" y="63617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Google Shape;49;p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669721" y="851108"/>
                <a:ext cx="210275" cy="484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557825" y="1324775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3557825" y="32891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666075" y="696912"/>
            <a:ext cx="1478428" cy="3306084"/>
            <a:chOff x="513675" y="696912"/>
            <a:chExt cx="1478428" cy="3306084"/>
          </a:xfrm>
        </p:grpSpPr>
        <p:pic>
          <p:nvPicPr>
            <p:cNvPr id="55" name="Google Shape;55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222" y="3743852"/>
              <a:ext cx="283032" cy="259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675" y="696912"/>
              <a:ext cx="662463" cy="6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62128" y="1324764"/>
              <a:ext cx="429975" cy="435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-24825" y="-6150"/>
            <a:ext cx="9210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827326" y="13557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3" hasCustomPrompt="1"/>
          </p:nvPr>
        </p:nvSpPr>
        <p:spPr>
          <a:xfrm>
            <a:off x="827326" y="29416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3528214" y="13557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5" hasCustomPrompt="1"/>
          </p:nvPr>
        </p:nvSpPr>
        <p:spPr>
          <a:xfrm>
            <a:off x="3528214" y="29416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6" hasCustomPrompt="1"/>
          </p:nvPr>
        </p:nvSpPr>
        <p:spPr>
          <a:xfrm>
            <a:off x="6225876" y="13557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7" hasCustomPrompt="1"/>
          </p:nvPr>
        </p:nvSpPr>
        <p:spPr>
          <a:xfrm>
            <a:off x="6225876" y="29416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827326" y="1912475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3528214" y="1912475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9"/>
          </p:nvPr>
        </p:nvSpPr>
        <p:spPr>
          <a:xfrm>
            <a:off x="6225876" y="1912475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3"/>
          </p:nvPr>
        </p:nvSpPr>
        <p:spPr>
          <a:xfrm>
            <a:off x="827326" y="3498350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3528214" y="3498350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5"/>
          </p:nvPr>
        </p:nvSpPr>
        <p:spPr>
          <a:xfrm>
            <a:off x="6225876" y="3498350"/>
            <a:ext cx="2094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747700" y="919399"/>
            <a:ext cx="44481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747700" y="1763649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747700" y="3611950"/>
            <a:ext cx="3824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lang="en" sz="1000" b="1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000" b="1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000" b="1" u="sng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-4" y="0"/>
            <a:ext cx="9144003" cy="51435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2"/>
          <p:cNvGrpSpPr/>
          <p:nvPr/>
        </p:nvGrpSpPr>
        <p:grpSpPr>
          <a:xfrm>
            <a:off x="666075" y="696912"/>
            <a:ext cx="1705678" cy="4014352"/>
            <a:chOff x="513675" y="696912"/>
            <a:chExt cx="1705678" cy="4014352"/>
          </a:xfrm>
        </p:grpSpPr>
        <p:pic>
          <p:nvPicPr>
            <p:cNvPr id="157" name="Google Shape;15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222" y="3743852"/>
              <a:ext cx="283032" cy="259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675" y="696912"/>
              <a:ext cx="662463" cy="6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89378" y="4275589"/>
              <a:ext cx="429975" cy="435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Mono"/>
              <a:buNone/>
              <a:defRPr sz="3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●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○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■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●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○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■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●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○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"/>
              <a:buChar char="■"/>
              <a:defRPr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758" y="2234400"/>
            <a:ext cx="2384137" cy="202507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>
            <a:spLocks noGrp="1"/>
          </p:cNvSpPr>
          <p:nvPr>
            <p:ph type="ctrTitle"/>
          </p:nvPr>
        </p:nvSpPr>
        <p:spPr>
          <a:xfrm>
            <a:off x="1009338" y="1859818"/>
            <a:ext cx="4354200" cy="711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lt1"/>
                </a:solidFill>
                <a:latin typeface="Aldhabi" panose="01000000000000000000" pitchFamily="2" charset="-78"/>
                <a:ea typeface="GungsuhChe" panose="020B0503020000020004" pitchFamily="49" charset="-127"/>
                <a:cs typeface="Aldhabi" panose="01000000000000000000" pitchFamily="2" charset="-78"/>
              </a:rPr>
              <a:t>Budget Buddy</a:t>
            </a:r>
            <a:endParaRPr sz="4800" b="1" dirty="0">
              <a:solidFill>
                <a:schemeClr val="lt1"/>
              </a:solidFill>
              <a:latin typeface="Aldhabi" panose="01000000000000000000" pitchFamily="2" charset="-78"/>
              <a:ea typeface="GungsuhChe" panose="020B0503020000020004" pitchFamily="49" charset="-127"/>
              <a:cs typeface="Aldhabi" panose="01000000000000000000" pitchFamily="2" charset="-78"/>
            </a:endParaRPr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556812" y="2626877"/>
            <a:ext cx="2487175" cy="1240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Project Mobile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Abhay Kumar 20220523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José Franco 2022</a:t>
            </a:r>
            <a:endParaRPr dirty="0"/>
          </a:p>
        </p:txBody>
      </p:sp>
      <p:grpSp>
        <p:nvGrpSpPr>
          <p:cNvPr id="182" name="Google Shape;182;p27"/>
          <p:cNvGrpSpPr/>
          <p:nvPr/>
        </p:nvGrpSpPr>
        <p:grpSpPr>
          <a:xfrm>
            <a:off x="5018394" y="2293123"/>
            <a:ext cx="3892835" cy="2609298"/>
            <a:chOff x="5018394" y="2293123"/>
            <a:chExt cx="3892835" cy="2609298"/>
          </a:xfrm>
        </p:grpSpPr>
        <p:pic>
          <p:nvPicPr>
            <p:cNvPr id="183" name="Google Shape;18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48179" y="4149704"/>
              <a:ext cx="763050" cy="752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14654" y="4303742"/>
              <a:ext cx="473400" cy="468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8394" y="4259487"/>
              <a:ext cx="261247" cy="266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63829" y="2293123"/>
              <a:ext cx="428000" cy="55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IADE - Faculty of Design, Technology and Communication">
            <a:extLst>
              <a:ext uri="{FF2B5EF4-FFF2-40B4-BE49-F238E27FC236}">
                <a16:creationId xmlns:a16="http://schemas.microsoft.com/office/drawing/2014/main" id="{A1FFEB96-9F28-2D72-FBFB-1440C2F4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1" y="455741"/>
            <a:ext cx="2822058" cy="54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ldhabi" panose="01000000000000000000" pitchFamily="2" charset="-78"/>
                <a:cs typeface="Aldhabi" panose="01000000000000000000" pitchFamily="2" charset="-78"/>
              </a:rPr>
              <a:t>Budget Buddy</a:t>
            </a:r>
            <a:endParaRPr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196" name="Google Shape;196;p28"/>
          <p:cNvGrpSpPr/>
          <p:nvPr/>
        </p:nvGrpSpPr>
        <p:grpSpPr>
          <a:xfrm>
            <a:off x="8000575" y="691058"/>
            <a:ext cx="860309" cy="752371"/>
            <a:chOff x="8094637" y="191533"/>
            <a:chExt cx="860309" cy="752371"/>
          </a:xfrm>
        </p:grpSpPr>
        <p:pic>
          <p:nvPicPr>
            <p:cNvPr id="197" name="Google Shape;19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4637" y="636176"/>
              <a:ext cx="336100" cy="307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44671" y="191533"/>
              <a:ext cx="210275" cy="4846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74A36D-A9E5-C024-D627-D57CB6E226B3}"/>
              </a:ext>
            </a:extLst>
          </p:cNvPr>
          <p:cNvSpPr txBox="1"/>
          <p:nvPr/>
        </p:nvSpPr>
        <p:spPr>
          <a:xfrm>
            <a:off x="865593" y="1647967"/>
            <a:ext cx="4356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chemeClr val="bg1"/>
                </a:solidFill>
                <a:effectLst/>
                <a:latin typeface="+mn-lt"/>
              </a:rPr>
              <a:t>O projeto envolve a criação de um software de orçamento 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+mn-lt"/>
              </a:rPr>
              <a:t>"Budget Buddy."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+mn-lt"/>
              </a:rPr>
              <a:t> O objetivo do Budget Buddy é ajudar os utilizadores a gerir com eficácia, o seu dinheiro, podendo acompanhar os seus gastos diários, semanais e mensais.</a:t>
            </a:r>
            <a:endParaRPr lang="en-GB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white icon with a dollar sign&#10;&#10;Description automatically generated">
            <a:extLst>
              <a:ext uri="{FF2B5EF4-FFF2-40B4-BE49-F238E27FC236}">
                <a16:creationId xmlns:a16="http://schemas.microsoft.com/office/drawing/2014/main" id="{B5EBBADD-E66B-10B8-54ED-A106109C5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953" y="2659310"/>
            <a:ext cx="1629225" cy="15728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Mudanças </a:t>
            </a:r>
            <a:endParaRPr sz="4000" dirty="0"/>
          </a:p>
        </p:txBody>
      </p:sp>
      <p:sp>
        <p:nvSpPr>
          <p:cNvPr id="204" name="Google Shape;204;p29"/>
          <p:cNvSpPr txBox="1">
            <a:spLocks noGrp="1"/>
          </p:cNvSpPr>
          <p:nvPr>
            <p:ph type="title" idx="2"/>
          </p:nvPr>
        </p:nvSpPr>
        <p:spPr>
          <a:xfrm>
            <a:off x="938464" y="1913022"/>
            <a:ext cx="3320716" cy="1430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Category Layout</a:t>
            </a:r>
            <a:endParaRPr dirty="0"/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1"/>
          </p:nvPr>
        </p:nvSpPr>
        <p:spPr>
          <a:xfrm>
            <a:off x="5041231" y="1961148"/>
            <a:ext cx="2695074" cy="1430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IBM Plex Mono"/>
                <a:ea typeface="IBM Plex Mono"/>
                <a:cs typeface="IBM Plex Mono"/>
                <a:sym typeface="IBM Plex Mono"/>
              </a:rPr>
              <a:t>Wallet Layout</a:t>
            </a:r>
            <a:endParaRPr sz="32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6" name="Google Shape;216;p29"/>
          <p:cNvGrpSpPr/>
          <p:nvPr/>
        </p:nvGrpSpPr>
        <p:grpSpPr>
          <a:xfrm>
            <a:off x="9168063" y="728443"/>
            <a:ext cx="1022261" cy="4140355"/>
            <a:chOff x="8026451" y="726021"/>
            <a:chExt cx="1022261" cy="4140355"/>
          </a:xfrm>
        </p:grpSpPr>
        <p:grpSp>
          <p:nvGrpSpPr>
            <p:cNvPr id="217" name="Google Shape;217;p29"/>
            <p:cNvGrpSpPr/>
            <p:nvPr/>
          </p:nvGrpSpPr>
          <p:grpSpPr>
            <a:xfrm>
              <a:off x="8026451" y="3943426"/>
              <a:ext cx="1022261" cy="922950"/>
              <a:chOff x="8026451" y="3943426"/>
              <a:chExt cx="1022261" cy="922950"/>
            </a:xfrm>
          </p:grpSpPr>
          <p:pic>
            <p:nvPicPr>
              <p:cNvPr id="218" name="Google Shape;218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712612" y="394342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26451" y="4251150"/>
                <a:ext cx="622900" cy="615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0" name="Google Shape;220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20444" y="726021"/>
              <a:ext cx="581306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221B00-F509-1C08-F61A-24E4E0CA6128}"/>
              </a:ext>
            </a:extLst>
          </p:cNvPr>
          <p:cNvSpPr txBox="1"/>
          <p:nvPr/>
        </p:nvSpPr>
        <p:spPr>
          <a:xfrm>
            <a:off x="2935705" y="3638071"/>
            <a:ext cx="181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Inserts in Data 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Aldhabi" panose="01000000000000000000" pitchFamily="2" charset="-78"/>
                <a:cs typeface="Aldhabi" panose="01000000000000000000" pitchFamily="2" charset="-78"/>
              </a:rPr>
              <a:t>Budget Buddy</a:t>
            </a:r>
            <a:endParaRPr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216" name="Google Shape;216;p29"/>
          <p:cNvGrpSpPr/>
          <p:nvPr/>
        </p:nvGrpSpPr>
        <p:grpSpPr>
          <a:xfrm>
            <a:off x="9168063" y="728443"/>
            <a:ext cx="1022261" cy="4140355"/>
            <a:chOff x="8026451" y="726021"/>
            <a:chExt cx="1022261" cy="4140355"/>
          </a:xfrm>
        </p:grpSpPr>
        <p:grpSp>
          <p:nvGrpSpPr>
            <p:cNvPr id="217" name="Google Shape;217;p29"/>
            <p:cNvGrpSpPr/>
            <p:nvPr/>
          </p:nvGrpSpPr>
          <p:grpSpPr>
            <a:xfrm>
              <a:off x="8026451" y="3943426"/>
              <a:ext cx="1022261" cy="922950"/>
              <a:chOff x="8026451" y="3943426"/>
              <a:chExt cx="1022261" cy="922950"/>
            </a:xfrm>
          </p:grpSpPr>
          <p:pic>
            <p:nvPicPr>
              <p:cNvPr id="218" name="Google Shape;218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712612" y="3943426"/>
                <a:ext cx="336100" cy="3077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26451" y="4251150"/>
                <a:ext cx="622900" cy="615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0" name="Google Shape;220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20444" y="726021"/>
              <a:ext cx="581306" cy="572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Android Studio - Wikipedia">
            <a:extLst>
              <a:ext uri="{FF2B5EF4-FFF2-40B4-BE49-F238E27FC236}">
                <a16:creationId xmlns:a16="http://schemas.microsoft.com/office/drawing/2014/main" id="{D223A446-0606-BD2E-9C06-C5D75850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75" y="1576136"/>
            <a:ext cx="2924807" cy="29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7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 txBox="1">
            <a:spLocks noGrp="1"/>
          </p:cNvSpPr>
          <p:nvPr>
            <p:ph type="title"/>
          </p:nvPr>
        </p:nvSpPr>
        <p:spPr>
          <a:xfrm>
            <a:off x="483005" y="1797704"/>
            <a:ext cx="44481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pic>
        <p:nvPicPr>
          <p:cNvPr id="557" name="Google Shape;5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72261"/>
            <a:ext cx="3234925" cy="3475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" name="Google Shape;558;p46"/>
          <p:cNvGrpSpPr/>
          <p:nvPr/>
        </p:nvGrpSpPr>
        <p:grpSpPr>
          <a:xfrm>
            <a:off x="8084357" y="3595533"/>
            <a:ext cx="4040654" cy="4247189"/>
            <a:chOff x="513675" y="696912"/>
            <a:chExt cx="4040654" cy="4247189"/>
          </a:xfrm>
        </p:grpSpPr>
        <p:pic>
          <p:nvPicPr>
            <p:cNvPr id="559" name="Google Shape;559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71297" y="3138002"/>
              <a:ext cx="283032" cy="259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675" y="696912"/>
              <a:ext cx="662463" cy="6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4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34403" y="4508427"/>
              <a:ext cx="429975" cy="435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Virtual World Pitch Deck by Slidesgo">
  <a:themeElements>
    <a:clrScheme name="Simple Light">
      <a:dk1>
        <a:srgbClr val="0F1754"/>
      </a:dk1>
      <a:lt1>
        <a:srgbClr val="FFFFFF"/>
      </a:lt1>
      <a:dk2>
        <a:srgbClr val="72108E"/>
      </a:dk2>
      <a:lt2>
        <a:srgbClr val="5326AA"/>
      </a:lt2>
      <a:accent1>
        <a:srgbClr val="CDF239"/>
      </a:accent1>
      <a:accent2>
        <a:srgbClr val="DA369F"/>
      </a:accent2>
      <a:accent3>
        <a:srgbClr val="981161"/>
      </a:accent3>
      <a:accent4>
        <a:srgbClr val="51B7E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Nunito Light</vt:lpstr>
      <vt:lpstr>Assistant</vt:lpstr>
      <vt:lpstr>Cousine</vt:lpstr>
      <vt:lpstr>IBM Plex Mono</vt:lpstr>
      <vt:lpstr>Aldhabi</vt:lpstr>
      <vt:lpstr>Arial</vt:lpstr>
      <vt:lpstr>Raleway</vt:lpstr>
      <vt:lpstr>Virtual World Pitch Deck by Slidesgo</vt:lpstr>
      <vt:lpstr>Budget Buddy</vt:lpstr>
      <vt:lpstr>Budget Buddy</vt:lpstr>
      <vt:lpstr>Mudanças </vt:lpstr>
      <vt:lpstr>Budget Buddy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Buddy</dc:title>
  <dc:creator>RAKESH KUMAR</dc:creator>
  <cp:lastModifiedBy>Abhay Kumar</cp:lastModifiedBy>
  <cp:revision>3</cp:revision>
  <dcterms:modified xsi:type="dcterms:W3CDTF">2023-11-25T23:51:56Z</dcterms:modified>
</cp:coreProperties>
</file>