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12"/>
  </p:notesMasterIdLst>
  <p:sldIdLst>
    <p:sldId id="256" r:id="rId3"/>
    <p:sldId id="258" r:id="rId4"/>
    <p:sldId id="260" r:id="rId5"/>
    <p:sldId id="269" r:id="rId6"/>
    <p:sldId id="318" r:id="rId7"/>
    <p:sldId id="313" r:id="rId8"/>
    <p:sldId id="317" r:id="rId9"/>
    <p:sldId id="315" r:id="rId10"/>
    <p:sldId id="28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F5FD"/>
    <a:srgbClr val="F83797"/>
    <a:srgbClr val="052A73"/>
    <a:srgbClr val="111567"/>
    <a:srgbClr val="E6E6E6"/>
    <a:srgbClr val="5C0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3D6EB-836A-9448-5D4B-A7412612A8E5}" v="74" dt="2022-06-01T17:31:50.797"/>
    <p1510:client id="{8767EABD-0738-55B7-B406-7D7F218E33F2}" v="91" dt="2022-06-01T17:55:41.917"/>
    <p1510:client id="{F31FDB4B-3A1D-44AD-B0EB-B9BB83CEFD3F}" v="6" dt="2022-06-01T14:05:20.623"/>
  </p1510:revLst>
</p1510:revInfo>
</file>

<file path=ppt/tableStyles.xml><?xml version="1.0" encoding="utf-8"?>
<a:tblStyleLst xmlns:a="http://schemas.openxmlformats.org/drawingml/2006/main" def="{671DB2C0-53B1-459E-9E41-874EF8F9A4D8}">
  <a:tblStyle styleId="{671DB2C0-53B1-459E-9E41-874EF8F9A4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5272F6-133D-4F2D-8220-DA776082E2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8b5eb2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8b5eb2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a7be6e97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a7be6e97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91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95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01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7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a7be6e973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a7be6e973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3750" y="1108170"/>
            <a:ext cx="6996600" cy="22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66000" y="3804680"/>
            <a:ext cx="421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 flipH="1">
            <a:off x="7051675" y="3208581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t="32315" r="35542" b="17105"/>
          <a:stretch/>
        </p:blipFill>
        <p:spPr>
          <a:xfrm>
            <a:off x="6030425" y="3664300"/>
            <a:ext cx="3113574" cy="14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flipH="1">
            <a:off x="0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897212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/>
          </p:nvPr>
        </p:nvSpPr>
        <p:spPr>
          <a:xfrm>
            <a:off x="1897212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97212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/>
          </p:nvPr>
        </p:nvSpPr>
        <p:spPr>
          <a:xfrm>
            <a:off x="5785050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5785050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849208" y="20260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/>
          </p:nvPr>
        </p:nvSpPr>
        <p:spPr>
          <a:xfrm>
            <a:off x="5785050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5785050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9208" y="34648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-12899" y="-12973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2923650" y="3721580"/>
            <a:ext cx="3296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1216500" y="1231520"/>
            <a:ext cx="6711000" cy="22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09401" y="250920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 flipH="1">
            <a:off x="5725627" y="1725129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>
            <a:off x="-12898" y="-12971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492384" y="1464075"/>
            <a:ext cx="28146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5609996" y="1724774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2542200" y="3804680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0" y="25263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-1430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1" y="272340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-14297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1170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1"/>
          </p:nvPr>
        </p:nvSpPr>
        <p:spPr>
          <a:xfrm>
            <a:off x="2135550" y="3069074"/>
            <a:ext cx="487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924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7927" y="1092452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616063" y="1159375"/>
            <a:ext cx="3881700" cy="19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616063" y="2983624"/>
            <a:ext cx="38862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13300" y="1336650"/>
            <a:ext cx="35478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713300" y="2391000"/>
            <a:ext cx="35478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2">
            <a:alphaModFix amt="87000"/>
          </a:blip>
          <a:srcRect l="32691" t="27478"/>
          <a:stretch/>
        </p:blipFill>
        <p:spPr>
          <a:xfrm rot="10800000" flipH="1">
            <a:off x="1" y="2818375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2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"/>
          </p:nvPr>
        </p:nvSpPr>
        <p:spPr>
          <a:xfrm>
            <a:off x="5166150" y="3268000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3"/>
          </p:nvPr>
        </p:nvSpPr>
        <p:spPr>
          <a:xfrm>
            <a:off x="996750" y="3205367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>
            <a:off x="637510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5400000">
            <a:off x="-34465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23166" y="1787770"/>
            <a:ext cx="3033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515030" y="1724770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-12898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829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 amt="87000"/>
          </a:blip>
          <a:srcRect l="32691" t="27478"/>
          <a:stretch/>
        </p:blipFill>
        <p:spPr>
          <a:xfrm>
            <a:off x="1" y="-1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5400000" flipH="1">
            <a:off x="-34465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 flipH="1">
            <a:off x="7051675" y="3199748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 flipH="1">
            <a:off x="637510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794950" y="1908175"/>
            <a:ext cx="3749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599650" y="1908175"/>
            <a:ext cx="3749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3"/>
          </p:nvPr>
        </p:nvSpPr>
        <p:spPr>
          <a:xfrm>
            <a:off x="720000" y="1243575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0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1663800" y="3311153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2"/>
          </p:nvPr>
        </p:nvSpPr>
        <p:spPr>
          <a:xfrm>
            <a:off x="1662600" y="3662988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3"/>
          </p:nvPr>
        </p:nvSpPr>
        <p:spPr>
          <a:xfrm>
            <a:off x="5775913" y="3311153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4"/>
          </p:nvPr>
        </p:nvSpPr>
        <p:spPr>
          <a:xfrm>
            <a:off x="5774713" y="3662988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5"/>
          </p:nvPr>
        </p:nvSpPr>
        <p:spPr>
          <a:xfrm>
            <a:off x="720000" y="1224788"/>
            <a:ext cx="770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>
            <a:off x="6420949" y="344653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75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4625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830700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1"/>
          </p:nvPr>
        </p:nvSpPr>
        <p:spPr>
          <a:xfrm>
            <a:off x="830700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2"/>
          </p:nvPr>
        </p:nvSpPr>
        <p:spPr>
          <a:xfrm>
            <a:off x="3563397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3"/>
          </p:nvPr>
        </p:nvSpPr>
        <p:spPr>
          <a:xfrm>
            <a:off x="3563397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"/>
          </p:nvPr>
        </p:nvSpPr>
        <p:spPr>
          <a:xfrm>
            <a:off x="6296094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5"/>
          </p:nvPr>
        </p:nvSpPr>
        <p:spPr>
          <a:xfrm>
            <a:off x="6296094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5424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2052630" y="1786557"/>
            <a:ext cx="2085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1"/>
          </p:nvPr>
        </p:nvSpPr>
        <p:spPr>
          <a:xfrm>
            <a:off x="2052630" y="2068276"/>
            <a:ext cx="20829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 idx="2"/>
          </p:nvPr>
        </p:nvSpPr>
        <p:spPr>
          <a:xfrm>
            <a:off x="6137327" y="1786545"/>
            <a:ext cx="2084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3"/>
          </p:nvPr>
        </p:nvSpPr>
        <p:spPr>
          <a:xfrm>
            <a:off x="6137327" y="2068266"/>
            <a:ext cx="20817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title" idx="4"/>
          </p:nvPr>
        </p:nvSpPr>
        <p:spPr>
          <a:xfrm>
            <a:off x="2052630" y="3234355"/>
            <a:ext cx="2082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5"/>
          </p:nvPr>
        </p:nvSpPr>
        <p:spPr>
          <a:xfrm>
            <a:off x="2052630" y="3516086"/>
            <a:ext cx="20829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 idx="6"/>
          </p:nvPr>
        </p:nvSpPr>
        <p:spPr>
          <a:xfrm>
            <a:off x="6137327" y="3234353"/>
            <a:ext cx="2081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7"/>
          </p:nvPr>
        </p:nvSpPr>
        <p:spPr>
          <a:xfrm>
            <a:off x="6137327" y="3516086"/>
            <a:ext cx="20817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0" y="2715525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7152" y="17251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18148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18148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>
            <a:spLocks noGrp="1"/>
          </p:cNvSpPr>
          <p:nvPr>
            <p:ph type="title" hasCustomPrompt="1"/>
          </p:nvPr>
        </p:nvSpPr>
        <p:spPr>
          <a:xfrm>
            <a:off x="935230" y="1016992"/>
            <a:ext cx="33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"/>
          </p:nvPr>
        </p:nvSpPr>
        <p:spPr>
          <a:xfrm>
            <a:off x="935225" y="1656163"/>
            <a:ext cx="334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 idx="2" hasCustomPrompt="1"/>
          </p:nvPr>
        </p:nvSpPr>
        <p:spPr>
          <a:xfrm>
            <a:off x="4869920" y="1017004"/>
            <a:ext cx="3337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3"/>
          </p:nvPr>
        </p:nvSpPr>
        <p:spPr>
          <a:xfrm>
            <a:off x="4868575" y="1656163"/>
            <a:ext cx="334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 idx="4" hasCustomPrompt="1"/>
          </p:nvPr>
        </p:nvSpPr>
        <p:spPr>
          <a:xfrm>
            <a:off x="2430600" y="3115200"/>
            <a:ext cx="4274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2434800" y="3758441"/>
            <a:ext cx="427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2110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5225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924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713261" y="32106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713261" y="3567095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title" idx="2"/>
          </p:nvPr>
        </p:nvSpPr>
        <p:spPr>
          <a:xfrm>
            <a:off x="3418731" y="32106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3"/>
          </p:nvPr>
        </p:nvSpPr>
        <p:spPr>
          <a:xfrm>
            <a:off x="3418731" y="3567095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 idx="4"/>
          </p:nvPr>
        </p:nvSpPr>
        <p:spPr>
          <a:xfrm>
            <a:off x="6125239" y="32106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5"/>
          </p:nvPr>
        </p:nvSpPr>
        <p:spPr>
          <a:xfrm>
            <a:off x="6125239" y="3567095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 idx="6" hasCustomPrompt="1"/>
          </p:nvPr>
        </p:nvSpPr>
        <p:spPr>
          <a:xfrm>
            <a:off x="1404611" y="1697801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 idx="7" hasCustomPrompt="1"/>
          </p:nvPr>
        </p:nvSpPr>
        <p:spPr>
          <a:xfrm>
            <a:off x="4110081" y="1697801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9"/>
          <p:cNvSpPr txBox="1">
            <a:spLocks noGrp="1"/>
          </p:cNvSpPr>
          <p:nvPr>
            <p:ph type="title" idx="8" hasCustomPrompt="1"/>
          </p:nvPr>
        </p:nvSpPr>
        <p:spPr>
          <a:xfrm>
            <a:off x="6816589" y="1697801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1669200" y="539500"/>
            <a:ext cx="5805600" cy="3391200"/>
          </a:xfrm>
          <a:prstGeom prst="roundRect">
            <a:avLst>
              <a:gd name="adj" fmla="val 6914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2276963" y="67811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1"/>
          </p:nvPr>
        </p:nvSpPr>
        <p:spPr>
          <a:xfrm>
            <a:off x="2707013" y="1689775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2364713" y="2972000"/>
            <a:ext cx="4119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825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6077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6079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4179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>
            <a:off x="0" y="319975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r="42419" b="19826"/>
          <a:stretch/>
        </p:blipFill>
        <p:spPr>
          <a:xfrm flipH="1">
            <a:off x="-2" y="2798725"/>
            <a:ext cx="2781327" cy="23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r="27525" b="20590"/>
          <a:stretch/>
        </p:blipFill>
        <p:spPr>
          <a:xfrm rot="-5400000">
            <a:off x="6227261" y="576112"/>
            <a:ext cx="3500652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546300" y="1223917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223925"/>
            <a:ext cx="7704000" cy="3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2901" y="-60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66500" y="3501475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5536200" y="3501475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36200" y="3870375"/>
            <a:ext cx="224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366500" y="3870375"/>
            <a:ext cx="224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095898" y="10768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0940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 flipH="1">
            <a:off x="5725627" y="174015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-3374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>
            <a:off x="-12898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306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t="23471" r="35542" b="17107"/>
          <a:stretch/>
        </p:blipFill>
        <p:spPr>
          <a:xfrm>
            <a:off x="6030425" y="3405625"/>
            <a:ext cx="3113574" cy="17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028300" y="1937375"/>
            <a:ext cx="5087400" cy="20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0920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-12973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414650" y="1202250"/>
            <a:ext cx="63147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-12971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25129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476100" y="539500"/>
            <a:ext cx="39549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r="35542" b="17108"/>
          <a:stretch/>
        </p:blipFill>
        <p:spPr>
          <a:xfrm>
            <a:off x="6030425" y="2728775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2901" y="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2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14770"/>
            <a:ext cx="71469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327550" y="3664780"/>
            <a:ext cx="44889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7685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095898" y="10768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3500" b="1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>
            <a:off x="1281198" y="1746160"/>
            <a:ext cx="6711000" cy="187445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1216500" y="3930278"/>
            <a:ext cx="6711000" cy="868392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ctrTitle"/>
          </p:nvPr>
        </p:nvSpPr>
        <p:spPr>
          <a:xfrm>
            <a:off x="1084483" y="2137686"/>
            <a:ext cx="6996600" cy="1094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>
                <a:solidFill>
                  <a:schemeClr val="dk2"/>
                </a:solidFill>
              </a:rPr>
              <a:t>COMPANHIA DE PRODUTIVIDADE </a:t>
            </a:r>
            <a:br>
              <a:rPr lang="en" sz="3200" dirty="0">
                <a:solidFill>
                  <a:schemeClr val="dk2"/>
                </a:solidFill>
              </a:rPr>
            </a:br>
            <a:r>
              <a:rPr lang="en" sz="3200" dirty="0">
                <a:solidFill>
                  <a:schemeClr val="dk2"/>
                </a:solidFill>
              </a:rPr>
              <a:t> </a:t>
            </a:r>
            <a:r>
              <a:rPr lang="en" sz="5500" b="0" dirty="0"/>
              <a:t>COMPROD</a:t>
            </a:r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2239557" y="3933615"/>
            <a:ext cx="4675669" cy="678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en" dirty="0"/>
              <a:t>Diogo Nunes | Endryl Fiorotti | Felipe Esteves</a:t>
            </a:r>
            <a:endParaRPr lang="en-US" dirty="0"/>
          </a:p>
          <a:p>
            <a:pPr marL="0" indent="0"/>
            <a:r>
              <a:rPr lang="en" dirty="0"/>
              <a:t> Rafael Sampaio | Ricardo Soares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C68D74-4694-41B6-8B1F-9520864CA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28" y="1"/>
            <a:ext cx="3256561" cy="1095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rgbClr val="2F1C5C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 lang="en">
              <a:ea typeface="Fjalla One"/>
              <a:cs typeface="Fjalla One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5"/>
          </p:nvPr>
        </p:nvSpPr>
        <p:spPr>
          <a:xfrm>
            <a:off x="5674213" y="2176993"/>
            <a:ext cx="244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Site e Dashboard </a:t>
            </a:r>
            <a:endParaRPr lang="en-US" dirty="0"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1897212" y="2204864"/>
            <a:ext cx="2444700" cy="463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Sobre a empresa </a:t>
            </a:r>
            <a:endParaRPr lang="en-US" dirty="0"/>
          </a:p>
          <a:p>
            <a:pPr marL="0" indent="0"/>
            <a:r>
              <a:rPr lang="en" dirty="0"/>
              <a:t>COMPROD</a:t>
            </a:r>
          </a:p>
        </p:txBody>
      </p:sp>
      <p:sp>
        <p:nvSpPr>
          <p:cNvPr id="312" name="Google Shape;312;p38"/>
          <p:cNvSpPr txBox="1">
            <a:spLocks noGrp="1"/>
          </p:cNvSpPr>
          <p:nvPr>
            <p:ph type="title" idx="2"/>
          </p:nvPr>
        </p:nvSpPr>
        <p:spPr>
          <a:xfrm>
            <a:off x="1897212" y="3280410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DOCUMENTAÇÃO</a:t>
            </a:r>
          </a:p>
        </p:txBody>
      </p:sp>
      <p:sp>
        <p:nvSpPr>
          <p:cNvPr id="313" name="Google Shape;313;p38"/>
          <p:cNvSpPr txBox="1">
            <a:spLocks noGrp="1"/>
          </p:cNvSpPr>
          <p:nvPr>
            <p:ph type="subTitle" idx="3"/>
          </p:nvPr>
        </p:nvSpPr>
        <p:spPr>
          <a:xfrm>
            <a:off x="1897212" y="3630010"/>
            <a:ext cx="244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Diagrama de Solução e manual de instalação</a:t>
            </a:r>
          </a:p>
        </p:txBody>
      </p:sp>
      <p:sp>
        <p:nvSpPr>
          <p:cNvPr id="314" name="Google Shape;314;p38"/>
          <p:cNvSpPr txBox="1">
            <a:spLocks noGrp="1"/>
          </p:cNvSpPr>
          <p:nvPr>
            <p:ph type="title" idx="4"/>
          </p:nvPr>
        </p:nvSpPr>
        <p:spPr>
          <a:xfrm>
            <a:off x="5674213" y="1827395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</a:p>
        </p:txBody>
      </p:sp>
      <p:sp>
        <p:nvSpPr>
          <p:cNvPr id="315" name="Google Shape;315;p38"/>
          <p:cNvSpPr/>
          <p:nvPr/>
        </p:nvSpPr>
        <p:spPr>
          <a:xfrm>
            <a:off x="914250" y="18337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title" idx="6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914250" y="32815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title" idx="8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4689613" y="1827395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4689613" y="3275195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title" idx="7"/>
          </p:nvPr>
        </p:nvSpPr>
        <p:spPr>
          <a:xfrm>
            <a:off x="4738371" y="20196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title" idx="15"/>
          </p:nvPr>
        </p:nvSpPr>
        <p:spPr>
          <a:xfrm>
            <a:off x="4738371" y="34584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 idx="13"/>
          </p:nvPr>
        </p:nvSpPr>
        <p:spPr>
          <a:xfrm>
            <a:off x="5681408" y="3303921"/>
            <a:ext cx="291629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HelpDesk</a:t>
            </a:r>
          </a:p>
        </p:txBody>
      </p:sp>
      <p:sp>
        <p:nvSpPr>
          <p:cNvPr id="324" name="Google Shape;324;p38"/>
          <p:cNvSpPr txBox="1">
            <a:spLocks noGrp="1"/>
          </p:cNvSpPr>
          <p:nvPr>
            <p:ph type="subTitle" idx="14"/>
          </p:nvPr>
        </p:nvSpPr>
        <p:spPr>
          <a:xfrm>
            <a:off x="5674213" y="3623705"/>
            <a:ext cx="244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Ferramenta de suporte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5463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47160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QUEM É A COMPROD</a:t>
            </a:r>
            <a:endParaRPr/>
          </a:p>
        </p:txBody>
      </p:sp>
      <p:sp>
        <p:nvSpPr>
          <p:cNvPr id="341" name="Google Shape;341;p40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 idx="2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QUAL O OBJETIVO</a:t>
            </a: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subTitle" idx="1"/>
          </p:nvPr>
        </p:nvSpPr>
        <p:spPr>
          <a:xfrm>
            <a:off x="5166150" y="3268000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Aumentar o nível de produtividade dos funcionários da empresa contratante.</a:t>
            </a:r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3"/>
          </p:nvPr>
        </p:nvSpPr>
        <p:spPr>
          <a:xfrm>
            <a:off x="996750" y="3205367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Criada para transformar o local de trabalho em um ambiente mais saudável e confortável.</a:t>
            </a:r>
            <a:endParaRPr/>
          </a:p>
        </p:txBody>
      </p:sp>
      <p:sp>
        <p:nvSpPr>
          <p:cNvPr id="345" name="Google Shape;345;p40"/>
          <p:cNvSpPr/>
          <p:nvPr/>
        </p:nvSpPr>
        <p:spPr>
          <a:xfrm>
            <a:off x="19953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61650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034;p90">
            <a:extLst>
              <a:ext uri="{FF2B5EF4-FFF2-40B4-BE49-F238E27FC236}">
                <a16:creationId xmlns:a16="http://schemas.microsoft.com/office/drawing/2014/main" id="{6AFB64C2-B8A8-4111-86E8-324EAAA0FE3C}"/>
              </a:ext>
            </a:extLst>
          </p:cNvPr>
          <p:cNvSpPr/>
          <p:nvPr/>
        </p:nvSpPr>
        <p:spPr>
          <a:xfrm>
            <a:off x="6319802" y="1855589"/>
            <a:ext cx="674095" cy="64540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4DF5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12046;p90">
            <a:extLst>
              <a:ext uri="{FF2B5EF4-FFF2-40B4-BE49-F238E27FC236}">
                <a16:creationId xmlns:a16="http://schemas.microsoft.com/office/drawing/2014/main" id="{D6BF7899-16AE-4C79-9B18-DE5D5EED0007}"/>
              </a:ext>
            </a:extLst>
          </p:cNvPr>
          <p:cNvGrpSpPr/>
          <p:nvPr/>
        </p:nvGrpSpPr>
        <p:grpSpPr>
          <a:xfrm>
            <a:off x="2208447" y="1968031"/>
            <a:ext cx="557406" cy="558884"/>
            <a:chOff x="6679825" y="2693700"/>
            <a:chExt cx="257875" cy="258575"/>
          </a:xfrm>
          <a:solidFill>
            <a:srgbClr val="4DF5FD"/>
          </a:solidFill>
        </p:grpSpPr>
        <p:sp>
          <p:nvSpPr>
            <p:cNvPr id="35" name="Google Shape;12047;p90">
              <a:extLst>
                <a:ext uri="{FF2B5EF4-FFF2-40B4-BE49-F238E27FC236}">
                  <a16:creationId xmlns:a16="http://schemas.microsoft.com/office/drawing/2014/main" id="{DA8BAD13-76E3-43C9-8B06-E0EFE17601E4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48;p90">
              <a:extLst>
                <a:ext uri="{FF2B5EF4-FFF2-40B4-BE49-F238E27FC236}">
                  <a16:creationId xmlns:a16="http://schemas.microsoft.com/office/drawing/2014/main" id="{1E20CBFC-2BBC-40A2-A9D9-4E4DC4E41B87}"/>
                </a:ext>
              </a:extLst>
            </p:cNvPr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/>
          <p:nvPr/>
        </p:nvSpPr>
        <p:spPr>
          <a:xfrm>
            <a:off x="546312" y="820125"/>
            <a:ext cx="2467821" cy="2058542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/>
          <p:nvPr/>
        </p:nvSpPr>
        <p:spPr>
          <a:xfrm>
            <a:off x="3351976" y="292767"/>
            <a:ext cx="5542844" cy="4556667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616063" y="1159375"/>
            <a:ext cx="2307759" cy="1301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Solução</a:t>
            </a:r>
            <a:endParaRPr dirty="0"/>
          </a:p>
        </p:txBody>
      </p:sp>
      <p:pic>
        <p:nvPicPr>
          <p:cNvPr id="1028" name="Picture 4" descr="Diagrama&#10;&#10;Descrição gerada automaticamente">
            <a:extLst>
              <a:ext uri="{FF2B5EF4-FFF2-40B4-BE49-F238E27FC236}">
                <a16:creationId xmlns:a16="http://schemas.microsoft.com/office/drawing/2014/main" id="{C7FC5203-CA45-47B5-8476-5AC0F338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02" y="611796"/>
            <a:ext cx="4758334" cy="39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1518354" y="1787720"/>
            <a:ext cx="6107289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MANUAL DE INSTALAÇÃO</a:t>
            </a:r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Passo a passo para instalar e rodar o </a:t>
            </a:r>
            <a:r>
              <a:rPr lang="pt-BR" dirty="0" err="1"/>
              <a:t>arduino</a:t>
            </a:r>
            <a:r>
              <a:rPr lang="pt-BR" dirty="0"/>
              <a:t> no seu ambiente</a:t>
            </a:r>
          </a:p>
        </p:txBody>
      </p:sp>
    </p:spTree>
    <p:extLst>
      <p:ext uri="{BB962C8B-B14F-4D97-AF65-F5344CB8AC3E}">
        <p14:creationId xmlns:p14="http://schemas.microsoft.com/office/powerpoint/2010/main" val="28103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1518354" y="1787720"/>
            <a:ext cx="6107289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SITE e DASHBOARD </a:t>
            </a:r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com a calculadora, login, cadastro e dashboards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66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1518354" y="1787720"/>
            <a:ext cx="6107289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HELPDESK </a:t>
            </a:r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1227282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dirty="0"/>
              <a:t>Passo a Passo de como funciona e qual Ferramenta que escolhemos</a:t>
            </a:r>
          </a:p>
        </p:txBody>
      </p:sp>
    </p:spTree>
    <p:extLst>
      <p:ext uri="{BB962C8B-B14F-4D97-AF65-F5344CB8AC3E}">
        <p14:creationId xmlns:p14="http://schemas.microsoft.com/office/powerpoint/2010/main" val="4788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5463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47160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title"/>
          </p:nvPr>
        </p:nvSpPr>
        <p:spPr>
          <a:xfrm>
            <a:off x="996750" y="3060069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O</a:t>
            </a:r>
            <a:r>
              <a:rPr lang="en" dirty="0"/>
              <a:t> PROCESSO DE APRENDIZAGEM</a:t>
            </a:r>
            <a:endParaRPr dirty="0"/>
          </a:p>
        </p:txBody>
      </p:sp>
      <p:sp>
        <p:nvSpPr>
          <p:cNvPr id="341" name="Google Shape;341;p40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 idx="2"/>
          </p:nvPr>
        </p:nvSpPr>
        <p:spPr>
          <a:xfrm>
            <a:off x="5165850" y="2994874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 QUE APRENDEMOS</a:t>
            </a:r>
            <a:endParaRPr dirty="0"/>
          </a:p>
        </p:txBody>
      </p:sp>
      <p:sp>
        <p:nvSpPr>
          <p:cNvPr id="343" name="Google Shape;343;p40"/>
          <p:cNvSpPr txBox="1">
            <a:spLocks noGrp="1"/>
          </p:cNvSpPr>
          <p:nvPr>
            <p:ph type="subTitle" idx="1"/>
          </p:nvPr>
        </p:nvSpPr>
        <p:spPr>
          <a:xfrm>
            <a:off x="5165850" y="3511599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1. Trabalhar em Equipe;</a:t>
            </a:r>
            <a:br>
              <a:rPr lang="pt-BR" dirty="0"/>
            </a:br>
            <a:r>
              <a:rPr lang="pt-BR" dirty="0"/>
              <a:t>2. Desenvolver a comunicação;</a:t>
            </a:r>
            <a:br>
              <a:rPr lang="pt-BR" dirty="0"/>
            </a:br>
            <a:r>
              <a:rPr lang="pt-BR" dirty="0"/>
              <a:t>3. Criar um grande projeto.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3"/>
          </p:nvPr>
        </p:nvSpPr>
        <p:spPr>
          <a:xfrm>
            <a:off x="996750" y="3501281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Estar aberto para mudanças e nos adaptarmos a elas.</a:t>
            </a:r>
            <a:endParaRPr dirty="0"/>
          </a:p>
        </p:txBody>
      </p:sp>
      <p:sp>
        <p:nvSpPr>
          <p:cNvPr id="345" name="Google Shape;345;p40"/>
          <p:cNvSpPr/>
          <p:nvPr/>
        </p:nvSpPr>
        <p:spPr>
          <a:xfrm>
            <a:off x="19953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40"/>
          <p:cNvSpPr/>
          <p:nvPr/>
        </p:nvSpPr>
        <p:spPr>
          <a:xfrm>
            <a:off x="61650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ED219D-DE1D-E4B1-0592-4C8C84F7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-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50" y="191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26A5F-336E-0BEE-4BE4-D92D1780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62" y="1895437"/>
            <a:ext cx="658375" cy="6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7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17C804-4441-4E82-9340-C3A6D8E7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5" y="287729"/>
            <a:ext cx="5579172" cy="1435800"/>
          </a:xfrm>
        </p:spPr>
        <p:txBody>
          <a:bodyPr/>
          <a:lstStyle/>
          <a:p>
            <a:pPr algn="l"/>
            <a:r>
              <a:rPr lang="pt-BR"/>
              <a:t>OBRIGADO PELA ATENÇÃO!</a:t>
            </a:r>
          </a:p>
        </p:txBody>
      </p:sp>
      <p:sp>
        <p:nvSpPr>
          <p:cNvPr id="4" name="Google Shape;577;p49">
            <a:extLst>
              <a:ext uri="{FF2B5EF4-FFF2-40B4-BE49-F238E27FC236}">
                <a16:creationId xmlns:a16="http://schemas.microsoft.com/office/drawing/2014/main" id="{32378A5A-F544-E5AD-CA64-E5276860DD1E}"/>
              </a:ext>
            </a:extLst>
          </p:cNvPr>
          <p:cNvSpPr/>
          <p:nvPr/>
        </p:nvSpPr>
        <p:spPr>
          <a:xfrm>
            <a:off x="1831570" y="1996484"/>
            <a:ext cx="5564410" cy="1731517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7E1FB71-971C-4C6D-8569-11FEB8BC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16" y="1982321"/>
            <a:ext cx="5401830" cy="1772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tatistics by Slidesgo">
  <a:themeElements>
    <a:clrScheme name="Simple Light">
      <a:dk1>
        <a:srgbClr val="1E0F3F"/>
      </a:dk1>
      <a:lt1>
        <a:srgbClr val="FFFFFF"/>
      </a:lt1>
      <a:dk2>
        <a:srgbClr val="F83797"/>
      </a:dk2>
      <a:lt2>
        <a:srgbClr val="4DF5FD"/>
      </a:lt2>
      <a:accent1>
        <a:srgbClr val="2F1C5C"/>
      </a:accent1>
      <a:accent2>
        <a:srgbClr val="3E287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144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Computer Science &amp; Mathematics Major for College: Statistics by Slidesgo</vt:lpstr>
      <vt:lpstr>Slidesgo Final Pages</vt:lpstr>
      <vt:lpstr>COMPANHIA DE PRODUTIVIDADE   COMPROD</vt:lpstr>
      <vt:lpstr>SUMÁRIO</vt:lpstr>
      <vt:lpstr>QUEM É A COMPROD</vt:lpstr>
      <vt:lpstr>Diagrama de Solução</vt:lpstr>
      <vt:lpstr>MANUAL DE INSTALAÇÃO</vt:lpstr>
      <vt:lpstr>SITE e DASHBOARD </vt:lpstr>
      <vt:lpstr>HELPDESK </vt:lpstr>
      <vt:lpstr>O PROCESSO DE APRENDIZAGEM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</dc:title>
  <dc:creator>endry</dc:creator>
  <cp:lastModifiedBy>ENDRYL CRISTIAN DE MORAIS FIOROTTI</cp:lastModifiedBy>
  <cp:revision>47</cp:revision>
  <dcterms:modified xsi:type="dcterms:W3CDTF">2022-06-01T17:56:20Z</dcterms:modified>
</cp:coreProperties>
</file>