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1" r:id="rId1"/>
    <p:sldMasterId id="2147483682" r:id="rId2"/>
  </p:sldMasterIdLst>
  <p:notesMasterIdLst>
    <p:notesMasterId r:id="rId12"/>
  </p:notesMasterIdLst>
  <p:sldIdLst>
    <p:sldId id="256" r:id="rId3"/>
    <p:sldId id="258" r:id="rId4"/>
    <p:sldId id="260" r:id="rId5"/>
    <p:sldId id="269" r:id="rId6"/>
    <p:sldId id="312" r:id="rId7"/>
    <p:sldId id="313" r:id="rId8"/>
    <p:sldId id="316" r:id="rId9"/>
    <p:sldId id="315" r:id="rId10"/>
    <p:sldId id="282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F5FD"/>
    <a:srgbClr val="F83797"/>
    <a:srgbClr val="052A73"/>
    <a:srgbClr val="111567"/>
    <a:srgbClr val="E6E6E6"/>
    <a:srgbClr val="5C08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71DB2C0-53B1-459E-9E41-874EF8F9A4D8}">
  <a:tblStyle styleId="{671DB2C0-53B1-459E-9E41-874EF8F9A4D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05272F6-133D-4F2D-8220-DA776082E22D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7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068b5eb213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1068b5eb213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10a7be6e973_0_4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10a7be6e973_0_4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10a7be6e973_0_4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10a7be6e973_0_4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01729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10a7be6e97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10a7be6e97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79562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10a7be6e973_0_4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10a7be6e973_0_4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2203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2730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Google Shape;962;g10a7be6e973_0_9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3" name="Google Shape;963;g10a7be6e973_0_9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bit.ly/2TtBDfr" TargetMode="External"/><Relationship Id="rId5" Type="http://schemas.openxmlformats.org/officeDocument/2006/relationships/hyperlink" Target="http://bit.ly/2TyoMsr" TargetMode="External"/><Relationship Id="rId4" Type="http://schemas.openxmlformats.org/officeDocument/2006/relationships/hyperlink" Target="http://bit.ly/2Tynxth" TargetMode="Externa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 amt="79000"/>
          </a:blip>
          <a:srcRect t="39375" r="34742"/>
          <a:stretch/>
        </p:blipFill>
        <p:spPr>
          <a:xfrm flipH="1">
            <a:off x="1" y="0"/>
            <a:ext cx="2821699" cy="2621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2"/>
          <p:cNvPicPr preferRelativeResize="0"/>
          <p:nvPr/>
        </p:nvPicPr>
        <p:blipFill rotWithShape="1">
          <a:blip r:embed="rId2">
            <a:alphaModFix amt="79000"/>
          </a:blip>
          <a:srcRect t="39375" r="34742"/>
          <a:stretch/>
        </p:blipFill>
        <p:spPr>
          <a:xfrm rot="10800000" flipH="1">
            <a:off x="6322301" y="2522175"/>
            <a:ext cx="2821699" cy="2621327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073750" y="1108170"/>
            <a:ext cx="6996600" cy="229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65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2466000" y="3804680"/>
            <a:ext cx="4212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pic>
        <p:nvPicPr>
          <p:cNvPr id="13" name="Google Shape;13;p2"/>
          <p:cNvPicPr preferRelativeResize="0"/>
          <p:nvPr/>
        </p:nvPicPr>
        <p:blipFill rotWithShape="1">
          <a:blip r:embed="rId3">
            <a:alphaModFix/>
          </a:blip>
          <a:srcRect r="35542" b="17108"/>
          <a:stretch/>
        </p:blipFill>
        <p:spPr>
          <a:xfrm>
            <a:off x="6030425" y="2719250"/>
            <a:ext cx="3113574" cy="242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2"/>
          <p:cNvPicPr preferRelativeResize="0"/>
          <p:nvPr/>
        </p:nvPicPr>
        <p:blipFill rotWithShape="1">
          <a:blip r:embed="rId3">
            <a:alphaModFix/>
          </a:blip>
          <a:srcRect r="6542" b="20590"/>
          <a:stretch/>
        </p:blipFill>
        <p:spPr>
          <a:xfrm rot="5400000" flipH="1">
            <a:off x="-1108798" y="1082927"/>
            <a:ext cx="4514273" cy="23224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3"/>
          <p:cNvPicPr preferRelativeResize="0"/>
          <p:nvPr/>
        </p:nvPicPr>
        <p:blipFill rotWithShape="1">
          <a:blip r:embed="rId2">
            <a:alphaModFix amt="87000"/>
          </a:blip>
          <a:srcRect t="39375" r="34742"/>
          <a:stretch/>
        </p:blipFill>
        <p:spPr>
          <a:xfrm rot="10800000" flipH="1">
            <a:off x="7051675" y="3208581"/>
            <a:ext cx="2092324" cy="1943752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3"/>
          <p:cNvPicPr preferRelativeResize="0"/>
          <p:nvPr/>
        </p:nvPicPr>
        <p:blipFill rotWithShape="1">
          <a:blip r:embed="rId3">
            <a:alphaModFix/>
          </a:blip>
          <a:srcRect t="32315" r="35542" b="17105"/>
          <a:stretch/>
        </p:blipFill>
        <p:spPr>
          <a:xfrm>
            <a:off x="6030425" y="3664300"/>
            <a:ext cx="3113574" cy="1479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3"/>
          <p:cNvPicPr preferRelativeResize="0"/>
          <p:nvPr/>
        </p:nvPicPr>
        <p:blipFill rotWithShape="1">
          <a:blip r:embed="rId3">
            <a:alphaModFix/>
          </a:blip>
          <a:srcRect r="35542" b="17108"/>
          <a:stretch/>
        </p:blipFill>
        <p:spPr>
          <a:xfrm>
            <a:off x="6030425" y="2719250"/>
            <a:ext cx="3113574" cy="242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3"/>
          <p:cNvPicPr preferRelativeResize="0"/>
          <p:nvPr/>
        </p:nvPicPr>
        <p:blipFill rotWithShape="1">
          <a:blip r:embed="rId2">
            <a:alphaModFix amt="87000"/>
          </a:blip>
          <a:srcRect t="39375" r="34742"/>
          <a:stretch/>
        </p:blipFill>
        <p:spPr>
          <a:xfrm flipH="1">
            <a:off x="0" y="0"/>
            <a:ext cx="2092324" cy="1943752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3"/>
          <p:cNvPicPr preferRelativeResize="0"/>
          <p:nvPr/>
        </p:nvPicPr>
        <p:blipFill rotWithShape="1">
          <a:blip r:embed="rId3">
            <a:alphaModFix/>
          </a:blip>
          <a:srcRect r="22002" b="20590"/>
          <a:stretch/>
        </p:blipFill>
        <p:spPr>
          <a:xfrm rot="10800000">
            <a:off x="-4077" y="1"/>
            <a:ext cx="3767649" cy="2322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3"/>
          <p:cNvPicPr preferRelativeResize="0"/>
          <p:nvPr/>
        </p:nvPicPr>
        <p:blipFill rotWithShape="1">
          <a:blip r:embed="rId3">
            <a:alphaModFix/>
          </a:blip>
          <a:srcRect r="22002" b="20590"/>
          <a:stretch/>
        </p:blipFill>
        <p:spPr>
          <a:xfrm rot="10800000">
            <a:off x="-4077" y="1"/>
            <a:ext cx="3767649" cy="2322449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3"/>
          <p:cNvSpPr/>
          <p:nvPr/>
        </p:nvSpPr>
        <p:spPr>
          <a:xfrm>
            <a:off x="546300" y="1223925"/>
            <a:ext cx="8051400" cy="3513900"/>
          </a:xfrm>
          <a:prstGeom prst="roundRect">
            <a:avLst>
              <a:gd name="adj" fmla="val 8278"/>
            </a:avLst>
          </a:prstGeom>
          <a:solidFill>
            <a:schemeClr val="accent1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title"/>
          </p:nvPr>
        </p:nvSpPr>
        <p:spPr>
          <a:xfrm>
            <a:off x="1897212" y="1833700"/>
            <a:ext cx="2441400" cy="365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 b="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subTitle" idx="1"/>
          </p:nvPr>
        </p:nvSpPr>
        <p:spPr>
          <a:xfrm>
            <a:off x="1897212" y="2183298"/>
            <a:ext cx="24447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title" idx="2"/>
          </p:nvPr>
        </p:nvSpPr>
        <p:spPr>
          <a:xfrm>
            <a:off x="1897212" y="3280410"/>
            <a:ext cx="2441400" cy="365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 b="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subTitle" idx="3"/>
          </p:nvPr>
        </p:nvSpPr>
        <p:spPr>
          <a:xfrm>
            <a:off x="1897212" y="3630010"/>
            <a:ext cx="24447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3"/>
          <p:cNvSpPr txBox="1">
            <a:spLocks noGrp="1"/>
          </p:cNvSpPr>
          <p:nvPr>
            <p:ph type="title" idx="4"/>
          </p:nvPr>
        </p:nvSpPr>
        <p:spPr>
          <a:xfrm>
            <a:off x="5785050" y="1833700"/>
            <a:ext cx="2441400" cy="365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 b="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94" name="Google Shape;94;p13"/>
          <p:cNvSpPr txBox="1">
            <a:spLocks noGrp="1"/>
          </p:cNvSpPr>
          <p:nvPr>
            <p:ph type="subTitle" idx="5"/>
          </p:nvPr>
        </p:nvSpPr>
        <p:spPr>
          <a:xfrm>
            <a:off x="5785050" y="2183298"/>
            <a:ext cx="24447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3"/>
          <p:cNvSpPr txBox="1">
            <a:spLocks noGrp="1"/>
          </p:cNvSpPr>
          <p:nvPr>
            <p:ph type="title" idx="6" hasCustomPrompt="1"/>
          </p:nvPr>
        </p:nvSpPr>
        <p:spPr>
          <a:xfrm>
            <a:off x="963008" y="2025995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6" name="Google Shape;96;p13"/>
          <p:cNvSpPr txBox="1">
            <a:spLocks noGrp="1"/>
          </p:cNvSpPr>
          <p:nvPr>
            <p:ph type="title" idx="7" hasCustomPrompt="1"/>
          </p:nvPr>
        </p:nvSpPr>
        <p:spPr>
          <a:xfrm>
            <a:off x="4849208" y="2026000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7" name="Google Shape;97;p13"/>
          <p:cNvSpPr txBox="1">
            <a:spLocks noGrp="1"/>
          </p:cNvSpPr>
          <p:nvPr>
            <p:ph type="title" idx="8" hasCustomPrompt="1"/>
          </p:nvPr>
        </p:nvSpPr>
        <p:spPr>
          <a:xfrm>
            <a:off x="962996" y="3473788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8" name="Google Shape;98;p13"/>
          <p:cNvSpPr txBox="1">
            <a:spLocks noGrp="1"/>
          </p:cNvSpPr>
          <p:nvPr>
            <p:ph type="title" idx="9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title" idx="13"/>
          </p:nvPr>
        </p:nvSpPr>
        <p:spPr>
          <a:xfrm>
            <a:off x="5785050" y="3280410"/>
            <a:ext cx="2441400" cy="365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 b="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00" name="Google Shape;100;p13"/>
          <p:cNvSpPr txBox="1">
            <a:spLocks noGrp="1"/>
          </p:cNvSpPr>
          <p:nvPr>
            <p:ph type="subTitle" idx="14"/>
          </p:nvPr>
        </p:nvSpPr>
        <p:spPr>
          <a:xfrm>
            <a:off x="5785050" y="3630010"/>
            <a:ext cx="24447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3"/>
          <p:cNvSpPr txBox="1">
            <a:spLocks noGrp="1"/>
          </p:cNvSpPr>
          <p:nvPr>
            <p:ph type="title" idx="15" hasCustomPrompt="1"/>
          </p:nvPr>
        </p:nvSpPr>
        <p:spPr>
          <a:xfrm>
            <a:off x="4849208" y="3464800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4"/>
          <p:cNvPicPr preferRelativeResize="0"/>
          <p:nvPr/>
        </p:nvPicPr>
        <p:blipFill rotWithShape="1">
          <a:blip r:embed="rId2">
            <a:alphaModFix amt="79000"/>
          </a:blip>
          <a:srcRect t="39375" r="34742"/>
          <a:stretch/>
        </p:blipFill>
        <p:spPr>
          <a:xfrm flipH="1">
            <a:off x="-12899" y="-12973"/>
            <a:ext cx="2821699" cy="2621327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4"/>
          <p:cNvSpPr txBox="1">
            <a:spLocks noGrp="1"/>
          </p:cNvSpPr>
          <p:nvPr>
            <p:ph type="title"/>
          </p:nvPr>
        </p:nvSpPr>
        <p:spPr>
          <a:xfrm>
            <a:off x="2923650" y="3721580"/>
            <a:ext cx="32967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5" name="Google Shape;105;p14"/>
          <p:cNvSpPr txBox="1">
            <a:spLocks noGrp="1"/>
          </p:cNvSpPr>
          <p:nvPr>
            <p:ph type="subTitle" idx="1"/>
          </p:nvPr>
        </p:nvSpPr>
        <p:spPr>
          <a:xfrm>
            <a:off x="1216500" y="1231520"/>
            <a:ext cx="6711000" cy="22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pic>
        <p:nvPicPr>
          <p:cNvPr id="106" name="Google Shape;106;p14"/>
          <p:cNvPicPr preferRelativeResize="0"/>
          <p:nvPr/>
        </p:nvPicPr>
        <p:blipFill rotWithShape="1">
          <a:blip r:embed="rId2">
            <a:alphaModFix amt="79000"/>
          </a:blip>
          <a:srcRect t="39375" r="34742"/>
          <a:stretch/>
        </p:blipFill>
        <p:spPr>
          <a:xfrm rot="10800000" flipH="1">
            <a:off x="6309401" y="2509202"/>
            <a:ext cx="2821699" cy="2621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4"/>
          <p:cNvPicPr preferRelativeResize="0"/>
          <p:nvPr/>
        </p:nvPicPr>
        <p:blipFill rotWithShape="1">
          <a:blip r:embed="rId3">
            <a:alphaModFix/>
          </a:blip>
          <a:srcRect r="6542" b="20590"/>
          <a:stretch/>
        </p:blipFill>
        <p:spPr>
          <a:xfrm rot="-5400000" flipH="1">
            <a:off x="5725627" y="1725129"/>
            <a:ext cx="4514273" cy="2322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4"/>
          <p:cNvPicPr preferRelativeResize="0"/>
          <p:nvPr/>
        </p:nvPicPr>
        <p:blipFill rotWithShape="1">
          <a:blip r:embed="rId3">
            <a:alphaModFix/>
          </a:blip>
          <a:srcRect r="35542" b="17108"/>
          <a:stretch/>
        </p:blipFill>
        <p:spPr>
          <a:xfrm rot="10800000">
            <a:off x="-12898" y="-12971"/>
            <a:ext cx="3113574" cy="242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21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5"/>
          <p:cNvPicPr preferRelativeResize="0"/>
          <p:nvPr/>
        </p:nvPicPr>
        <p:blipFill rotWithShape="1">
          <a:blip r:embed="rId2">
            <a:alphaModFix amt="79000"/>
          </a:blip>
          <a:srcRect t="39375" r="34742"/>
          <a:stretch/>
        </p:blipFill>
        <p:spPr>
          <a:xfrm rot="10800000">
            <a:off x="1" y="2524224"/>
            <a:ext cx="2821699" cy="2621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5"/>
          <p:cNvPicPr preferRelativeResize="0"/>
          <p:nvPr/>
        </p:nvPicPr>
        <p:blipFill rotWithShape="1">
          <a:blip r:embed="rId2">
            <a:alphaModFix amt="79000"/>
          </a:blip>
          <a:srcRect t="39375" r="34742"/>
          <a:stretch/>
        </p:blipFill>
        <p:spPr>
          <a:xfrm>
            <a:off x="6322301" y="0"/>
            <a:ext cx="2821699" cy="2621327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5"/>
          <p:cNvSpPr txBox="1">
            <a:spLocks noGrp="1"/>
          </p:cNvSpPr>
          <p:nvPr>
            <p:ph type="title"/>
          </p:nvPr>
        </p:nvSpPr>
        <p:spPr>
          <a:xfrm>
            <a:off x="2492384" y="1464075"/>
            <a:ext cx="2814600" cy="143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13" name="Google Shape;113;p15"/>
          <p:cNvSpPr txBox="1">
            <a:spLocks noGrp="1"/>
          </p:cNvSpPr>
          <p:nvPr>
            <p:ph type="title" idx="2" hasCustomPrompt="1"/>
          </p:nvPr>
        </p:nvSpPr>
        <p:spPr>
          <a:xfrm>
            <a:off x="5609996" y="1724774"/>
            <a:ext cx="914400" cy="914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14" name="Google Shape;114;p15"/>
          <p:cNvSpPr txBox="1">
            <a:spLocks noGrp="1"/>
          </p:cNvSpPr>
          <p:nvPr>
            <p:ph type="subTitle" idx="1"/>
          </p:nvPr>
        </p:nvSpPr>
        <p:spPr>
          <a:xfrm>
            <a:off x="2542200" y="3804680"/>
            <a:ext cx="40596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pic>
        <p:nvPicPr>
          <p:cNvPr id="115" name="Google Shape;115;p15"/>
          <p:cNvPicPr preferRelativeResize="0"/>
          <p:nvPr/>
        </p:nvPicPr>
        <p:blipFill rotWithShape="1">
          <a:blip r:embed="rId3">
            <a:alphaModFix/>
          </a:blip>
          <a:srcRect r="35542" b="17108"/>
          <a:stretch/>
        </p:blipFill>
        <p:spPr>
          <a:xfrm rot="10800000" flipH="1">
            <a:off x="6030425" y="3"/>
            <a:ext cx="3113574" cy="242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5"/>
          <p:cNvPicPr preferRelativeResize="0"/>
          <p:nvPr/>
        </p:nvPicPr>
        <p:blipFill rotWithShape="1">
          <a:blip r:embed="rId3">
            <a:alphaModFix/>
          </a:blip>
          <a:srcRect r="6542" b="20590"/>
          <a:stretch/>
        </p:blipFill>
        <p:spPr>
          <a:xfrm rot="5400000">
            <a:off x="-1108798" y="1740152"/>
            <a:ext cx="4514273" cy="23224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22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16"/>
          <p:cNvPicPr preferRelativeResize="0"/>
          <p:nvPr/>
        </p:nvPicPr>
        <p:blipFill rotWithShape="1">
          <a:blip r:embed="rId2">
            <a:alphaModFix amt="79000"/>
          </a:blip>
          <a:srcRect t="39375" r="34742"/>
          <a:stretch/>
        </p:blipFill>
        <p:spPr>
          <a:xfrm>
            <a:off x="6322301" y="0"/>
            <a:ext cx="2821699" cy="2621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6"/>
          <p:cNvPicPr preferRelativeResize="0"/>
          <p:nvPr/>
        </p:nvPicPr>
        <p:blipFill rotWithShape="1">
          <a:blip r:embed="rId2">
            <a:alphaModFix amt="79000"/>
          </a:blip>
          <a:srcRect t="39375" r="34742"/>
          <a:stretch/>
        </p:blipFill>
        <p:spPr>
          <a:xfrm rot="10800000">
            <a:off x="1" y="2524224"/>
            <a:ext cx="2821699" cy="2621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6"/>
          <p:cNvPicPr preferRelativeResize="0"/>
          <p:nvPr/>
        </p:nvPicPr>
        <p:blipFill rotWithShape="1">
          <a:blip r:embed="rId3">
            <a:alphaModFix/>
          </a:blip>
          <a:srcRect r="35542" b="17108"/>
          <a:stretch/>
        </p:blipFill>
        <p:spPr>
          <a:xfrm rot="10800000" flipH="1">
            <a:off x="6030425" y="3"/>
            <a:ext cx="3113574" cy="242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6"/>
          <p:cNvPicPr preferRelativeResize="0"/>
          <p:nvPr/>
        </p:nvPicPr>
        <p:blipFill rotWithShape="1">
          <a:blip r:embed="rId3">
            <a:alphaModFix/>
          </a:blip>
          <a:srcRect r="6542" b="20590"/>
          <a:stretch/>
        </p:blipFill>
        <p:spPr>
          <a:xfrm rot="5400000">
            <a:off x="-1108798" y="1740152"/>
            <a:ext cx="4514273" cy="2322473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6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6"/>
          <p:cNvSpPr/>
          <p:nvPr/>
        </p:nvSpPr>
        <p:spPr>
          <a:xfrm>
            <a:off x="546300" y="1223925"/>
            <a:ext cx="8051400" cy="3513900"/>
          </a:xfrm>
          <a:prstGeom prst="roundRect">
            <a:avLst>
              <a:gd name="adj" fmla="val 8278"/>
            </a:avLst>
          </a:prstGeom>
          <a:solidFill>
            <a:schemeClr val="accent1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22_1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17"/>
          <p:cNvPicPr preferRelativeResize="0"/>
          <p:nvPr/>
        </p:nvPicPr>
        <p:blipFill rotWithShape="1">
          <a:blip r:embed="rId2">
            <a:alphaModFix amt="79000"/>
          </a:blip>
          <a:srcRect t="39375" r="34742"/>
          <a:stretch/>
        </p:blipFill>
        <p:spPr>
          <a:xfrm rot="10800000">
            <a:off x="0" y="2526325"/>
            <a:ext cx="2821699" cy="2621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7"/>
          <p:cNvPicPr preferRelativeResize="0"/>
          <p:nvPr/>
        </p:nvPicPr>
        <p:blipFill rotWithShape="1">
          <a:blip r:embed="rId2">
            <a:alphaModFix amt="79000"/>
          </a:blip>
          <a:srcRect t="39375" r="34742"/>
          <a:stretch/>
        </p:blipFill>
        <p:spPr>
          <a:xfrm>
            <a:off x="6322301" y="-14300"/>
            <a:ext cx="2821699" cy="2621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7"/>
          <p:cNvPicPr preferRelativeResize="0"/>
          <p:nvPr/>
        </p:nvPicPr>
        <p:blipFill rotWithShape="1">
          <a:blip r:embed="rId3">
            <a:alphaModFix/>
          </a:blip>
          <a:srcRect r="35542" b="17108"/>
          <a:stretch/>
        </p:blipFill>
        <p:spPr>
          <a:xfrm flipH="1">
            <a:off x="1" y="2723400"/>
            <a:ext cx="3113574" cy="242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7"/>
          <p:cNvPicPr preferRelativeResize="0"/>
          <p:nvPr/>
        </p:nvPicPr>
        <p:blipFill rotWithShape="1">
          <a:blip r:embed="rId3">
            <a:alphaModFix/>
          </a:blip>
          <a:srcRect r="35542" b="17108"/>
          <a:stretch/>
        </p:blipFill>
        <p:spPr>
          <a:xfrm rot="10800000" flipH="1">
            <a:off x="6030425" y="-14297"/>
            <a:ext cx="3113574" cy="242425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7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17"/>
          <p:cNvSpPr/>
          <p:nvPr/>
        </p:nvSpPr>
        <p:spPr>
          <a:xfrm>
            <a:off x="546300" y="1223925"/>
            <a:ext cx="8051400" cy="3513900"/>
          </a:xfrm>
          <a:prstGeom prst="roundRect">
            <a:avLst>
              <a:gd name="adj" fmla="val 8278"/>
            </a:avLst>
          </a:prstGeom>
          <a:solidFill>
            <a:schemeClr val="accent1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15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18"/>
          <p:cNvPicPr preferRelativeResize="0"/>
          <p:nvPr/>
        </p:nvPicPr>
        <p:blipFill rotWithShape="1">
          <a:blip r:embed="rId2">
            <a:alphaModFix amt="79000"/>
          </a:blip>
          <a:srcRect t="39375" r="34742"/>
          <a:stretch/>
        </p:blipFill>
        <p:spPr>
          <a:xfrm flipH="1">
            <a:off x="1" y="9525"/>
            <a:ext cx="2821699" cy="2621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8"/>
          <p:cNvPicPr preferRelativeResize="0"/>
          <p:nvPr/>
        </p:nvPicPr>
        <p:blipFill rotWithShape="1">
          <a:blip r:embed="rId2">
            <a:alphaModFix amt="79000"/>
          </a:blip>
          <a:srcRect t="39375" r="34742"/>
          <a:stretch/>
        </p:blipFill>
        <p:spPr>
          <a:xfrm>
            <a:off x="6311701" y="9525"/>
            <a:ext cx="2821699" cy="2621327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8"/>
          <p:cNvSpPr txBox="1">
            <a:spLocks noGrp="1"/>
          </p:cNvSpPr>
          <p:nvPr>
            <p:ph type="title"/>
          </p:nvPr>
        </p:nvSpPr>
        <p:spPr>
          <a:xfrm>
            <a:off x="722376" y="539496"/>
            <a:ext cx="77085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18"/>
          <p:cNvSpPr txBox="1">
            <a:spLocks noGrp="1"/>
          </p:cNvSpPr>
          <p:nvPr>
            <p:ph type="subTitle" idx="1"/>
          </p:nvPr>
        </p:nvSpPr>
        <p:spPr>
          <a:xfrm>
            <a:off x="2135550" y="3069074"/>
            <a:ext cx="4872900" cy="7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pic>
        <p:nvPicPr>
          <p:cNvPr id="136" name="Google Shape;136;p18"/>
          <p:cNvPicPr preferRelativeResize="0"/>
          <p:nvPr/>
        </p:nvPicPr>
        <p:blipFill rotWithShape="1">
          <a:blip r:embed="rId3">
            <a:alphaModFix/>
          </a:blip>
          <a:srcRect r="6542" b="20590"/>
          <a:stretch/>
        </p:blipFill>
        <p:spPr>
          <a:xfrm rot="5400000" flipH="1">
            <a:off x="-1108798" y="1092452"/>
            <a:ext cx="4514273" cy="23224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8"/>
          <p:cNvPicPr preferRelativeResize="0"/>
          <p:nvPr/>
        </p:nvPicPr>
        <p:blipFill rotWithShape="1">
          <a:blip r:embed="rId3">
            <a:alphaModFix/>
          </a:blip>
          <a:srcRect r="6542" b="20590"/>
          <a:stretch/>
        </p:blipFill>
        <p:spPr>
          <a:xfrm rot="-5400000">
            <a:off x="5727927" y="1092452"/>
            <a:ext cx="4514273" cy="2322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13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19"/>
          <p:cNvPicPr preferRelativeResize="0"/>
          <p:nvPr/>
        </p:nvPicPr>
        <p:blipFill rotWithShape="1">
          <a:blip r:embed="rId2">
            <a:alphaModFix amt="79000"/>
          </a:blip>
          <a:srcRect t="39375" r="34742"/>
          <a:stretch/>
        </p:blipFill>
        <p:spPr>
          <a:xfrm>
            <a:off x="6322301" y="0"/>
            <a:ext cx="2821699" cy="2621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9"/>
          <p:cNvPicPr preferRelativeResize="0"/>
          <p:nvPr/>
        </p:nvPicPr>
        <p:blipFill rotWithShape="1">
          <a:blip r:embed="rId2">
            <a:alphaModFix amt="79000"/>
          </a:blip>
          <a:srcRect t="39375" r="34742"/>
          <a:stretch/>
        </p:blipFill>
        <p:spPr>
          <a:xfrm rot="10800000">
            <a:off x="1" y="2524224"/>
            <a:ext cx="2821699" cy="2621327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9"/>
          <p:cNvSpPr txBox="1">
            <a:spLocks noGrp="1"/>
          </p:cNvSpPr>
          <p:nvPr>
            <p:ph type="title"/>
          </p:nvPr>
        </p:nvSpPr>
        <p:spPr>
          <a:xfrm>
            <a:off x="616063" y="1159375"/>
            <a:ext cx="3881700" cy="19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19"/>
          <p:cNvSpPr txBox="1">
            <a:spLocks noGrp="1"/>
          </p:cNvSpPr>
          <p:nvPr>
            <p:ph type="subTitle" idx="1"/>
          </p:nvPr>
        </p:nvSpPr>
        <p:spPr>
          <a:xfrm>
            <a:off x="616063" y="2983624"/>
            <a:ext cx="3886200" cy="100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pic>
        <p:nvPicPr>
          <p:cNvPr id="143" name="Google Shape;143;p19"/>
          <p:cNvPicPr preferRelativeResize="0"/>
          <p:nvPr/>
        </p:nvPicPr>
        <p:blipFill rotWithShape="1">
          <a:blip r:embed="rId3">
            <a:alphaModFix/>
          </a:blip>
          <a:srcRect r="35542" b="17108"/>
          <a:stretch/>
        </p:blipFill>
        <p:spPr>
          <a:xfrm rot="10800000" flipH="1">
            <a:off x="6030425" y="3"/>
            <a:ext cx="3113574" cy="242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9"/>
          <p:cNvPicPr preferRelativeResize="0"/>
          <p:nvPr/>
        </p:nvPicPr>
        <p:blipFill rotWithShape="1">
          <a:blip r:embed="rId3">
            <a:alphaModFix/>
          </a:blip>
          <a:srcRect r="6542" b="20590"/>
          <a:stretch/>
        </p:blipFill>
        <p:spPr>
          <a:xfrm rot="5400000">
            <a:off x="-1108798" y="1740152"/>
            <a:ext cx="4514273" cy="23224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4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20"/>
          <p:cNvPicPr preferRelativeResize="0"/>
          <p:nvPr/>
        </p:nvPicPr>
        <p:blipFill rotWithShape="1">
          <a:blip r:embed="rId2">
            <a:alphaModFix amt="79000"/>
          </a:blip>
          <a:srcRect t="39375" r="34742"/>
          <a:stretch/>
        </p:blipFill>
        <p:spPr>
          <a:xfrm>
            <a:off x="6309401" y="12975"/>
            <a:ext cx="2821699" cy="2621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0"/>
          <p:cNvPicPr preferRelativeResize="0"/>
          <p:nvPr/>
        </p:nvPicPr>
        <p:blipFill rotWithShape="1">
          <a:blip r:embed="rId2">
            <a:alphaModFix amt="79000"/>
          </a:blip>
          <a:srcRect t="39375" r="34742"/>
          <a:stretch/>
        </p:blipFill>
        <p:spPr>
          <a:xfrm rot="10800000">
            <a:off x="1" y="2524224"/>
            <a:ext cx="2821699" cy="2621327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0"/>
          <p:cNvSpPr txBox="1">
            <a:spLocks noGrp="1"/>
          </p:cNvSpPr>
          <p:nvPr>
            <p:ph type="title"/>
          </p:nvPr>
        </p:nvSpPr>
        <p:spPr>
          <a:xfrm>
            <a:off x="713300" y="1336650"/>
            <a:ext cx="3547800" cy="99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20"/>
          <p:cNvSpPr txBox="1">
            <a:spLocks noGrp="1"/>
          </p:cNvSpPr>
          <p:nvPr>
            <p:ph type="subTitle" idx="1"/>
          </p:nvPr>
        </p:nvSpPr>
        <p:spPr>
          <a:xfrm>
            <a:off x="713300" y="2391000"/>
            <a:ext cx="3547800" cy="142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pic>
        <p:nvPicPr>
          <p:cNvPr id="150" name="Google Shape;150;p20"/>
          <p:cNvPicPr preferRelativeResize="0"/>
          <p:nvPr/>
        </p:nvPicPr>
        <p:blipFill rotWithShape="1">
          <a:blip r:embed="rId3">
            <a:alphaModFix/>
          </a:blip>
          <a:srcRect r="6542" b="20590"/>
          <a:stretch/>
        </p:blipFill>
        <p:spPr>
          <a:xfrm rot="-5400000">
            <a:off x="5725627" y="1095902"/>
            <a:ext cx="4514273" cy="2322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0"/>
          <p:cNvPicPr preferRelativeResize="0"/>
          <p:nvPr/>
        </p:nvPicPr>
        <p:blipFill rotWithShape="1">
          <a:blip r:embed="rId3">
            <a:alphaModFix/>
          </a:blip>
          <a:srcRect r="6542" b="20590"/>
          <a:stretch/>
        </p:blipFill>
        <p:spPr>
          <a:xfrm rot="5400000">
            <a:off x="-1108798" y="1740152"/>
            <a:ext cx="4514273" cy="23224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22"/>
          <p:cNvPicPr preferRelativeResize="0"/>
          <p:nvPr/>
        </p:nvPicPr>
        <p:blipFill rotWithShape="1">
          <a:blip r:embed="rId2">
            <a:alphaModFix amt="87000"/>
          </a:blip>
          <a:srcRect l="32691" t="27478"/>
          <a:stretch/>
        </p:blipFill>
        <p:spPr>
          <a:xfrm rot="10800000" flipH="1">
            <a:off x="1" y="2818375"/>
            <a:ext cx="2158049" cy="232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2"/>
          <p:cNvPicPr preferRelativeResize="0"/>
          <p:nvPr/>
        </p:nvPicPr>
        <p:blipFill rotWithShape="1">
          <a:blip r:embed="rId2">
            <a:alphaModFix amt="87000"/>
          </a:blip>
          <a:srcRect t="39375" r="34742"/>
          <a:stretch/>
        </p:blipFill>
        <p:spPr>
          <a:xfrm>
            <a:off x="7051675" y="0"/>
            <a:ext cx="2092324" cy="1943752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2"/>
          <p:cNvSpPr txBox="1">
            <a:spLocks noGrp="1"/>
          </p:cNvSpPr>
          <p:nvPr>
            <p:ph type="title"/>
          </p:nvPr>
        </p:nvSpPr>
        <p:spPr>
          <a:xfrm>
            <a:off x="996750" y="2909737"/>
            <a:ext cx="29808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2500" b="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22"/>
          <p:cNvSpPr txBox="1">
            <a:spLocks noGrp="1"/>
          </p:cNvSpPr>
          <p:nvPr>
            <p:ph type="title" idx="2"/>
          </p:nvPr>
        </p:nvSpPr>
        <p:spPr>
          <a:xfrm>
            <a:off x="5166450" y="2909737"/>
            <a:ext cx="29808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2500" b="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22"/>
          <p:cNvSpPr txBox="1">
            <a:spLocks noGrp="1"/>
          </p:cNvSpPr>
          <p:nvPr>
            <p:ph type="subTitle" idx="1"/>
          </p:nvPr>
        </p:nvSpPr>
        <p:spPr>
          <a:xfrm>
            <a:off x="5166150" y="3268000"/>
            <a:ext cx="2981400" cy="101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65" name="Google Shape;165;p22"/>
          <p:cNvSpPr txBox="1">
            <a:spLocks noGrp="1"/>
          </p:cNvSpPr>
          <p:nvPr>
            <p:ph type="subTitle" idx="3"/>
          </p:nvPr>
        </p:nvSpPr>
        <p:spPr>
          <a:xfrm>
            <a:off x="996750" y="3205367"/>
            <a:ext cx="2980800" cy="101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66" name="Google Shape;166;p22"/>
          <p:cNvSpPr txBox="1">
            <a:spLocks noGrp="1"/>
          </p:cNvSpPr>
          <p:nvPr>
            <p:ph type="title" idx="4"/>
          </p:nvPr>
        </p:nvSpPr>
        <p:spPr>
          <a:xfrm>
            <a:off x="720000" y="539498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pic>
        <p:nvPicPr>
          <p:cNvPr id="167" name="Google Shape;167;p22"/>
          <p:cNvPicPr preferRelativeResize="0"/>
          <p:nvPr/>
        </p:nvPicPr>
        <p:blipFill rotWithShape="1">
          <a:blip r:embed="rId3">
            <a:alphaModFix/>
          </a:blip>
          <a:srcRect r="35542" b="17108"/>
          <a:stretch/>
        </p:blipFill>
        <p:spPr>
          <a:xfrm rot="-5400000">
            <a:off x="6375100" y="344650"/>
            <a:ext cx="3113574" cy="242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2"/>
          <p:cNvPicPr preferRelativeResize="0"/>
          <p:nvPr/>
        </p:nvPicPr>
        <p:blipFill rotWithShape="1">
          <a:blip r:embed="rId3">
            <a:alphaModFix/>
          </a:blip>
          <a:srcRect r="35542" b="17108"/>
          <a:stretch/>
        </p:blipFill>
        <p:spPr>
          <a:xfrm rot="5400000">
            <a:off x="-344650" y="2374600"/>
            <a:ext cx="3113574" cy="242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3"/>
          <p:cNvPicPr preferRelativeResize="0"/>
          <p:nvPr/>
        </p:nvPicPr>
        <p:blipFill rotWithShape="1">
          <a:blip r:embed="rId2">
            <a:alphaModFix amt="79000"/>
          </a:blip>
          <a:srcRect t="39375" r="34742"/>
          <a:stretch/>
        </p:blipFill>
        <p:spPr>
          <a:xfrm rot="10800000">
            <a:off x="-12899" y="2522175"/>
            <a:ext cx="2821699" cy="2621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3"/>
          <p:cNvPicPr preferRelativeResize="0"/>
          <p:nvPr/>
        </p:nvPicPr>
        <p:blipFill rotWithShape="1">
          <a:blip r:embed="rId2">
            <a:alphaModFix amt="79000"/>
          </a:blip>
          <a:srcRect t="39375" r="34742"/>
          <a:stretch/>
        </p:blipFill>
        <p:spPr>
          <a:xfrm>
            <a:off x="6309401" y="0"/>
            <a:ext cx="2821699" cy="2621327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3723166" y="1787770"/>
            <a:ext cx="3033000" cy="78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title" idx="2" hasCustomPrompt="1"/>
          </p:nvPr>
        </p:nvSpPr>
        <p:spPr>
          <a:xfrm>
            <a:off x="2515030" y="1724770"/>
            <a:ext cx="914400" cy="914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0" name="Google Shape;20;p3"/>
          <p:cNvSpPr txBox="1">
            <a:spLocks noGrp="1"/>
          </p:cNvSpPr>
          <p:nvPr>
            <p:ph type="subTitle" idx="1"/>
          </p:nvPr>
        </p:nvSpPr>
        <p:spPr>
          <a:xfrm>
            <a:off x="1216499" y="3695980"/>
            <a:ext cx="6711000" cy="43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pic>
        <p:nvPicPr>
          <p:cNvPr id="21" name="Google Shape;21;p3"/>
          <p:cNvPicPr preferRelativeResize="0"/>
          <p:nvPr/>
        </p:nvPicPr>
        <p:blipFill rotWithShape="1">
          <a:blip r:embed="rId3">
            <a:alphaModFix/>
          </a:blip>
          <a:srcRect r="35542" b="17108"/>
          <a:stretch/>
        </p:blipFill>
        <p:spPr>
          <a:xfrm flipH="1">
            <a:off x="-12898" y="2719250"/>
            <a:ext cx="3113574" cy="242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3"/>
          <p:cNvPicPr preferRelativeResize="0"/>
          <p:nvPr/>
        </p:nvPicPr>
        <p:blipFill rotWithShape="1">
          <a:blip r:embed="rId3">
            <a:alphaModFix/>
          </a:blip>
          <a:srcRect r="6542" b="20590"/>
          <a:stretch/>
        </p:blipFill>
        <p:spPr>
          <a:xfrm rot="-5400000">
            <a:off x="5725627" y="1082927"/>
            <a:ext cx="4514273" cy="2322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14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p23"/>
          <p:cNvPicPr preferRelativeResize="0"/>
          <p:nvPr/>
        </p:nvPicPr>
        <p:blipFill rotWithShape="1">
          <a:blip r:embed="rId2">
            <a:alphaModFix amt="87000"/>
          </a:blip>
          <a:srcRect l="32691" t="27478"/>
          <a:stretch/>
        </p:blipFill>
        <p:spPr>
          <a:xfrm>
            <a:off x="1" y="-1"/>
            <a:ext cx="2158049" cy="232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3"/>
          <p:cNvPicPr preferRelativeResize="0"/>
          <p:nvPr/>
        </p:nvPicPr>
        <p:blipFill rotWithShape="1">
          <a:blip r:embed="rId3">
            <a:alphaModFix/>
          </a:blip>
          <a:srcRect r="35542" b="17108"/>
          <a:stretch/>
        </p:blipFill>
        <p:spPr>
          <a:xfrm rot="5400000" flipH="1">
            <a:off x="-344650" y="344650"/>
            <a:ext cx="3113574" cy="242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3"/>
          <p:cNvPicPr preferRelativeResize="0"/>
          <p:nvPr/>
        </p:nvPicPr>
        <p:blipFill rotWithShape="1">
          <a:blip r:embed="rId2">
            <a:alphaModFix amt="87000"/>
          </a:blip>
          <a:srcRect t="39375" r="34742"/>
          <a:stretch/>
        </p:blipFill>
        <p:spPr>
          <a:xfrm rot="10800000" flipH="1">
            <a:off x="7051675" y="3199748"/>
            <a:ext cx="2092324" cy="19437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3"/>
          <p:cNvPicPr preferRelativeResize="0"/>
          <p:nvPr/>
        </p:nvPicPr>
        <p:blipFill rotWithShape="1">
          <a:blip r:embed="rId3">
            <a:alphaModFix/>
          </a:blip>
          <a:srcRect r="35542" b="17108"/>
          <a:stretch/>
        </p:blipFill>
        <p:spPr>
          <a:xfrm rot="-5400000" flipH="1">
            <a:off x="6375100" y="2374600"/>
            <a:ext cx="3113574" cy="242425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3"/>
          <p:cNvSpPr/>
          <p:nvPr/>
        </p:nvSpPr>
        <p:spPr>
          <a:xfrm>
            <a:off x="546300" y="1223925"/>
            <a:ext cx="8051400" cy="3513900"/>
          </a:xfrm>
          <a:prstGeom prst="roundRect">
            <a:avLst>
              <a:gd name="adj" fmla="val 8278"/>
            </a:avLst>
          </a:prstGeom>
          <a:solidFill>
            <a:schemeClr val="accent1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23"/>
          <p:cNvSpPr txBox="1">
            <a:spLocks noGrp="1"/>
          </p:cNvSpPr>
          <p:nvPr>
            <p:ph type="body" idx="1"/>
          </p:nvPr>
        </p:nvSpPr>
        <p:spPr>
          <a:xfrm>
            <a:off x="794950" y="1908175"/>
            <a:ext cx="3749400" cy="25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1pPr>
            <a:lvl2pPr marL="914400" lvl="1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marL="1371600" lvl="2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marL="1828800" lvl="3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marL="2286000" lvl="4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marL="2743200" lvl="5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marL="3200400" lvl="6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marL="3657600" lvl="7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marL="4114800" lvl="8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9pPr>
          </a:lstStyle>
          <a:p>
            <a:endParaRPr/>
          </a:p>
        </p:txBody>
      </p:sp>
      <p:sp>
        <p:nvSpPr>
          <p:cNvPr id="176" name="Google Shape;176;p23"/>
          <p:cNvSpPr txBox="1">
            <a:spLocks noGrp="1"/>
          </p:cNvSpPr>
          <p:nvPr>
            <p:ph type="body" idx="2"/>
          </p:nvPr>
        </p:nvSpPr>
        <p:spPr>
          <a:xfrm>
            <a:off x="4599650" y="1908175"/>
            <a:ext cx="3749400" cy="25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1pPr>
            <a:lvl2pPr marL="914400" lvl="1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marL="1371600" lvl="2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marL="1828800" lvl="3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marL="2286000" lvl="4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marL="2743200" lvl="5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marL="3200400" lvl="6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marL="3657600" lvl="7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marL="4114800" lvl="8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9pPr>
          </a:lstStyle>
          <a:p>
            <a:endParaRPr/>
          </a:p>
        </p:txBody>
      </p:sp>
      <p:sp>
        <p:nvSpPr>
          <p:cNvPr id="177" name="Google Shape;177;p23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23"/>
          <p:cNvSpPr txBox="1">
            <a:spLocks noGrp="1"/>
          </p:cNvSpPr>
          <p:nvPr>
            <p:ph type="subTitle" idx="3"/>
          </p:nvPr>
        </p:nvSpPr>
        <p:spPr>
          <a:xfrm>
            <a:off x="720000" y="1243575"/>
            <a:ext cx="77040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3">
  <p:cSld name="CUSTOM_20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p24"/>
          <p:cNvPicPr preferRelativeResize="0"/>
          <p:nvPr/>
        </p:nvPicPr>
        <p:blipFill rotWithShape="1">
          <a:blip r:embed="rId2">
            <a:alphaModFix amt="79000"/>
          </a:blip>
          <a:srcRect t="39375" r="34742"/>
          <a:stretch/>
        </p:blipFill>
        <p:spPr>
          <a:xfrm>
            <a:off x="6322301" y="0"/>
            <a:ext cx="2821699" cy="2621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4"/>
          <p:cNvPicPr preferRelativeResize="0"/>
          <p:nvPr/>
        </p:nvPicPr>
        <p:blipFill rotWithShape="1">
          <a:blip r:embed="rId2">
            <a:alphaModFix amt="79000"/>
          </a:blip>
          <a:srcRect t="39375" r="34742"/>
          <a:stretch/>
        </p:blipFill>
        <p:spPr>
          <a:xfrm rot="10800000">
            <a:off x="1" y="2524224"/>
            <a:ext cx="2821699" cy="2621327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4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24"/>
          <p:cNvSpPr txBox="1">
            <a:spLocks noGrp="1"/>
          </p:cNvSpPr>
          <p:nvPr>
            <p:ph type="subTitle" idx="1"/>
          </p:nvPr>
        </p:nvSpPr>
        <p:spPr>
          <a:xfrm>
            <a:off x="1663800" y="3311153"/>
            <a:ext cx="17922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 sz="2500">
                <a:latin typeface="Dosis"/>
                <a:ea typeface="Dosis"/>
                <a:cs typeface="Dosis"/>
                <a:sym typeface="Dosi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9pPr>
          </a:lstStyle>
          <a:p>
            <a:endParaRPr/>
          </a:p>
        </p:txBody>
      </p:sp>
      <p:sp>
        <p:nvSpPr>
          <p:cNvPr id="184" name="Google Shape;184;p24"/>
          <p:cNvSpPr txBox="1">
            <a:spLocks noGrp="1"/>
          </p:cNvSpPr>
          <p:nvPr>
            <p:ph type="subTitle" idx="2"/>
          </p:nvPr>
        </p:nvSpPr>
        <p:spPr>
          <a:xfrm>
            <a:off x="1662600" y="3662988"/>
            <a:ext cx="17946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24"/>
          <p:cNvSpPr txBox="1">
            <a:spLocks noGrp="1"/>
          </p:cNvSpPr>
          <p:nvPr>
            <p:ph type="subTitle" idx="3"/>
          </p:nvPr>
        </p:nvSpPr>
        <p:spPr>
          <a:xfrm>
            <a:off x="5775913" y="3311153"/>
            <a:ext cx="17922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 sz="2500">
                <a:latin typeface="Dosis"/>
                <a:ea typeface="Dosis"/>
                <a:cs typeface="Dosis"/>
                <a:sym typeface="Dosi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9pPr>
          </a:lstStyle>
          <a:p>
            <a:endParaRPr/>
          </a:p>
        </p:txBody>
      </p:sp>
      <p:sp>
        <p:nvSpPr>
          <p:cNvPr id="186" name="Google Shape;186;p24"/>
          <p:cNvSpPr txBox="1">
            <a:spLocks noGrp="1"/>
          </p:cNvSpPr>
          <p:nvPr>
            <p:ph type="subTitle" idx="4"/>
          </p:nvPr>
        </p:nvSpPr>
        <p:spPr>
          <a:xfrm>
            <a:off x="5774713" y="3662988"/>
            <a:ext cx="17946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24"/>
          <p:cNvSpPr txBox="1">
            <a:spLocks noGrp="1"/>
          </p:cNvSpPr>
          <p:nvPr>
            <p:ph type="subTitle" idx="5"/>
          </p:nvPr>
        </p:nvSpPr>
        <p:spPr>
          <a:xfrm>
            <a:off x="720000" y="1224788"/>
            <a:ext cx="7704000" cy="52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pic>
        <p:nvPicPr>
          <p:cNvPr id="188" name="Google Shape;188;p24"/>
          <p:cNvPicPr preferRelativeResize="0"/>
          <p:nvPr/>
        </p:nvPicPr>
        <p:blipFill rotWithShape="1">
          <a:blip r:embed="rId3">
            <a:alphaModFix/>
          </a:blip>
          <a:srcRect r="6542" b="20590"/>
          <a:stretch/>
        </p:blipFill>
        <p:spPr>
          <a:xfrm rot="5400000">
            <a:off x="-1108798" y="1740152"/>
            <a:ext cx="4514273" cy="23224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4"/>
          <p:cNvPicPr preferRelativeResize="0"/>
          <p:nvPr/>
        </p:nvPicPr>
        <p:blipFill rotWithShape="1">
          <a:blip r:embed="rId3">
            <a:alphaModFix/>
          </a:blip>
          <a:srcRect r="35542" b="17108"/>
          <a:stretch/>
        </p:blipFill>
        <p:spPr>
          <a:xfrm rot="-5400000">
            <a:off x="6420949" y="344653"/>
            <a:ext cx="3113574" cy="242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oogle Shape;191;p25"/>
          <p:cNvPicPr preferRelativeResize="0"/>
          <p:nvPr/>
        </p:nvPicPr>
        <p:blipFill rotWithShape="1">
          <a:blip r:embed="rId2">
            <a:alphaModFix amt="79000"/>
          </a:blip>
          <a:srcRect t="39375" r="34742"/>
          <a:stretch/>
        </p:blipFill>
        <p:spPr>
          <a:xfrm flipH="1">
            <a:off x="1" y="0"/>
            <a:ext cx="2821699" cy="2621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5"/>
          <p:cNvPicPr preferRelativeResize="0"/>
          <p:nvPr/>
        </p:nvPicPr>
        <p:blipFill rotWithShape="1">
          <a:blip r:embed="rId2">
            <a:alphaModFix amt="79000"/>
          </a:blip>
          <a:srcRect t="39375" r="34742"/>
          <a:stretch/>
        </p:blipFill>
        <p:spPr>
          <a:xfrm>
            <a:off x="6322301" y="7575"/>
            <a:ext cx="2821699" cy="2621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5"/>
          <p:cNvPicPr preferRelativeResize="0"/>
          <p:nvPr/>
        </p:nvPicPr>
        <p:blipFill rotWithShape="1">
          <a:blip r:embed="rId3">
            <a:alphaModFix/>
          </a:blip>
          <a:srcRect r="35542" b="17108"/>
          <a:stretch/>
        </p:blipFill>
        <p:spPr>
          <a:xfrm rot="10800000" flipH="1">
            <a:off x="6030425" y="4625"/>
            <a:ext cx="3113574" cy="242425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5"/>
          <p:cNvSpPr txBox="1">
            <a:spLocks noGrp="1"/>
          </p:cNvSpPr>
          <p:nvPr>
            <p:ph type="title"/>
          </p:nvPr>
        </p:nvSpPr>
        <p:spPr>
          <a:xfrm>
            <a:off x="830700" y="2845689"/>
            <a:ext cx="20172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 b="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95" name="Google Shape;195;p25"/>
          <p:cNvSpPr txBox="1">
            <a:spLocks noGrp="1"/>
          </p:cNvSpPr>
          <p:nvPr>
            <p:ph type="subTitle" idx="1"/>
          </p:nvPr>
        </p:nvSpPr>
        <p:spPr>
          <a:xfrm>
            <a:off x="830700" y="3202305"/>
            <a:ext cx="2017200" cy="101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25"/>
          <p:cNvSpPr txBox="1">
            <a:spLocks noGrp="1"/>
          </p:cNvSpPr>
          <p:nvPr>
            <p:ph type="title" idx="2"/>
          </p:nvPr>
        </p:nvSpPr>
        <p:spPr>
          <a:xfrm>
            <a:off x="3563397" y="2845689"/>
            <a:ext cx="20172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 b="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97" name="Google Shape;197;p25"/>
          <p:cNvSpPr txBox="1">
            <a:spLocks noGrp="1"/>
          </p:cNvSpPr>
          <p:nvPr>
            <p:ph type="subTitle" idx="3"/>
          </p:nvPr>
        </p:nvSpPr>
        <p:spPr>
          <a:xfrm>
            <a:off x="3563397" y="3202305"/>
            <a:ext cx="2017200" cy="101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25"/>
          <p:cNvSpPr txBox="1">
            <a:spLocks noGrp="1"/>
          </p:cNvSpPr>
          <p:nvPr>
            <p:ph type="title" idx="4"/>
          </p:nvPr>
        </p:nvSpPr>
        <p:spPr>
          <a:xfrm>
            <a:off x="6296094" y="2845689"/>
            <a:ext cx="20172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 b="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99" name="Google Shape;199;p25"/>
          <p:cNvSpPr txBox="1">
            <a:spLocks noGrp="1"/>
          </p:cNvSpPr>
          <p:nvPr>
            <p:ph type="subTitle" idx="5"/>
          </p:nvPr>
        </p:nvSpPr>
        <p:spPr>
          <a:xfrm>
            <a:off x="6296094" y="3202305"/>
            <a:ext cx="2017200" cy="101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25"/>
          <p:cNvSpPr txBox="1">
            <a:spLocks noGrp="1"/>
          </p:cNvSpPr>
          <p:nvPr>
            <p:ph type="title" idx="6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pic>
        <p:nvPicPr>
          <p:cNvPr id="201" name="Google Shape;201;p25"/>
          <p:cNvPicPr preferRelativeResize="0"/>
          <p:nvPr/>
        </p:nvPicPr>
        <p:blipFill rotWithShape="1">
          <a:blip r:embed="rId3">
            <a:alphaModFix/>
          </a:blip>
          <a:srcRect r="6542" b="20590"/>
          <a:stretch/>
        </p:blipFill>
        <p:spPr>
          <a:xfrm rot="5400000" flipH="1">
            <a:off x="-1108798" y="1082927"/>
            <a:ext cx="4514273" cy="23224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p26"/>
          <p:cNvPicPr preferRelativeResize="0"/>
          <p:nvPr/>
        </p:nvPicPr>
        <p:blipFill rotWithShape="1">
          <a:blip r:embed="rId2">
            <a:alphaModFix amt="79000"/>
          </a:blip>
          <a:srcRect t="39375" r="34742"/>
          <a:stretch/>
        </p:blipFill>
        <p:spPr>
          <a:xfrm rot="10800000">
            <a:off x="-5424" y="2522175"/>
            <a:ext cx="2821699" cy="2621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26"/>
          <p:cNvPicPr preferRelativeResize="0"/>
          <p:nvPr/>
        </p:nvPicPr>
        <p:blipFill rotWithShape="1">
          <a:blip r:embed="rId2">
            <a:alphaModFix amt="79000"/>
          </a:blip>
          <a:srcRect t="39375" r="34742"/>
          <a:stretch/>
        </p:blipFill>
        <p:spPr>
          <a:xfrm rot="10800000" flipH="1">
            <a:off x="6322301" y="2522175"/>
            <a:ext cx="2821699" cy="2621327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26"/>
          <p:cNvSpPr txBox="1">
            <a:spLocks noGrp="1"/>
          </p:cNvSpPr>
          <p:nvPr>
            <p:ph type="title"/>
          </p:nvPr>
        </p:nvSpPr>
        <p:spPr>
          <a:xfrm>
            <a:off x="2052630" y="1786557"/>
            <a:ext cx="2085900" cy="365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 b="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06" name="Google Shape;206;p26"/>
          <p:cNvSpPr txBox="1">
            <a:spLocks noGrp="1"/>
          </p:cNvSpPr>
          <p:nvPr>
            <p:ph type="subTitle" idx="1"/>
          </p:nvPr>
        </p:nvSpPr>
        <p:spPr>
          <a:xfrm>
            <a:off x="2052630" y="2068276"/>
            <a:ext cx="2082900" cy="665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26"/>
          <p:cNvSpPr txBox="1">
            <a:spLocks noGrp="1"/>
          </p:cNvSpPr>
          <p:nvPr>
            <p:ph type="title" idx="2"/>
          </p:nvPr>
        </p:nvSpPr>
        <p:spPr>
          <a:xfrm>
            <a:off x="6137327" y="1786545"/>
            <a:ext cx="2084700" cy="365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 b="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08" name="Google Shape;208;p26"/>
          <p:cNvSpPr txBox="1">
            <a:spLocks noGrp="1"/>
          </p:cNvSpPr>
          <p:nvPr>
            <p:ph type="subTitle" idx="3"/>
          </p:nvPr>
        </p:nvSpPr>
        <p:spPr>
          <a:xfrm>
            <a:off x="6137327" y="2068266"/>
            <a:ext cx="2081700" cy="665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209" name="Google Shape;209;p26"/>
          <p:cNvSpPr txBox="1">
            <a:spLocks noGrp="1"/>
          </p:cNvSpPr>
          <p:nvPr>
            <p:ph type="title" idx="4"/>
          </p:nvPr>
        </p:nvSpPr>
        <p:spPr>
          <a:xfrm>
            <a:off x="2052630" y="3234355"/>
            <a:ext cx="2082900" cy="365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 b="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10" name="Google Shape;210;p26"/>
          <p:cNvSpPr txBox="1">
            <a:spLocks noGrp="1"/>
          </p:cNvSpPr>
          <p:nvPr>
            <p:ph type="subTitle" idx="5"/>
          </p:nvPr>
        </p:nvSpPr>
        <p:spPr>
          <a:xfrm>
            <a:off x="2052630" y="3516086"/>
            <a:ext cx="2082900" cy="665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26"/>
          <p:cNvSpPr txBox="1">
            <a:spLocks noGrp="1"/>
          </p:cNvSpPr>
          <p:nvPr>
            <p:ph type="title" idx="6"/>
          </p:nvPr>
        </p:nvSpPr>
        <p:spPr>
          <a:xfrm>
            <a:off x="6137327" y="3234353"/>
            <a:ext cx="2081700" cy="365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 b="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12" name="Google Shape;212;p26"/>
          <p:cNvSpPr txBox="1">
            <a:spLocks noGrp="1"/>
          </p:cNvSpPr>
          <p:nvPr>
            <p:ph type="subTitle" idx="7"/>
          </p:nvPr>
        </p:nvSpPr>
        <p:spPr>
          <a:xfrm>
            <a:off x="6137327" y="3516086"/>
            <a:ext cx="2081700" cy="665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213" name="Google Shape;213;p26"/>
          <p:cNvSpPr txBox="1">
            <a:spLocks noGrp="1"/>
          </p:cNvSpPr>
          <p:nvPr>
            <p:ph type="title" idx="8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pic>
        <p:nvPicPr>
          <p:cNvPr id="214" name="Google Shape;214;p26"/>
          <p:cNvPicPr preferRelativeResize="0"/>
          <p:nvPr/>
        </p:nvPicPr>
        <p:blipFill rotWithShape="1">
          <a:blip r:embed="rId3">
            <a:alphaModFix/>
          </a:blip>
          <a:srcRect r="35542" b="17108"/>
          <a:stretch/>
        </p:blipFill>
        <p:spPr>
          <a:xfrm flipH="1">
            <a:off x="0" y="2715525"/>
            <a:ext cx="3113574" cy="242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26"/>
          <p:cNvPicPr preferRelativeResize="0"/>
          <p:nvPr/>
        </p:nvPicPr>
        <p:blipFill rotWithShape="1">
          <a:blip r:embed="rId3">
            <a:alphaModFix/>
          </a:blip>
          <a:srcRect r="6542" b="20590"/>
          <a:stretch/>
        </p:blipFill>
        <p:spPr>
          <a:xfrm rot="-5400000">
            <a:off x="5727152" y="1725127"/>
            <a:ext cx="4514273" cy="2322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8"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Google Shape;236;p28"/>
          <p:cNvPicPr preferRelativeResize="0"/>
          <p:nvPr/>
        </p:nvPicPr>
        <p:blipFill rotWithShape="1">
          <a:blip r:embed="rId2">
            <a:alphaModFix amt="79000"/>
          </a:blip>
          <a:srcRect t="39375" r="34742"/>
          <a:stretch/>
        </p:blipFill>
        <p:spPr>
          <a:xfrm rot="10800000">
            <a:off x="1" y="2518148"/>
            <a:ext cx="2821699" cy="2621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28"/>
          <p:cNvPicPr preferRelativeResize="0"/>
          <p:nvPr/>
        </p:nvPicPr>
        <p:blipFill rotWithShape="1">
          <a:blip r:embed="rId2">
            <a:alphaModFix amt="79000"/>
          </a:blip>
          <a:srcRect t="39375" r="34742"/>
          <a:stretch/>
        </p:blipFill>
        <p:spPr>
          <a:xfrm rot="10800000" flipH="1">
            <a:off x="6322301" y="2518148"/>
            <a:ext cx="2821699" cy="2621327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28"/>
          <p:cNvSpPr txBox="1">
            <a:spLocks noGrp="1"/>
          </p:cNvSpPr>
          <p:nvPr>
            <p:ph type="title" hasCustomPrompt="1"/>
          </p:nvPr>
        </p:nvSpPr>
        <p:spPr>
          <a:xfrm>
            <a:off x="935230" y="1016992"/>
            <a:ext cx="3340200" cy="64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39" name="Google Shape;239;p28"/>
          <p:cNvSpPr txBox="1">
            <a:spLocks noGrp="1"/>
          </p:cNvSpPr>
          <p:nvPr>
            <p:ph type="subTitle" idx="1"/>
          </p:nvPr>
        </p:nvSpPr>
        <p:spPr>
          <a:xfrm>
            <a:off x="935225" y="1656163"/>
            <a:ext cx="33402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240" name="Google Shape;240;p28"/>
          <p:cNvSpPr txBox="1">
            <a:spLocks noGrp="1"/>
          </p:cNvSpPr>
          <p:nvPr>
            <p:ph type="title" idx="2" hasCustomPrompt="1"/>
          </p:nvPr>
        </p:nvSpPr>
        <p:spPr>
          <a:xfrm>
            <a:off x="4869920" y="1017004"/>
            <a:ext cx="3337500" cy="64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41" name="Google Shape;241;p28"/>
          <p:cNvSpPr txBox="1">
            <a:spLocks noGrp="1"/>
          </p:cNvSpPr>
          <p:nvPr>
            <p:ph type="subTitle" idx="3"/>
          </p:nvPr>
        </p:nvSpPr>
        <p:spPr>
          <a:xfrm>
            <a:off x="4868575" y="1656163"/>
            <a:ext cx="33402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242" name="Google Shape;242;p28"/>
          <p:cNvSpPr txBox="1">
            <a:spLocks noGrp="1"/>
          </p:cNvSpPr>
          <p:nvPr>
            <p:ph type="title" idx="4" hasCustomPrompt="1"/>
          </p:nvPr>
        </p:nvSpPr>
        <p:spPr>
          <a:xfrm>
            <a:off x="2430600" y="3115200"/>
            <a:ext cx="4274400" cy="64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43" name="Google Shape;243;p28"/>
          <p:cNvSpPr txBox="1">
            <a:spLocks noGrp="1"/>
          </p:cNvSpPr>
          <p:nvPr>
            <p:ph type="subTitle" idx="5"/>
          </p:nvPr>
        </p:nvSpPr>
        <p:spPr>
          <a:xfrm>
            <a:off x="2434800" y="3758441"/>
            <a:ext cx="42744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pic>
        <p:nvPicPr>
          <p:cNvPr id="244" name="Google Shape;244;p28"/>
          <p:cNvPicPr preferRelativeResize="0"/>
          <p:nvPr/>
        </p:nvPicPr>
        <p:blipFill rotWithShape="1">
          <a:blip r:embed="rId3">
            <a:alphaModFix/>
          </a:blip>
          <a:srcRect r="6542" b="20590"/>
          <a:stretch/>
        </p:blipFill>
        <p:spPr>
          <a:xfrm rot="5400000">
            <a:off x="-1108798" y="1721102"/>
            <a:ext cx="4514273" cy="232247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28"/>
          <p:cNvPicPr preferRelativeResize="0"/>
          <p:nvPr/>
        </p:nvPicPr>
        <p:blipFill rotWithShape="1">
          <a:blip r:embed="rId3">
            <a:alphaModFix/>
          </a:blip>
          <a:srcRect r="35542" b="17108"/>
          <a:stretch/>
        </p:blipFill>
        <p:spPr>
          <a:xfrm>
            <a:off x="6030425" y="2715225"/>
            <a:ext cx="3113574" cy="242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CUSTOM_8_1"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Google Shape;247;p29"/>
          <p:cNvPicPr preferRelativeResize="0"/>
          <p:nvPr/>
        </p:nvPicPr>
        <p:blipFill rotWithShape="1">
          <a:blip r:embed="rId2">
            <a:alphaModFix amt="79000"/>
          </a:blip>
          <a:srcRect t="39375" r="34742"/>
          <a:stretch/>
        </p:blipFill>
        <p:spPr>
          <a:xfrm flipH="1">
            <a:off x="1" y="9525"/>
            <a:ext cx="2821699" cy="2621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29"/>
          <p:cNvPicPr preferRelativeResize="0"/>
          <p:nvPr/>
        </p:nvPicPr>
        <p:blipFill rotWithShape="1">
          <a:blip r:embed="rId2">
            <a:alphaModFix amt="79000"/>
          </a:blip>
          <a:srcRect t="39375" r="34742"/>
          <a:stretch/>
        </p:blipFill>
        <p:spPr>
          <a:xfrm>
            <a:off x="6322301" y="0"/>
            <a:ext cx="2821699" cy="2621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29"/>
          <p:cNvPicPr preferRelativeResize="0"/>
          <p:nvPr/>
        </p:nvPicPr>
        <p:blipFill rotWithShape="1">
          <a:blip r:embed="rId3">
            <a:alphaModFix/>
          </a:blip>
          <a:srcRect r="6542" b="20590"/>
          <a:stretch/>
        </p:blipFill>
        <p:spPr>
          <a:xfrm rot="5400000" flipH="1">
            <a:off x="-1108798" y="1092452"/>
            <a:ext cx="4514273" cy="232247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29"/>
          <p:cNvPicPr preferRelativeResize="0"/>
          <p:nvPr/>
        </p:nvPicPr>
        <p:blipFill rotWithShape="1">
          <a:blip r:embed="rId3">
            <a:alphaModFix/>
          </a:blip>
          <a:srcRect r="35542" b="17108"/>
          <a:stretch/>
        </p:blipFill>
        <p:spPr>
          <a:xfrm rot="10800000" flipH="1">
            <a:off x="6030425" y="3"/>
            <a:ext cx="3113574" cy="2424250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29"/>
          <p:cNvSpPr txBox="1">
            <a:spLocks noGrp="1"/>
          </p:cNvSpPr>
          <p:nvPr>
            <p:ph type="title"/>
          </p:nvPr>
        </p:nvSpPr>
        <p:spPr>
          <a:xfrm>
            <a:off x="713261" y="3210698"/>
            <a:ext cx="23055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 b="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52" name="Google Shape;252;p29"/>
          <p:cNvSpPr txBox="1">
            <a:spLocks noGrp="1"/>
          </p:cNvSpPr>
          <p:nvPr>
            <p:ph type="subTitle" idx="1"/>
          </p:nvPr>
        </p:nvSpPr>
        <p:spPr>
          <a:xfrm>
            <a:off x="713261" y="3567095"/>
            <a:ext cx="2305500" cy="68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253" name="Google Shape;253;p29"/>
          <p:cNvSpPr txBox="1">
            <a:spLocks noGrp="1"/>
          </p:cNvSpPr>
          <p:nvPr>
            <p:ph type="title" idx="2"/>
          </p:nvPr>
        </p:nvSpPr>
        <p:spPr>
          <a:xfrm>
            <a:off x="3418731" y="3210698"/>
            <a:ext cx="23055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 b="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54" name="Google Shape;254;p29"/>
          <p:cNvSpPr txBox="1">
            <a:spLocks noGrp="1"/>
          </p:cNvSpPr>
          <p:nvPr>
            <p:ph type="subTitle" idx="3"/>
          </p:nvPr>
        </p:nvSpPr>
        <p:spPr>
          <a:xfrm>
            <a:off x="3418731" y="3567095"/>
            <a:ext cx="2305500" cy="68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255" name="Google Shape;255;p29"/>
          <p:cNvSpPr txBox="1">
            <a:spLocks noGrp="1"/>
          </p:cNvSpPr>
          <p:nvPr>
            <p:ph type="title" idx="4"/>
          </p:nvPr>
        </p:nvSpPr>
        <p:spPr>
          <a:xfrm>
            <a:off x="6125239" y="3210698"/>
            <a:ext cx="23055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 b="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56" name="Google Shape;256;p29"/>
          <p:cNvSpPr txBox="1">
            <a:spLocks noGrp="1"/>
          </p:cNvSpPr>
          <p:nvPr>
            <p:ph type="subTitle" idx="5"/>
          </p:nvPr>
        </p:nvSpPr>
        <p:spPr>
          <a:xfrm>
            <a:off x="6125239" y="3567095"/>
            <a:ext cx="2305500" cy="68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257" name="Google Shape;257;p29"/>
          <p:cNvSpPr txBox="1">
            <a:spLocks noGrp="1"/>
          </p:cNvSpPr>
          <p:nvPr>
            <p:ph type="title" idx="6" hasCustomPrompt="1"/>
          </p:nvPr>
        </p:nvSpPr>
        <p:spPr>
          <a:xfrm>
            <a:off x="1404611" y="1697801"/>
            <a:ext cx="9228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58" name="Google Shape;258;p29"/>
          <p:cNvSpPr txBox="1">
            <a:spLocks noGrp="1"/>
          </p:cNvSpPr>
          <p:nvPr>
            <p:ph type="title" idx="7" hasCustomPrompt="1"/>
          </p:nvPr>
        </p:nvSpPr>
        <p:spPr>
          <a:xfrm>
            <a:off x="4110081" y="1697801"/>
            <a:ext cx="9228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59" name="Google Shape;259;p29"/>
          <p:cNvSpPr txBox="1">
            <a:spLocks noGrp="1"/>
          </p:cNvSpPr>
          <p:nvPr>
            <p:ph type="title" idx="8" hasCustomPrompt="1"/>
          </p:nvPr>
        </p:nvSpPr>
        <p:spPr>
          <a:xfrm>
            <a:off x="6816589" y="1697801"/>
            <a:ext cx="9228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60" name="Google Shape;260;p29"/>
          <p:cNvSpPr txBox="1">
            <a:spLocks noGrp="1"/>
          </p:cNvSpPr>
          <p:nvPr>
            <p:ph type="title" idx="9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"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" name="Google Shape;262;p30"/>
          <p:cNvPicPr preferRelativeResize="0"/>
          <p:nvPr/>
        </p:nvPicPr>
        <p:blipFill rotWithShape="1">
          <a:blip r:embed="rId2">
            <a:alphaModFix amt="79000"/>
          </a:blip>
          <a:srcRect t="39375" r="34742"/>
          <a:stretch/>
        </p:blipFill>
        <p:spPr>
          <a:xfrm rot="10800000">
            <a:off x="1" y="2524224"/>
            <a:ext cx="2821699" cy="2621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30"/>
          <p:cNvPicPr preferRelativeResize="0"/>
          <p:nvPr/>
        </p:nvPicPr>
        <p:blipFill rotWithShape="1">
          <a:blip r:embed="rId3">
            <a:alphaModFix/>
          </a:blip>
          <a:srcRect r="6542" b="20590"/>
          <a:stretch/>
        </p:blipFill>
        <p:spPr>
          <a:xfrm rot="5400000">
            <a:off x="-1108798" y="1740152"/>
            <a:ext cx="4514273" cy="2322473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30"/>
          <p:cNvPicPr preferRelativeResize="0"/>
          <p:nvPr/>
        </p:nvPicPr>
        <p:blipFill rotWithShape="1">
          <a:blip r:embed="rId2">
            <a:alphaModFix amt="79000"/>
          </a:blip>
          <a:srcRect t="39375" r="34742"/>
          <a:stretch/>
        </p:blipFill>
        <p:spPr>
          <a:xfrm>
            <a:off x="6309401" y="12975"/>
            <a:ext cx="2821699" cy="2621327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30"/>
          <p:cNvSpPr/>
          <p:nvPr/>
        </p:nvSpPr>
        <p:spPr>
          <a:xfrm>
            <a:off x="1669200" y="539500"/>
            <a:ext cx="5805600" cy="3391200"/>
          </a:xfrm>
          <a:prstGeom prst="roundRect">
            <a:avLst>
              <a:gd name="adj" fmla="val 6914"/>
            </a:avLst>
          </a:prstGeom>
          <a:solidFill>
            <a:schemeClr val="accent1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66" name="Google Shape;266;p30"/>
          <p:cNvPicPr preferRelativeResize="0"/>
          <p:nvPr/>
        </p:nvPicPr>
        <p:blipFill rotWithShape="1">
          <a:blip r:embed="rId3">
            <a:alphaModFix/>
          </a:blip>
          <a:srcRect r="6542" b="20590"/>
          <a:stretch/>
        </p:blipFill>
        <p:spPr>
          <a:xfrm rot="-5400000">
            <a:off x="5725627" y="1095902"/>
            <a:ext cx="4514273" cy="2322474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30"/>
          <p:cNvSpPr txBox="1">
            <a:spLocks noGrp="1"/>
          </p:cNvSpPr>
          <p:nvPr>
            <p:ph type="title"/>
          </p:nvPr>
        </p:nvSpPr>
        <p:spPr>
          <a:xfrm>
            <a:off x="2276963" y="678112"/>
            <a:ext cx="4294800" cy="87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68" name="Google Shape;268;p30"/>
          <p:cNvSpPr txBox="1">
            <a:spLocks noGrp="1"/>
          </p:cNvSpPr>
          <p:nvPr>
            <p:ph type="subTitle" idx="1"/>
          </p:nvPr>
        </p:nvSpPr>
        <p:spPr>
          <a:xfrm>
            <a:off x="2707013" y="1689775"/>
            <a:ext cx="3434700" cy="109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269" name="Google Shape;269;p30"/>
          <p:cNvSpPr txBox="1"/>
          <p:nvPr/>
        </p:nvSpPr>
        <p:spPr>
          <a:xfrm>
            <a:off x="2364713" y="2972000"/>
            <a:ext cx="4119300" cy="7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CREDITS: This presentation template was created by </a:t>
            </a:r>
            <a:r>
              <a:rPr lang="en" b="1">
                <a:solidFill>
                  <a:schemeClr val="lt1"/>
                </a:solidFill>
                <a:uFill>
                  <a:noFill/>
                </a:uFill>
                <a:latin typeface="Quicksand"/>
                <a:ea typeface="Quicksand"/>
                <a:cs typeface="Quicksand"/>
                <a:sym typeface="Quicksand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, including icons by </a:t>
            </a:r>
            <a:r>
              <a:rPr lang="en" b="1">
                <a:solidFill>
                  <a:schemeClr val="lt1"/>
                </a:solidFill>
                <a:uFill>
                  <a:noFill/>
                </a:uFill>
                <a:latin typeface="Quicksand"/>
                <a:ea typeface="Quicksand"/>
                <a:cs typeface="Quicksand"/>
                <a:sym typeface="Quicksand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, and infographics &amp; images by </a:t>
            </a:r>
            <a:r>
              <a:rPr lang="en" b="1">
                <a:solidFill>
                  <a:schemeClr val="lt1"/>
                </a:solidFill>
                <a:uFill>
                  <a:noFill/>
                </a:uFill>
                <a:latin typeface="Quicksand"/>
                <a:ea typeface="Quicksand"/>
                <a:cs typeface="Quicksand"/>
                <a:sym typeface="Quicksand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b="1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1" name="Google Shape;271;p31"/>
          <p:cNvPicPr preferRelativeResize="0"/>
          <p:nvPr/>
        </p:nvPicPr>
        <p:blipFill rotWithShape="1">
          <a:blip r:embed="rId2">
            <a:alphaModFix amt="79000"/>
          </a:blip>
          <a:srcRect t="39375" r="34742"/>
          <a:stretch/>
        </p:blipFill>
        <p:spPr>
          <a:xfrm flipH="1">
            <a:off x="1" y="0"/>
            <a:ext cx="2821699" cy="2621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31"/>
          <p:cNvPicPr preferRelativeResize="0"/>
          <p:nvPr/>
        </p:nvPicPr>
        <p:blipFill rotWithShape="1">
          <a:blip r:embed="rId2">
            <a:alphaModFix amt="79000"/>
          </a:blip>
          <a:srcRect t="39375" r="34742"/>
          <a:stretch/>
        </p:blipFill>
        <p:spPr>
          <a:xfrm rot="10800000" flipH="1">
            <a:off x="6322301" y="2522175"/>
            <a:ext cx="2821699" cy="2621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31"/>
          <p:cNvPicPr preferRelativeResize="0"/>
          <p:nvPr/>
        </p:nvPicPr>
        <p:blipFill rotWithShape="1">
          <a:blip r:embed="rId3">
            <a:alphaModFix/>
          </a:blip>
          <a:srcRect r="35542" b="17108"/>
          <a:stretch/>
        </p:blipFill>
        <p:spPr>
          <a:xfrm>
            <a:off x="6030425" y="2719250"/>
            <a:ext cx="3113574" cy="242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31"/>
          <p:cNvPicPr preferRelativeResize="0"/>
          <p:nvPr/>
        </p:nvPicPr>
        <p:blipFill rotWithShape="1">
          <a:blip r:embed="rId3">
            <a:alphaModFix/>
          </a:blip>
          <a:srcRect r="6542" b="20590"/>
          <a:stretch/>
        </p:blipFill>
        <p:spPr>
          <a:xfrm rot="5400000" flipH="1">
            <a:off x="-1108798" y="1082927"/>
            <a:ext cx="4514273" cy="2322473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31"/>
          <p:cNvSpPr/>
          <p:nvPr/>
        </p:nvSpPr>
        <p:spPr>
          <a:xfrm>
            <a:off x="546300" y="775050"/>
            <a:ext cx="8051400" cy="3593400"/>
          </a:xfrm>
          <a:prstGeom prst="roundRect">
            <a:avLst>
              <a:gd name="adj" fmla="val 8278"/>
            </a:avLst>
          </a:prstGeom>
          <a:solidFill>
            <a:schemeClr val="accent1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7" name="Google Shape;277;p32"/>
          <p:cNvPicPr preferRelativeResize="0"/>
          <p:nvPr/>
        </p:nvPicPr>
        <p:blipFill rotWithShape="1">
          <a:blip r:embed="rId2">
            <a:alphaModFix amt="79000"/>
          </a:blip>
          <a:srcRect t="39375" r="34742"/>
          <a:stretch/>
        </p:blipFill>
        <p:spPr>
          <a:xfrm rot="10800000">
            <a:off x="1" y="2528252"/>
            <a:ext cx="2821699" cy="2621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32"/>
          <p:cNvPicPr preferRelativeResize="0"/>
          <p:nvPr/>
        </p:nvPicPr>
        <p:blipFill rotWithShape="1">
          <a:blip r:embed="rId2">
            <a:alphaModFix amt="79000"/>
          </a:blip>
          <a:srcRect t="39375" r="34742"/>
          <a:stretch/>
        </p:blipFill>
        <p:spPr>
          <a:xfrm>
            <a:off x="6322301" y="6077"/>
            <a:ext cx="2821699" cy="2621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32"/>
          <p:cNvPicPr preferRelativeResize="0"/>
          <p:nvPr/>
        </p:nvPicPr>
        <p:blipFill rotWithShape="1">
          <a:blip r:embed="rId3">
            <a:alphaModFix/>
          </a:blip>
          <a:srcRect r="35542" b="17108"/>
          <a:stretch/>
        </p:blipFill>
        <p:spPr>
          <a:xfrm rot="10800000" flipH="1">
            <a:off x="6030425" y="6079"/>
            <a:ext cx="3113574" cy="242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32"/>
          <p:cNvPicPr preferRelativeResize="0"/>
          <p:nvPr/>
        </p:nvPicPr>
        <p:blipFill rotWithShape="1">
          <a:blip r:embed="rId3">
            <a:alphaModFix/>
          </a:blip>
          <a:srcRect r="6542" b="20590"/>
          <a:stretch/>
        </p:blipFill>
        <p:spPr>
          <a:xfrm rot="5400000">
            <a:off x="-1108798" y="1744179"/>
            <a:ext cx="4514273" cy="2322473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32"/>
          <p:cNvSpPr/>
          <p:nvPr/>
        </p:nvSpPr>
        <p:spPr>
          <a:xfrm>
            <a:off x="546300" y="775050"/>
            <a:ext cx="8051400" cy="3593400"/>
          </a:xfrm>
          <a:prstGeom prst="roundRect">
            <a:avLst>
              <a:gd name="adj" fmla="val 8278"/>
            </a:avLst>
          </a:prstGeom>
          <a:solidFill>
            <a:schemeClr val="accent1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4"/>
          <p:cNvPicPr preferRelativeResize="0"/>
          <p:nvPr/>
        </p:nvPicPr>
        <p:blipFill rotWithShape="1">
          <a:blip r:embed="rId2">
            <a:alphaModFix amt="87000"/>
          </a:blip>
          <a:srcRect t="39375" r="34742"/>
          <a:stretch/>
        </p:blipFill>
        <p:spPr>
          <a:xfrm rot="10800000">
            <a:off x="0" y="3199750"/>
            <a:ext cx="2092324" cy="19437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25;p4"/>
          <p:cNvPicPr preferRelativeResize="0"/>
          <p:nvPr/>
        </p:nvPicPr>
        <p:blipFill rotWithShape="1">
          <a:blip r:embed="rId3">
            <a:alphaModFix/>
          </a:blip>
          <a:srcRect r="42419" b="19826"/>
          <a:stretch/>
        </p:blipFill>
        <p:spPr>
          <a:xfrm flipH="1">
            <a:off x="-2" y="2798725"/>
            <a:ext cx="2781327" cy="2344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26;p4"/>
          <p:cNvPicPr preferRelativeResize="0"/>
          <p:nvPr/>
        </p:nvPicPr>
        <p:blipFill rotWithShape="1">
          <a:blip r:embed="rId2">
            <a:alphaModFix amt="87000"/>
          </a:blip>
          <a:srcRect t="39375" r="34742"/>
          <a:stretch/>
        </p:blipFill>
        <p:spPr>
          <a:xfrm>
            <a:off x="7051675" y="0"/>
            <a:ext cx="2092324" cy="19437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27;p4"/>
          <p:cNvPicPr preferRelativeResize="0"/>
          <p:nvPr/>
        </p:nvPicPr>
        <p:blipFill rotWithShape="1">
          <a:blip r:embed="rId3">
            <a:alphaModFix/>
          </a:blip>
          <a:srcRect r="27525" b="20590"/>
          <a:stretch/>
        </p:blipFill>
        <p:spPr>
          <a:xfrm rot="-5400000">
            <a:off x="6227261" y="576112"/>
            <a:ext cx="3500652" cy="2322474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4"/>
          <p:cNvSpPr/>
          <p:nvPr/>
        </p:nvSpPr>
        <p:spPr>
          <a:xfrm>
            <a:off x="546300" y="1223917"/>
            <a:ext cx="8051400" cy="3593400"/>
          </a:xfrm>
          <a:prstGeom prst="roundRect">
            <a:avLst>
              <a:gd name="adj" fmla="val 8278"/>
            </a:avLst>
          </a:prstGeom>
          <a:solidFill>
            <a:schemeClr val="accent1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body" idx="1"/>
          </p:nvPr>
        </p:nvSpPr>
        <p:spPr>
          <a:xfrm>
            <a:off x="720000" y="1223925"/>
            <a:ext cx="7704000" cy="337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  <a:defRPr sz="1100"/>
            </a:lvl1pPr>
            <a:lvl2pPr marL="914400" lvl="1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AutoNum type="alphaLcPeriod"/>
              <a:defRPr sz="1600"/>
            </a:lvl2pPr>
            <a:lvl3pPr marL="1371600" lvl="2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AutoNum type="romanLcPeriod"/>
              <a:defRPr sz="1600"/>
            </a:lvl3pPr>
            <a:lvl4pPr marL="1828800" lvl="3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AutoNum type="arabicPeriod"/>
              <a:defRPr sz="1600"/>
            </a:lvl4pPr>
            <a:lvl5pPr marL="2286000" lvl="4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AutoNum type="alphaLcPeriod"/>
              <a:defRPr sz="1600"/>
            </a:lvl5pPr>
            <a:lvl6pPr marL="2743200" lvl="5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AutoNum type="romanLcPeriod"/>
              <a:defRPr sz="1600"/>
            </a:lvl6pPr>
            <a:lvl7pPr marL="3200400" lvl="6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AutoNum type="arabicPeriod"/>
              <a:defRPr sz="1600"/>
            </a:lvl7pPr>
            <a:lvl8pPr marL="3657600" lvl="7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AutoNum type="alphaLcPeriod"/>
              <a:defRPr sz="1600"/>
            </a:lvl8pPr>
            <a:lvl9pPr marL="4114800" lvl="8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AutoNum type="romanLcPeriod"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CUSTOM"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5"/>
          <p:cNvSpPr txBox="1">
            <a:spLocks noGrp="1"/>
          </p:cNvSpPr>
          <p:nvPr>
            <p:ph type="title"/>
          </p:nvPr>
        </p:nvSpPr>
        <p:spPr>
          <a:xfrm>
            <a:off x="1048350" y="323850"/>
            <a:ext cx="70473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5"/>
          <p:cNvPicPr preferRelativeResize="0"/>
          <p:nvPr/>
        </p:nvPicPr>
        <p:blipFill rotWithShape="1">
          <a:blip r:embed="rId2">
            <a:alphaModFix amt="79000"/>
          </a:blip>
          <a:srcRect t="39375" r="34742"/>
          <a:stretch/>
        </p:blipFill>
        <p:spPr>
          <a:xfrm>
            <a:off x="6322301" y="0"/>
            <a:ext cx="2821699" cy="2621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Google Shape;33;p5"/>
          <p:cNvPicPr preferRelativeResize="0"/>
          <p:nvPr/>
        </p:nvPicPr>
        <p:blipFill rotWithShape="1">
          <a:blip r:embed="rId3">
            <a:alphaModFix/>
          </a:blip>
          <a:srcRect r="35542" b="17108"/>
          <a:stretch/>
        </p:blipFill>
        <p:spPr>
          <a:xfrm rot="10800000" flipH="1">
            <a:off x="6030425" y="3"/>
            <a:ext cx="3113574" cy="242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Google Shape;34;p5"/>
          <p:cNvPicPr preferRelativeResize="0"/>
          <p:nvPr/>
        </p:nvPicPr>
        <p:blipFill rotWithShape="1">
          <a:blip r:embed="rId2">
            <a:alphaModFix amt="79000"/>
          </a:blip>
          <a:srcRect t="39375" r="34742"/>
          <a:stretch/>
        </p:blipFill>
        <p:spPr>
          <a:xfrm flipH="1">
            <a:off x="12901" y="-6075"/>
            <a:ext cx="2821699" cy="2621327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5"/>
          <p:cNvSpPr txBox="1">
            <a:spLocks noGrp="1"/>
          </p:cNvSpPr>
          <p:nvPr>
            <p:ph type="title"/>
          </p:nvPr>
        </p:nvSpPr>
        <p:spPr>
          <a:xfrm>
            <a:off x="1366500" y="3501475"/>
            <a:ext cx="22413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2500" b="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title" idx="2"/>
          </p:nvPr>
        </p:nvSpPr>
        <p:spPr>
          <a:xfrm>
            <a:off x="5536200" y="3501475"/>
            <a:ext cx="22413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2500" b="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1"/>
          </p:nvPr>
        </p:nvSpPr>
        <p:spPr>
          <a:xfrm>
            <a:off x="5536200" y="3870375"/>
            <a:ext cx="22413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ubTitle" idx="3"/>
          </p:nvPr>
        </p:nvSpPr>
        <p:spPr>
          <a:xfrm>
            <a:off x="1366500" y="3870375"/>
            <a:ext cx="22413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title" idx="4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pic>
        <p:nvPicPr>
          <p:cNvPr id="40" name="Google Shape;40;p5"/>
          <p:cNvPicPr preferRelativeResize="0"/>
          <p:nvPr/>
        </p:nvPicPr>
        <p:blipFill rotWithShape="1">
          <a:blip r:embed="rId3">
            <a:alphaModFix/>
          </a:blip>
          <a:srcRect r="6542" b="20590"/>
          <a:stretch/>
        </p:blipFill>
        <p:spPr>
          <a:xfrm rot="5400000" flipH="1">
            <a:off x="-1095898" y="1076852"/>
            <a:ext cx="4514273" cy="23224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oogle Shape;42;p6"/>
          <p:cNvPicPr preferRelativeResize="0"/>
          <p:nvPr/>
        </p:nvPicPr>
        <p:blipFill rotWithShape="1">
          <a:blip r:embed="rId2">
            <a:alphaModFix amt="79000"/>
          </a:blip>
          <a:srcRect t="39375" r="34742"/>
          <a:stretch/>
        </p:blipFill>
        <p:spPr>
          <a:xfrm rot="10800000" flipH="1">
            <a:off x="6309401" y="2524224"/>
            <a:ext cx="2821699" cy="2621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Google Shape;43;p6"/>
          <p:cNvPicPr preferRelativeResize="0"/>
          <p:nvPr/>
        </p:nvPicPr>
        <p:blipFill rotWithShape="1">
          <a:blip r:embed="rId3">
            <a:alphaModFix/>
          </a:blip>
          <a:srcRect r="6542" b="20590"/>
          <a:stretch/>
        </p:blipFill>
        <p:spPr>
          <a:xfrm rot="-5400000" flipH="1">
            <a:off x="5725627" y="1740152"/>
            <a:ext cx="4514273" cy="2322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Google Shape;44;p6"/>
          <p:cNvPicPr preferRelativeResize="0"/>
          <p:nvPr/>
        </p:nvPicPr>
        <p:blipFill rotWithShape="1">
          <a:blip r:embed="rId2">
            <a:alphaModFix amt="79000"/>
          </a:blip>
          <a:srcRect t="39375" r="34742"/>
          <a:stretch/>
        </p:blipFill>
        <p:spPr>
          <a:xfrm flipH="1">
            <a:off x="-3374" y="0"/>
            <a:ext cx="2821699" cy="2621327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6"/>
          <p:cNvSpPr/>
          <p:nvPr/>
        </p:nvSpPr>
        <p:spPr>
          <a:xfrm>
            <a:off x="546300" y="1223925"/>
            <a:ext cx="8051400" cy="3513900"/>
          </a:xfrm>
          <a:prstGeom prst="roundRect">
            <a:avLst>
              <a:gd name="adj" fmla="val 8278"/>
            </a:avLst>
          </a:prstGeom>
          <a:solidFill>
            <a:schemeClr val="accent1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6" name="Google Shape;46;p6"/>
          <p:cNvPicPr preferRelativeResize="0"/>
          <p:nvPr/>
        </p:nvPicPr>
        <p:blipFill rotWithShape="1">
          <a:blip r:embed="rId3">
            <a:alphaModFix/>
          </a:blip>
          <a:srcRect r="35542" b="17108"/>
          <a:stretch/>
        </p:blipFill>
        <p:spPr>
          <a:xfrm rot="10800000">
            <a:off x="-12898" y="3"/>
            <a:ext cx="3113574" cy="2424250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6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7"/>
          <p:cNvPicPr preferRelativeResize="0"/>
          <p:nvPr/>
        </p:nvPicPr>
        <p:blipFill rotWithShape="1">
          <a:blip r:embed="rId2">
            <a:alphaModFix amt="79000"/>
          </a:blip>
          <a:srcRect t="39375" r="34742"/>
          <a:stretch/>
        </p:blipFill>
        <p:spPr>
          <a:xfrm rot="10800000">
            <a:off x="-12899" y="2522175"/>
            <a:ext cx="2821699" cy="2621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50;p7"/>
          <p:cNvPicPr preferRelativeResize="0"/>
          <p:nvPr/>
        </p:nvPicPr>
        <p:blipFill rotWithShape="1">
          <a:blip r:embed="rId3">
            <a:alphaModFix/>
          </a:blip>
          <a:srcRect r="6542" b="20590"/>
          <a:stretch/>
        </p:blipFill>
        <p:spPr>
          <a:xfrm rot="5400000">
            <a:off x="-1108798" y="1730627"/>
            <a:ext cx="4514273" cy="2322473"/>
          </a:xfrm>
          <a:prstGeom prst="rect">
            <a:avLst/>
          </a:prstGeom>
          <a:noFill/>
          <a:ln>
            <a:noFill/>
          </a:ln>
        </p:spPr>
      </p:pic>
      <p:pic>
        <p:nvPicPr>
          <p:cNvPr id="51" name="Google Shape;51;p7"/>
          <p:cNvPicPr preferRelativeResize="0"/>
          <p:nvPr/>
        </p:nvPicPr>
        <p:blipFill rotWithShape="1">
          <a:blip r:embed="rId2">
            <a:alphaModFix amt="79000"/>
          </a:blip>
          <a:srcRect t="39375" r="34742"/>
          <a:stretch/>
        </p:blipFill>
        <p:spPr>
          <a:xfrm rot="10800000" flipH="1">
            <a:off x="6322301" y="2522175"/>
            <a:ext cx="2821699" cy="2621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52;p7"/>
          <p:cNvPicPr preferRelativeResize="0"/>
          <p:nvPr/>
        </p:nvPicPr>
        <p:blipFill rotWithShape="1">
          <a:blip r:embed="rId3">
            <a:alphaModFix/>
          </a:blip>
          <a:srcRect t="23471" r="35542" b="17107"/>
          <a:stretch/>
        </p:blipFill>
        <p:spPr>
          <a:xfrm>
            <a:off x="6030425" y="3405625"/>
            <a:ext cx="3113574" cy="1737875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7"/>
          <p:cNvSpPr/>
          <p:nvPr/>
        </p:nvSpPr>
        <p:spPr>
          <a:xfrm>
            <a:off x="546300" y="1223925"/>
            <a:ext cx="8051400" cy="3513900"/>
          </a:xfrm>
          <a:prstGeom prst="roundRect">
            <a:avLst>
              <a:gd name="adj" fmla="val 8278"/>
            </a:avLst>
          </a:prstGeom>
          <a:solidFill>
            <a:schemeClr val="accent1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body" idx="1"/>
          </p:nvPr>
        </p:nvSpPr>
        <p:spPr>
          <a:xfrm>
            <a:off x="2028300" y="1937375"/>
            <a:ext cx="5087400" cy="209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/>
            </a:lvl1pPr>
            <a:lvl2pPr marL="914400" lvl="1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2pPr>
            <a:lvl3pPr marL="1371600" lvl="2" indent="-3238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■"/>
              <a:defRPr/>
            </a:lvl3pPr>
            <a:lvl4pPr marL="1828800" lvl="3" indent="-3238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●"/>
              <a:defRPr/>
            </a:lvl4pPr>
            <a:lvl5pPr marL="2286000" lvl="4" indent="-3238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○"/>
              <a:defRPr/>
            </a:lvl5pPr>
            <a:lvl6pPr marL="2743200" lvl="5" indent="-3238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■"/>
              <a:defRPr/>
            </a:lvl6pPr>
            <a:lvl7pPr marL="3200400" lvl="6" indent="-3111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●"/>
              <a:defRPr/>
            </a:lvl7pPr>
            <a:lvl8pPr marL="3657600" lvl="7" indent="-3111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○"/>
              <a:defRPr/>
            </a:lvl8pPr>
            <a:lvl9pPr marL="4114800" lvl="8" indent="-32385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8"/>
          <p:cNvPicPr preferRelativeResize="0"/>
          <p:nvPr/>
        </p:nvPicPr>
        <p:blipFill rotWithShape="1">
          <a:blip r:embed="rId2">
            <a:alphaModFix amt="79000"/>
          </a:blip>
          <a:srcRect t="39375" r="34742"/>
          <a:stretch/>
        </p:blipFill>
        <p:spPr>
          <a:xfrm rot="10800000">
            <a:off x="1" y="2509202"/>
            <a:ext cx="2821699" cy="2621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8"/>
          <p:cNvPicPr preferRelativeResize="0"/>
          <p:nvPr/>
        </p:nvPicPr>
        <p:blipFill rotWithShape="1">
          <a:blip r:embed="rId2">
            <a:alphaModFix amt="79000"/>
          </a:blip>
          <a:srcRect t="39375" r="34742"/>
          <a:stretch/>
        </p:blipFill>
        <p:spPr>
          <a:xfrm>
            <a:off x="6322301" y="-12973"/>
            <a:ext cx="2821699" cy="2621327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1414650" y="1202250"/>
            <a:ext cx="6314700" cy="273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9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pic>
        <p:nvPicPr>
          <p:cNvPr id="60" name="Google Shape;60;p8"/>
          <p:cNvPicPr preferRelativeResize="0"/>
          <p:nvPr/>
        </p:nvPicPr>
        <p:blipFill rotWithShape="1">
          <a:blip r:embed="rId3">
            <a:alphaModFix/>
          </a:blip>
          <a:srcRect r="35542" b="17108"/>
          <a:stretch/>
        </p:blipFill>
        <p:spPr>
          <a:xfrm rot="10800000" flipH="1">
            <a:off x="6030425" y="-12971"/>
            <a:ext cx="3113574" cy="242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8"/>
          <p:cNvPicPr preferRelativeResize="0"/>
          <p:nvPr/>
        </p:nvPicPr>
        <p:blipFill rotWithShape="1">
          <a:blip r:embed="rId3">
            <a:alphaModFix/>
          </a:blip>
          <a:srcRect r="6542" b="20590"/>
          <a:stretch/>
        </p:blipFill>
        <p:spPr>
          <a:xfrm rot="5400000">
            <a:off x="-1108798" y="1725129"/>
            <a:ext cx="4514273" cy="23224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"/>
          <p:cNvSpPr txBox="1">
            <a:spLocks noGrp="1"/>
          </p:cNvSpPr>
          <p:nvPr>
            <p:ph type="title"/>
          </p:nvPr>
        </p:nvSpPr>
        <p:spPr>
          <a:xfrm>
            <a:off x="4476100" y="539500"/>
            <a:ext cx="3954900" cy="136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pic>
        <p:nvPicPr>
          <p:cNvPr id="71" name="Google Shape;71;p10"/>
          <p:cNvPicPr preferRelativeResize="0"/>
          <p:nvPr/>
        </p:nvPicPr>
        <p:blipFill rotWithShape="1">
          <a:blip r:embed="rId2">
            <a:alphaModFix/>
          </a:blip>
          <a:srcRect r="35542" b="17108"/>
          <a:stretch/>
        </p:blipFill>
        <p:spPr>
          <a:xfrm>
            <a:off x="6030425" y="2728775"/>
            <a:ext cx="3113574" cy="242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0"/>
          <p:cNvPicPr preferRelativeResize="0"/>
          <p:nvPr/>
        </p:nvPicPr>
        <p:blipFill rotWithShape="1">
          <a:blip r:embed="rId2">
            <a:alphaModFix/>
          </a:blip>
          <a:srcRect r="6542" b="20590"/>
          <a:stretch/>
        </p:blipFill>
        <p:spPr>
          <a:xfrm rot="5400000" flipH="1">
            <a:off x="-1108798" y="1082927"/>
            <a:ext cx="4514273" cy="23224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1"/>
          <p:cNvPicPr preferRelativeResize="0"/>
          <p:nvPr/>
        </p:nvPicPr>
        <p:blipFill rotWithShape="1">
          <a:blip r:embed="rId2">
            <a:alphaModFix amt="79000"/>
          </a:blip>
          <a:srcRect t="39375" r="34742"/>
          <a:stretch/>
        </p:blipFill>
        <p:spPr>
          <a:xfrm flipH="1">
            <a:off x="12901" y="2"/>
            <a:ext cx="2821699" cy="2621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1"/>
          <p:cNvPicPr preferRelativeResize="0"/>
          <p:nvPr/>
        </p:nvPicPr>
        <p:blipFill rotWithShape="1">
          <a:blip r:embed="rId2">
            <a:alphaModFix amt="79000"/>
          </a:blip>
          <a:srcRect t="39375" r="34742"/>
          <a:stretch/>
        </p:blipFill>
        <p:spPr>
          <a:xfrm>
            <a:off x="6309401" y="2"/>
            <a:ext cx="2821699" cy="2621327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998550" y="1614770"/>
            <a:ext cx="7146900" cy="113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75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subTitle" idx="1"/>
          </p:nvPr>
        </p:nvSpPr>
        <p:spPr>
          <a:xfrm>
            <a:off x="2327550" y="3664780"/>
            <a:ext cx="4488900" cy="49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pic>
        <p:nvPicPr>
          <p:cNvPr id="78" name="Google Shape;78;p11"/>
          <p:cNvPicPr preferRelativeResize="0"/>
          <p:nvPr/>
        </p:nvPicPr>
        <p:blipFill rotWithShape="1">
          <a:blip r:embed="rId3">
            <a:alphaModFix/>
          </a:blip>
          <a:srcRect r="6542" b="20590"/>
          <a:stretch/>
        </p:blipFill>
        <p:spPr>
          <a:xfrm rot="-5400000">
            <a:off x="5725627" y="1076852"/>
            <a:ext cx="4514273" cy="2322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1"/>
          <p:cNvPicPr preferRelativeResize="0"/>
          <p:nvPr/>
        </p:nvPicPr>
        <p:blipFill rotWithShape="1">
          <a:blip r:embed="rId3">
            <a:alphaModFix/>
          </a:blip>
          <a:srcRect r="6542" b="20590"/>
          <a:stretch/>
        </p:blipFill>
        <p:spPr>
          <a:xfrm rot="5400000" flipH="1">
            <a:off x="-1095898" y="1076852"/>
            <a:ext cx="4514273" cy="23224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7750" y="539496"/>
            <a:ext cx="77085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Dosis"/>
              <a:buNone/>
              <a:defRPr sz="3500" b="1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92700" y="1351875"/>
            <a:ext cx="7711800" cy="32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Quicksand Medium"/>
              <a:buChar char="●"/>
              <a:defRPr sz="1500">
                <a:solidFill>
                  <a:schemeClr val="lt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marL="914400" lvl="1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Quicksand Medium"/>
              <a:buChar char="○"/>
              <a:defRPr sz="1500">
                <a:solidFill>
                  <a:schemeClr val="lt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2pPr>
            <a:lvl3pPr marL="1371600" lvl="2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Quicksand Medium"/>
              <a:buChar char="■"/>
              <a:defRPr sz="1500">
                <a:solidFill>
                  <a:schemeClr val="lt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3pPr>
            <a:lvl4pPr marL="1828800" lvl="3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Quicksand Medium"/>
              <a:buChar char="●"/>
              <a:defRPr sz="1500">
                <a:solidFill>
                  <a:schemeClr val="lt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4pPr>
            <a:lvl5pPr marL="2286000" lvl="4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Quicksand Medium"/>
              <a:buChar char="○"/>
              <a:defRPr sz="1500">
                <a:solidFill>
                  <a:schemeClr val="lt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5pPr>
            <a:lvl6pPr marL="2743200" lvl="5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Quicksand Medium"/>
              <a:buChar char="■"/>
              <a:defRPr sz="1500">
                <a:solidFill>
                  <a:schemeClr val="lt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6pPr>
            <a:lvl7pPr marL="3200400" lvl="6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Quicksand Medium"/>
              <a:buChar char="●"/>
              <a:defRPr sz="1500">
                <a:solidFill>
                  <a:schemeClr val="lt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7pPr>
            <a:lvl8pPr marL="3657600" lvl="7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Quicksand Medium"/>
              <a:buChar char="○"/>
              <a:defRPr sz="1500">
                <a:solidFill>
                  <a:schemeClr val="lt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8pPr>
            <a:lvl9pPr marL="4114800" lvl="8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Quicksand Medium"/>
              <a:buChar char="■"/>
              <a:defRPr sz="1500">
                <a:solidFill>
                  <a:schemeClr val="lt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8" r:id="rId19"/>
    <p:sldLayoutId id="2147483669" r:id="rId20"/>
    <p:sldLayoutId id="2147483670" r:id="rId21"/>
    <p:sldLayoutId id="2147483671" r:id="rId22"/>
    <p:sldLayoutId id="2147483672" r:id="rId23"/>
    <p:sldLayoutId id="2147483674" r:id="rId24"/>
    <p:sldLayoutId id="2147483675" r:id="rId25"/>
    <p:sldLayoutId id="2147483676" r:id="rId26"/>
    <p:sldLayoutId id="2147483677" r:id="rId27"/>
    <p:sldLayoutId id="2147483678" r:id="rId2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3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84" name="Google Shape;284;p33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Relationship Id="rId6" Type="http://schemas.microsoft.com/office/2007/relationships/hdphoto" Target="../media/hdphoto2.wdp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6"/>
          <p:cNvSpPr/>
          <p:nvPr/>
        </p:nvSpPr>
        <p:spPr>
          <a:xfrm>
            <a:off x="1216500" y="592377"/>
            <a:ext cx="6711000" cy="3092931"/>
          </a:xfrm>
          <a:prstGeom prst="roundRect">
            <a:avLst>
              <a:gd name="adj" fmla="val 8278"/>
            </a:avLst>
          </a:prstGeom>
          <a:solidFill>
            <a:schemeClr val="accent1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36"/>
          <p:cNvSpPr/>
          <p:nvPr/>
        </p:nvSpPr>
        <p:spPr>
          <a:xfrm>
            <a:off x="1216500" y="3930278"/>
            <a:ext cx="6711000" cy="868392"/>
          </a:xfrm>
          <a:prstGeom prst="roundRect">
            <a:avLst>
              <a:gd name="adj" fmla="val 20280"/>
            </a:avLst>
          </a:prstGeom>
          <a:solidFill>
            <a:schemeClr val="accent1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36"/>
          <p:cNvSpPr txBox="1">
            <a:spLocks noGrp="1"/>
          </p:cNvSpPr>
          <p:nvPr>
            <p:ph type="ctrTitle"/>
          </p:nvPr>
        </p:nvSpPr>
        <p:spPr>
          <a:xfrm>
            <a:off x="1073700" y="779026"/>
            <a:ext cx="6996600" cy="109470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3200" dirty="0">
                <a:solidFill>
                  <a:schemeClr val="dk2"/>
                </a:solidFill>
              </a:rPr>
              <a:t>COMPANHIA DE PRODUTIVIDADE </a:t>
            </a:r>
            <a:br>
              <a:rPr lang="en" sz="3200" dirty="0">
                <a:solidFill>
                  <a:schemeClr val="dk2"/>
                </a:solidFill>
              </a:rPr>
            </a:br>
            <a:r>
              <a:rPr lang="en" sz="3200" dirty="0">
                <a:solidFill>
                  <a:schemeClr val="dk2"/>
                </a:solidFill>
              </a:rPr>
              <a:t> </a:t>
            </a:r>
            <a:r>
              <a:rPr lang="en" sz="5500" b="0" dirty="0"/>
              <a:t>COMPROD</a:t>
            </a:r>
          </a:p>
        </p:txBody>
      </p:sp>
      <p:sp>
        <p:nvSpPr>
          <p:cNvPr id="295" name="Google Shape;295;p36"/>
          <p:cNvSpPr txBox="1">
            <a:spLocks noGrp="1"/>
          </p:cNvSpPr>
          <p:nvPr>
            <p:ph type="subTitle" idx="1"/>
          </p:nvPr>
        </p:nvSpPr>
        <p:spPr>
          <a:xfrm>
            <a:off x="2239557" y="3933615"/>
            <a:ext cx="4675669" cy="67840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lnSpc>
                <a:spcPct val="200000"/>
              </a:lnSpc>
            </a:pPr>
            <a:r>
              <a:rPr lang="en" dirty="0"/>
              <a:t>Diogo Nunes | Endryl Fiorotti | Felipe Esteves</a:t>
            </a:r>
            <a:endParaRPr lang="en-US" dirty="0"/>
          </a:p>
          <a:p>
            <a:pPr marL="0" indent="0"/>
            <a:r>
              <a:rPr lang="en" dirty="0"/>
              <a:t> Rafael Sampaio | Ricardo Soares</a:t>
            </a:r>
            <a:endParaRPr lang="en-US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FC68D74-4694-41B6-8B1F-9520864CA4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4760" y="1"/>
            <a:ext cx="1498929" cy="491836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11135F98-B4C5-D3DE-F7B1-C7F246793C9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835" r="2844"/>
          <a:stretch/>
        </p:blipFill>
        <p:spPr>
          <a:xfrm>
            <a:off x="2961408" y="1873729"/>
            <a:ext cx="3221183" cy="169891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8"/>
          <p:cNvSpPr/>
          <p:nvPr/>
        </p:nvSpPr>
        <p:spPr>
          <a:xfrm>
            <a:off x="546300" y="463300"/>
            <a:ext cx="8051400" cy="609600"/>
          </a:xfrm>
          <a:prstGeom prst="roundRect">
            <a:avLst>
              <a:gd name="adj" fmla="val 20280"/>
            </a:avLst>
          </a:prstGeom>
          <a:solidFill>
            <a:srgbClr val="2F1C5C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38"/>
          <p:cNvSpPr txBox="1">
            <a:spLocks noGrp="1"/>
          </p:cNvSpPr>
          <p:nvPr>
            <p:ph type="title" idx="9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SUMÁRIO</a:t>
            </a:r>
            <a:endParaRPr lang="en">
              <a:ea typeface="Fjalla One"/>
              <a:cs typeface="Fjalla One"/>
            </a:endParaRPr>
          </a:p>
        </p:txBody>
      </p:sp>
      <p:sp>
        <p:nvSpPr>
          <p:cNvPr id="309" name="Google Shape;309;p38"/>
          <p:cNvSpPr txBox="1">
            <a:spLocks noGrp="1"/>
          </p:cNvSpPr>
          <p:nvPr>
            <p:ph type="subTitle" idx="5"/>
          </p:nvPr>
        </p:nvSpPr>
        <p:spPr>
          <a:xfrm>
            <a:off x="5674213" y="2176993"/>
            <a:ext cx="2444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" dirty="0"/>
              <a:t>Site e Dashboard </a:t>
            </a:r>
            <a:endParaRPr lang="en-US" dirty="0"/>
          </a:p>
        </p:txBody>
      </p:sp>
      <p:sp>
        <p:nvSpPr>
          <p:cNvPr id="310" name="Google Shape;310;p38"/>
          <p:cNvSpPr txBox="1">
            <a:spLocks noGrp="1"/>
          </p:cNvSpPr>
          <p:nvPr>
            <p:ph type="title"/>
          </p:nvPr>
        </p:nvSpPr>
        <p:spPr>
          <a:xfrm>
            <a:off x="1897212" y="1833700"/>
            <a:ext cx="24414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CONTEXTO</a:t>
            </a:r>
          </a:p>
        </p:txBody>
      </p:sp>
      <p:sp>
        <p:nvSpPr>
          <p:cNvPr id="311" name="Google Shape;311;p38"/>
          <p:cNvSpPr txBox="1">
            <a:spLocks noGrp="1"/>
          </p:cNvSpPr>
          <p:nvPr>
            <p:ph type="subTitle" idx="1"/>
          </p:nvPr>
        </p:nvSpPr>
        <p:spPr>
          <a:xfrm>
            <a:off x="1897212" y="2204864"/>
            <a:ext cx="2444700" cy="46323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" dirty="0"/>
              <a:t>Sobre a empresa </a:t>
            </a:r>
            <a:endParaRPr lang="en-US" dirty="0"/>
          </a:p>
          <a:p>
            <a:pPr marL="0" indent="0"/>
            <a:r>
              <a:rPr lang="en" dirty="0"/>
              <a:t>COMPROD</a:t>
            </a:r>
          </a:p>
        </p:txBody>
      </p:sp>
      <p:sp>
        <p:nvSpPr>
          <p:cNvPr id="312" name="Google Shape;312;p38"/>
          <p:cNvSpPr txBox="1">
            <a:spLocks noGrp="1"/>
          </p:cNvSpPr>
          <p:nvPr>
            <p:ph type="title" idx="2"/>
          </p:nvPr>
        </p:nvSpPr>
        <p:spPr>
          <a:xfrm>
            <a:off x="1897212" y="3280410"/>
            <a:ext cx="24414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dirty="0"/>
              <a:t>DOCUMENTAÇÃO</a:t>
            </a:r>
          </a:p>
        </p:txBody>
      </p:sp>
      <p:sp>
        <p:nvSpPr>
          <p:cNvPr id="313" name="Google Shape;313;p38"/>
          <p:cNvSpPr txBox="1">
            <a:spLocks noGrp="1"/>
          </p:cNvSpPr>
          <p:nvPr>
            <p:ph type="subTitle" idx="3"/>
          </p:nvPr>
        </p:nvSpPr>
        <p:spPr>
          <a:xfrm>
            <a:off x="1897212" y="3630010"/>
            <a:ext cx="2444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" dirty="0"/>
              <a:t>Diagrama de Solução e manual de instalação</a:t>
            </a:r>
          </a:p>
        </p:txBody>
      </p:sp>
      <p:sp>
        <p:nvSpPr>
          <p:cNvPr id="314" name="Google Shape;314;p38"/>
          <p:cNvSpPr txBox="1">
            <a:spLocks noGrp="1"/>
          </p:cNvSpPr>
          <p:nvPr>
            <p:ph type="title" idx="4"/>
          </p:nvPr>
        </p:nvSpPr>
        <p:spPr>
          <a:xfrm>
            <a:off x="5674213" y="1827395"/>
            <a:ext cx="24414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PROJETO</a:t>
            </a:r>
          </a:p>
        </p:txBody>
      </p:sp>
      <p:sp>
        <p:nvSpPr>
          <p:cNvPr id="315" name="Google Shape;315;p38"/>
          <p:cNvSpPr/>
          <p:nvPr/>
        </p:nvSpPr>
        <p:spPr>
          <a:xfrm>
            <a:off x="914250" y="1833700"/>
            <a:ext cx="832200" cy="832200"/>
          </a:xfrm>
          <a:prstGeom prst="roundRect">
            <a:avLst>
              <a:gd name="adj" fmla="val 8278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38"/>
          <p:cNvSpPr txBox="1">
            <a:spLocks noGrp="1"/>
          </p:cNvSpPr>
          <p:nvPr>
            <p:ph type="title" idx="6"/>
          </p:nvPr>
        </p:nvSpPr>
        <p:spPr>
          <a:xfrm>
            <a:off x="963008" y="2025995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17" name="Google Shape;317;p38"/>
          <p:cNvSpPr/>
          <p:nvPr/>
        </p:nvSpPr>
        <p:spPr>
          <a:xfrm>
            <a:off x="914250" y="3281500"/>
            <a:ext cx="832200" cy="832200"/>
          </a:xfrm>
          <a:prstGeom prst="roundRect">
            <a:avLst>
              <a:gd name="adj" fmla="val 8278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38"/>
          <p:cNvSpPr txBox="1">
            <a:spLocks noGrp="1"/>
          </p:cNvSpPr>
          <p:nvPr>
            <p:ph type="title" idx="8"/>
          </p:nvPr>
        </p:nvSpPr>
        <p:spPr>
          <a:xfrm>
            <a:off x="962996" y="3473788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19" name="Google Shape;319;p38"/>
          <p:cNvSpPr/>
          <p:nvPr/>
        </p:nvSpPr>
        <p:spPr>
          <a:xfrm>
            <a:off x="4689613" y="1827395"/>
            <a:ext cx="832200" cy="832200"/>
          </a:xfrm>
          <a:prstGeom prst="roundRect">
            <a:avLst>
              <a:gd name="adj" fmla="val 8278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38"/>
          <p:cNvSpPr/>
          <p:nvPr/>
        </p:nvSpPr>
        <p:spPr>
          <a:xfrm>
            <a:off x="4689613" y="3275195"/>
            <a:ext cx="832200" cy="832200"/>
          </a:xfrm>
          <a:prstGeom prst="roundRect">
            <a:avLst>
              <a:gd name="adj" fmla="val 8278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38"/>
          <p:cNvSpPr txBox="1">
            <a:spLocks noGrp="1"/>
          </p:cNvSpPr>
          <p:nvPr>
            <p:ph type="title" idx="7"/>
          </p:nvPr>
        </p:nvSpPr>
        <p:spPr>
          <a:xfrm>
            <a:off x="4738371" y="2019695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22" name="Google Shape;322;p38"/>
          <p:cNvSpPr txBox="1">
            <a:spLocks noGrp="1"/>
          </p:cNvSpPr>
          <p:nvPr>
            <p:ph type="title" idx="15"/>
          </p:nvPr>
        </p:nvSpPr>
        <p:spPr>
          <a:xfrm>
            <a:off x="4738371" y="3458495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323" name="Google Shape;323;p38"/>
          <p:cNvSpPr txBox="1">
            <a:spLocks noGrp="1"/>
          </p:cNvSpPr>
          <p:nvPr>
            <p:ph type="title" idx="13"/>
          </p:nvPr>
        </p:nvSpPr>
        <p:spPr>
          <a:xfrm>
            <a:off x="5681408" y="3303921"/>
            <a:ext cx="2916292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HelpDesk</a:t>
            </a:r>
          </a:p>
        </p:txBody>
      </p:sp>
      <p:sp>
        <p:nvSpPr>
          <p:cNvPr id="324" name="Google Shape;324;p38"/>
          <p:cNvSpPr txBox="1">
            <a:spLocks noGrp="1"/>
          </p:cNvSpPr>
          <p:nvPr>
            <p:ph type="subTitle" idx="14"/>
          </p:nvPr>
        </p:nvSpPr>
        <p:spPr>
          <a:xfrm>
            <a:off x="5674213" y="3623705"/>
            <a:ext cx="2444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" dirty="0"/>
              <a:t>Ferramenta de suporte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0"/>
          <p:cNvSpPr/>
          <p:nvPr/>
        </p:nvSpPr>
        <p:spPr>
          <a:xfrm>
            <a:off x="546300" y="1223925"/>
            <a:ext cx="3881700" cy="3513900"/>
          </a:xfrm>
          <a:prstGeom prst="roundRect">
            <a:avLst>
              <a:gd name="adj" fmla="val 8278"/>
            </a:avLst>
          </a:prstGeom>
          <a:solidFill>
            <a:schemeClr val="accent1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40"/>
          <p:cNvSpPr/>
          <p:nvPr/>
        </p:nvSpPr>
        <p:spPr>
          <a:xfrm>
            <a:off x="4716000" y="1223925"/>
            <a:ext cx="3881700" cy="3513900"/>
          </a:xfrm>
          <a:prstGeom prst="roundRect">
            <a:avLst>
              <a:gd name="adj" fmla="val 8278"/>
            </a:avLst>
          </a:prstGeom>
          <a:solidFill>
            <a:schemeClr val="accent1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40"/>
          <p:cNvSpPr/>
          <p:nvPr/>
        </p:nvSpPr>
        <p:spPr>
          <a:xfrm>
            <a:off x="546300" y="463300"/>
            <a:ext cx="8051400" cy="609600"/>
          </a:xfrm>
          <a:prstGeom prst="roundRect">
            <a:avLst>
              <a:gd name="adj" fmla="val 20280"/>
            </a:avLst>
          </a:prstGeom>
          <a:solidFill>
            <a:schemeClr val="accent1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40"/>
          <p:cNvSpPr txBox="1">
            <a:spLocks noGrp="1"/>
          </p:cNvSpPr>
          <p:nvPr>
            <p:ph type="title"/>
          </p:nvPr>
        </p:nvSpPr>
        <p:spPr>
          <a:xfrm>
            <a:off x="996750" y="2909737"/>
            <a:ext cx="29808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/>
              <a:t>QUEM É A COMPROD</a:t>
            </a:r>
            <a:endParaRPr/>
          </a:p>
        </p:txBody>
      </p:sp>
      <p:sp>
        <p:nvSpPr>
          <p:cNvPr id="341" name="Google Shape;341;p40"/>
          <p:cNvSpPr txBox="1">
            <a:spLocks noGrp="1"/>
          </p:cNvSpPr>
          <p:nvPr>
            <p:ph type="title" idx="4"/>
          </p:nvPr>
        </p:nvSpPr>
        <p:spPr>
          <a:xfrm>
            <a:off x="720000" y="539498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CONTEXTO</a:t>
            </a:r>
          </a:p>
        </p:txBody>
      </p:sp>
      <p:sp>
        <p:nvSpPr>
          <p:cNvPr id="342" name="Google Shape;342;p40"/>
          <p:cNvSpPr txBox="1">
            <a:spLocks noGrp="1"/>
          </p:cNvSpPr>
          <p:nvPr>
            <p:ph type="title" idx="2"/>
          </p:nvPr>
        </p:nvSpPr>
        <p:spPr>
          <a:xfrm>
            <a:off x="5166450" y="2909737"/>
            <a:ext cx="29808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/>
              <a:t>QUAL O OBJETIVO</a:t>
            </a:r>
            <a:endParaRPr/>
          </a:p>
        </p:txBody>
      </p:sp>
      <p:sp>
        <p:nvSpPr>
          <p:cNvPr id="343" name="Google Shape;343;p40"/>
          <p:cNvSpPr txBox="1">
            <a:spLocks noGrp="1"/>
          </p:cNvSpPr>
          <p:nvPr>
            <p:ph type="subTitle" idx="1"/>
          </p:nvPr>
        </p:nvSpPr>
        <p:spPr>
          <a:xfrm>
            <a:off x="5166150" y="3268000"/>
            <a:ext cx="2981400" cy="101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Aumentar o nível de produtividade dos funcionários da empresa contratante.</a:t>
            </a:r>
            <a:endParaRPr/>
          </a:p>
        </p:txBody>
      </p:sp>
      <p:sp>
        <p:nvSpPr>
          <p:cNvPr id="344" name="Google Shape;344;p40"/>
          <p:cNvSpPr txBox="1">
            <a:spLocks noGrp="1"/>
          </p:cNvSpPr>
          <p:nvPr>
            <p:ph type="subTitle" idx="3"/>
          </p:nvPr>
        </p:nvSpPr>
        <p:spPr>
          <a:xfrm>
            <a:off x="996750" y="3205367"/>
            <a:ext cx="2980800" cy="101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Criada para transformar o local de trabalho em um ambiente mais saudável e confortável.</a:t>
            </a:r>
            <a:endParaRPr/>
          </a:p>
        </p:txBody>
      </p:sp>
      <p:sp>
        <p:nvSpPr>
          <p:cNvPr id="345" name="Google Shape;345;p40"/>
          <p:cNvSpPr/>
          <p:nvPr/>
        </p:nvSpPr>
        <p:spPr>
          <a:xfrm>
            <a:off x="1995300" y="1762775"/>
            <a:ext cx="983700" cy="910800"/>
          </a:xfrm>
          <a:prstGeom prst="roundRect">
            <a:avLst>
              <a:gd name="adj" fmla="val 8278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40"/>
          <p:cNvSpPr/>
          <p:nvPr/>
        </p:nvSpPr>
        <p:spPr>
          <a:xfrm>
            <a:off x="6165000" y="1762775"/>
            <a:ext cx="983700" cy="910800"/>
          </a:xfrm>
          <a:prstGeom prst="roundRect">
            <a:avLst>
              <a:gd name="adj" fmla="val 8278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12034;p90">
            <a:extLst>
              <a:ext uri="{FF2B5EF4-FFF2-40B4-BE49-F238E27FC236}">
                <a16:creationId xmlns:a16="http://schemas.microsoft.com/office/drawing/2014/main" id="{6AFB64C2-B8A8-4111-86E8-324EAAA0FE3C}"/>
              </a:ext>
            </a:extLst>
          </p:cNvPr>
          <p:cNvSpPr/>
          <p:nvPr/>
        </p:nvSpPr>
        <p:spPr>
          <a:xfrm>
            <a:off x="6319802" y="1855589"/>
            <a:ext cx="674095" cy="645402"/>
          </a:xfrm>
          <a:custGeom>
            <a:avLst/>
            <a:gdLst/>
            <a:ahLst/>
            <a:cxnLst/>
            <a:rect l="l" t="t" r="r" b="b"/>
            <a:pathLst>
              <a:path w="12193" h="11674" extrusionOk="0">
                <a:moveTo>
                  <a:pt x="9483" y="1174"/>
                </a:moveTo>
                <a:lnTo>
                  <a:pt x="9483" y="2308"/>
                </a:lnTo>
                <a:cubicBezTo>
                  <a:pt x="9483" y="2497"/>
                  <a:pt x="9641" y="2655"/>
                  <a:pt x="9830" y="2655"/>
                </a:cubicBezTo>
                <a:lnTo>
                  <a:pt x="10901" y="2655"/>
                </a:lnTo>
                <a:lnTo>
                  <a:pt x="9515" y="4041"/>
                </a:lnTo>
                <a:lnTo>
                  <a:pt x="8097" y="4041"/>
                </a:lnTo>
                <a:lnTo>
                  <a:pt x="8097" y="2560"/>
                </a:lnTo>
                <a:lnTo>
                  <a:pt x="9483" y="1174"/>
                </a:lnTo>
                <a:close/>
                <a:moveTo>
                  <a:pt x="4885" y="6181"/>
                </a:moveTo>
                <a:cubicBezTo>
                  <a:pt x="5033" y="6181"/>
                  <a:pt x="5183" y="6212"/>
                  <a:pt x="5325" y="6278"/>
                </a:cubicBezTo>
                <a:lnTo>
                  <a:pt x="4600" y="7003"/>
                </a:lnTo>
                <a:cubicBezTo>
                  <a:pt x="4474" y="7129"/>
                  <a:pt x="4474" y="7349"/>
                  <a:pt x="4600" y="7475"/>
                </a:cubicBezTo>
                <a:cubicBezTo>
                  <a:pt x="4663" y="7538"/>
                  <a:pt x="4750" y="7570"/>
                  <a:pt x="4836" y="7570"/>
                </a:cubicBezTo>
                <a:cubicBezTo>
                  <a:pt x="4923" y="7570"/>
                  <a:pt x="5010" y="7538"/>
                  <a:pt x="5073" y="7475"/>
                </a:cubicBezTo>
                <a:lnTo>
                  <a:pt x="5797" y="6751"/>
                </a:lnTo>
                <a:lnTo>
                  <a:pt x="5797" y="6751"/>
                </a:lnTo>
                <a:cubicBezTo>
                  <a:pt x="5986" y="7160"/>
                  <a:pt x="5892" y="7633"/>
                  <a:pt x="5577" y="7948"/>
                </a:cubicBezTo>
                <a:cubicBezTo>
                  <a:pt x="5388" y="8137"/>
                  <a:pt x="5128" y="8231"/>
                  <a:pt x="4864" y="8231"/>
                </a:cubicBezTo>
                <a:cubicBezTo>
                  <a:pt x="4600" y="8231"/>
                  <a:pt x="4332" y="8137"/>
                  <a:pt x="4127" y="7948"/>
                </a:cubicBezTo>
                <a:cubicBezTo>
                  <a:pt x="3749" y="7538"/>
                  <a:pt x="3749" y="6877"/>
                  <a:pt x="4127" y="6499"/>
                </a:cubicBezTo>
                <a:cubicBezTo>
                  <a:pt x="4333" y="6293"/>
                  <a:pt x="4606" y="6181"/>
                  <a:pt x="4885" y="6181"/>
                </a:cubicBezTo>
                <a:close/>
                <a:moveTo>
                  <a:pt x="4897" y="4831"/>
                </a:moveTo>
                <a:cubicBezTo>
                  <a:pt x="5396" y="4831"/>
                  <a:pt x="5890" y="4990"/>
                  <a:pt x="6301" y="5301"/>
                </a:cubicBezTo>
                <a:lnTo>
                  <a:pt x="5829" y="5774"/>
                </a:lnTo>
                <a:cubicBezTo>
                  <a:pt x="5553" y="5590"/>
                  <a:pt x="5233" y="5499"/>
                  <a:pt x="4911" y="5499"/>
                </a:cubicBezTo>
                <a:cubicBezTo>
                  <a:pt x="4460" y="5499"/>
                  <a:pt x="4004" y="5677"/>
                  <a:pt x="3655" y="6026"/>
                </a:cubicBezTo>
                <a:cubicBezTo>
                  <a:pt x="2993" y="6688"/>
                  <a:pt x="2993" y="7790"/>
                  <a:pt x="3655" y="8420"/>
                </a:cubicBezTo>
                <a:cubicBezTo>
                  <a:pt x="3986" y="8751"/>
                  <a:pt x="4427" y="8917"/>
                  <a:pt x="4864" y="8917"/>
                </a:cubicBezTo>
                <a:cubicBezTo>
                  <a:pt x="5301" y="8917"/>
                  <a:pt x="5734" y="8751"/>
                  <a:pt x="6049" y="8420"/>
                </a:cubicBezTo>
                <a:cubicBezTo>
                  <a:pt x="6648" y="7822"/>
                  <a:pt x="6742" y="6908"/>
                  <a:pt x="6301" y="6246"/>
                </a:cubicBezTo>
                <a:lnTo>
                  <a:pt x="6774" y="5774"/>
                </a:lnTo>
                <a:lnTo>
                  <a:pt x="6774" y="5774"/>
                </a:lnTo>
                <a:cubicBezTo>
                  <a:pt x="7467" y="6719"/>
                  <a:pt x="7404" y="8074"/>
                  <a:pt x="6585" y="8924"/>
                </a:cubicBezTo>
                <a:cubicBezTo>
                  <a:pt x="6112" y="9397"/>
                  <a:pt x="5498" y="9633"/>
                  <a:pt x="4883" y="9633"/>
                </a:cubicBezTo>
                <a:cubicBezTo>
                  <a:pt x="4269" y="9633"/>
                  <a:pt x="3655" y="9397"/>
                  <a:pt x="3182" y="8924"/>
                </a:cubicBezTo>
                <a:cubicBezTo>
                  <a:pt x="2237" y="7979"/>
                  <a:pt x="2237" y="6499"/>
                  <a:pt x="3182" y="5553"/>
                </a:cubicBezTo>
                <a:cubicBezTo>
                  <a:pt x="3667" y="5068"/>
                  <a:pt x="4286" y="4831"/>
                  <a:pt x="4897" y="4831"/>
                </a:cubicBezTo>
                <a:close/>
                <a:moveTo>
                  <a:pt x="4873" y="3463"/>
                </a:moveTo>
                <a:cubicBezTo>
                  <a:pt x="5728" y="3463"/>
                  <a:pt x="6583" y="3748"/>
                  <a:pt x="7278" y="4325"/>
                </a:cubicBezTo>
                <a:lnTo>
                  <a:pt x="6805" y="4797"/>
                </a:lnTo>
                <a:cubicBezTo>
                  <a:pt x="6228" y="4353"/>
                  <a:pt x="5533" y="4125"/>
                  <a:pt x="4844" y="4125"/>
                </a:cubicBezTo>
                <a:cubicBezTo>
                  <a:pt x="4065" y="4125"/>
                  <a:pt x="3294" y="4416"/>
                  <a:pt x="2710" y="5018"/>
                </a:cubicBezTo>
                <a:cubicBezTo>
                  <a:pt x="1481" y="6246"/>
                  <a:pt x="1481" y="8168"/>
                  <a:pt x="2710" y="9397"/>
                </a:cubicBezTo>
                <a:cubicBezTo>
                  <a:pt x="3324" y="10011"/>
                  <a:pt x="4112" y="10318"/>
                  <a:pt x="4899" y="10318"/>
                </a:cubicBezTo>
                <a:cubicBezTo>
                  <a:pt x="5687" y="10318"/>
                  <a:pt x="6474" y="10011"/>
                  <a:pt x="7089" y="9397"/>
                </a:cubicBezTo>
                <a:cubicBezTo>
                  <a:pt x="8223" y="8263"/>
                  <a:pt x="8255" y="6467"/>
                  <a:pt x="7309" y="5301"/>
                </a:cubicBezTo>
                <a:lnTo>
                  <a:pt x="7782" y="4829"/>
                </a:lnTo>
                <a:lnTo>
                  <a:pt x="7782" y="4829"/>
                </a:lnTo>
                <a:cubicBezTo>
                  <a:pt x="8979" y="6278"/>
                  <a:pt x="8885" y="8483"/>
                  <a:pt x="7530" y="9870"/>
                </a:cubicBezTo>
                <a:cubicBezTo>
                  <a:pt x="6790" y="10594"/>
                  <a:pt x="5821" y="10956"/>
                  <a:pt x="4856" y="10956"/>
                </a:cubicBezTo>
                <a:cubicBezTo>
                  <a:pt x="3891" y="10956"/>
                  <a:pt x="2930" y="10594"/>
                  <a:pt x="2206" y="9870"/>
                </a:cubicBezTo>
                <a:cubicBezTo>
                  <a:pt x="756" y="8420"/>
                  <a:pt x="756" y="6026"/>
                  <a:pt x="2206" y="4545"/>
                </a:cubicBezTo>
                <a:cubicBezTo>
                  <a:pt x="2941" y="3827"/>
                  <a:pt x="3907" y="3463"/>
                  <a:pt x="4873" y="3463"/>
                </a:cubicBezTo>
                <a:close/>
                <a:moveTo>
                  <a:pt x="9899" y="0"/>
                </a:moveTo>
                <a:cubicBezTo>
                  <a:pt x="9813" y="0"/>
                  <a:pt x="9722" y="32"/>
                  <a:pt x="9641" y="103"/>
                </a:cubicBezTo>
                <a:lnTo>
                  <a:pt x="7561" y="2182"/>
                </a:lnTo>
                <a:cubicBezTo>
                  <a:pt x="7467" y="2277"/>
                  <a:pt x="7435" y="2340"/>
                  <a:pt x="7435" y="2434"/>
                </a:cubicBezTo>
                <a:lnTo>
                  <a:pt x="7435" y="3600"/>
                </a:lnTo>
                <a:cubicBezTo>
                  <a:pt x="6670" y="3071"/>
                  <a:pt x="5769" y="2807"/>
                  <a:pt x="4868" y="2807"/>
                </a:cubicBezTo>
                <a:cubicBezTo>
                  <a:pt x="3731" y="2807"/>
                  <a:pt x="2595" y="3229"/>
                  <a:pt x="1733" y="4073"/>
                </a:cubicBezTo>
                <a:cubicBezTo>
                  <a:pt x="0" y="5805"/>
                  <a:pt x="0" y="8641"/>
                  <a:pt x="1733" y="10374"/>
                </a:cubicBezTo>
                <a:cubicBezTo>
                  <a:pt x="2599" y="11240"/>
                  <a:pt x="3741" y="11673"/>
                  <a:pt x="4883" y="11673"/>
                </a:cubicBezTo>
                <a:cubicBezTo>
                  <a:pt x="6026" y="11673"/>
                  <a:pt x="7168" y="11240"/>
                  <a:pt x="8034" y="10374"/>
                </a:cubicBezTo>
                <a:cubicBezTo>
                  <a:pt x="9578" y="8861"/>
                  <a:pt x="9735" y="6436"/>
                  <a:pt x="8538" y="4703"/>
                </a:cubicBezTo>
                <a:lnTo>
                  <a:pt x="9672" y="4703"/>
                </a:lnTo>
                <a:cubicBezTo>
                  <a:pt x="9767" y="4703"/>
                  <a:pt x="9893" y="4671"/>
                  <a:pt x="9924" y="4608"/>
                </a:cubicBezTo>
                <a:lnTo>
                  <a:pt x="12004" y="2497"/>
                </a:lnTo>
                <a:cubicBezTo>
                  <a:pt x="12193" y="2308"/>
                  <a:pt x="12035" y="1962"/>
                  <a:pt x="11783" y="1962"/>
                </a:cubicBezTo>
                <a:lnTo>
                  <a:pt x="10239" y="1962"/>
                </a:lnTo>
                <a:lnTo>
                  <a:pt x="10239" y="355"/>
                </a:lnTo>
                <a:cubicBezTo>
                  <a:pt x="10239" y="141"/>
                  <a:pt x="10080" y="0"/>
                  <a:pt x="9899" y="0"/>
                </a:cubicBezTo>
                <a:close/>
              </a:path>
            </a:pathLst>
          </a:custGeom>
          <a:solidFill>
            <a:srgbClr val="4DF5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" name="Google Shape;12046;p90">
            <a:extLst>
              <a:ext uri="{FF2B5EF4-FFF2-40B4-BE49-F238E27FC236}">
                <a16:creationId xmlns:a16="http://schemas.microsoft.com/office/drawing/2014/main" id="{D6BF7899-16AE-4C79-9B18-DE5D5EED0007}"/>
              </a:ext>
            </a:extLst>
          </p:cNvPr>
          <p:cNvGrpSpPr/>
          <p:nvPr/>
        </p:nvGrpSpPr>
        <p:grpSpPr>
          <a:xfrm>
            <a:off x="2208447" y="1968031"/>
            <a:ext cx="557406" cy="558884"/>
            <a:chOff x="6679825" y="2693700"/>
            <a:chExt cx="257875" cy="258575"/>
          </a:xfrm>
          <a:solidFill>
            <a:srgbClr val="4DF5FD"/>
          </a:solidFill>
        </p:grpSpPr>
        <p:sp>
          <p:nvSpPr>
            <p:cNvPr id="35" name="Google Shape;12047;p90">
              <a:extLst>
                <a:ext uri="{FF2B5EF4-FFF2-40B4-BE49-F238E27FC236}">
                  <a16:creationId xmlns:a16="http://schemas.microsoft.com/office/drawing/2014/main" id="{DA8BAD13-76E3-43C9-8B06-E0EFE17601E4}"/>
                </a:ext>
              </a:extLst>
            </p:cNvPr>
            <p:cNvSpPr/>
            <p:nvPr/>
          </p:nvSpPr>
          <p:spPr>
            <a:xfrm>
              <a:off x="6679825" y="2693700"/>
              <a:ext cx="257875" cy="258575"/>
            </a:xfrm>
            <a:custGeom>
              <a:avLst/>
              <a:gdLst/>
              <a:ahLst/>
              <a:cxnLst/>
              <a:rect l="l" t="t" r="r" b="b"/>
              <a:pathLst>
                <a:path w="10315" h="10343" extrusionOk="0">
                  <a:moveTo>
                    <a:pt x="5102" y="670"/>
                  </a:moveTo>
                  <a:cubicBezTo>
                    <a:pt x="5604" y="670"/>
                    <a:pt x="6022" y="1088"/>
                    <a:pt x="6022" y="1562"/>
                  </a:cubicBezTo>
                  <a:cubicBezTo>
                    <a:pt x="6022" y="2063"/>
                    <a:pt x="5604" y="2481"/>
                    <a:pt x="5102" y="2481"/>
                  </a:cubicBezTo>
                  <a:cubicBezTo>
                    <a:pt x="4600" y="2481"/>
                    <a:pt x="4182" y="2063"/>
                    <a:pt x="4182" y="1562"/>
                  </a:cubicBezTo>
                  <a:cubicBezTo>
                    <a:pt x="4182" y="1088"/>
                    <a:pt x="4600" y="670"/>
                    <a:pt x="5102" y="670"/>
                  </a:cubicBezTo>
                  <a:close/>
                  <a:moveTo>
                    <a:pt x="1757" y="1896"/>
                  </a:moveTo>
                  <a:cubicBezTo>
                    <a:pt x="2063" y="1896"/>
                    <a:pt x="2342" y="2175"/>
                    <a:pt x="2342" y="2481"/>
                  </a:cubicBezTo>
                  <a:cubicBezTo>
                    <a:pt x="2342" y="2788"/>
                    <a:pt x="2063" y="3067"/>
                    <a:pt x="1757" y="3067"/>
                  </a:cubicBezTo>
                  <a:cubicBezTo>
                    <a:pt x="1422" y="3067"/>
                    <a:pt x="1143" y="2788"/>
                    <a:pt x="1143" y="2481"/>
                  </a:cubicBezTo>
                  <a:cubicBezTo>
                    <a:pt x="1143" y="2119"/>
                    <a:pt x="1422" y="1896"/>
                    <a:pt x="1757" y="1896"/>
                  </a:cubicBezTo>
                  <a:close/>
                  <a:moveTo>
                    <a:pt x="8447" y="1896"/>
                  </a:moveTo>
                  <a:cubicBezTo>
                    <a:pt x="8781" y="1896"/>
                    <a:pt x="9032" y="2175"/>
                    <a:pt x="9032" y="2481"/>
                  </a:cubicBezTo>
                  <a:cubicBezTo>
                    <a:pt x="9032" y="2788"/>
                    <a:pt x="8753" y="3067"/>
                    <a:pt x="8447" y="3067"/>
                  </a:cubicBezTo>
                  <a:cubicBezTo>
                    <a:pt x="8112" y="3067"/>
                    <a:pt x="7834" y="2788"/>
                    <a:pt x="7834" y="2481"/>
                  </a:cubicBezTo>
                  <a:cubicBezTo>
                    <a:pt x="7834" y="2119"/>
                    <a:pt x="8112" y="1896"/>
                    <a:pt x="8447" y="1896"/>
                  </a:cubicBezTo>
                  <a:close/>
                  <a:moveTo>
                    <a:pt x="1701" y="3624"/>
                  </a:moveTo>
                  <a:cubicBezTo>
                    <a:pt x="2370" y="3624"/>
                    <a:pt x="2927" y="4182"/>
                    <a:pt x="2927" y="4851"/>
                  </a:cubicBezTo>
                  <a:lnTo>
                    <a:pt x="2927" y="6412"/>
                  </a:lnTo>
                  <a:cubicBezTo>
                    <a:pt x="2955" y="6635"/>
                    <a:pt x="2816" y="6719"/>
                    <a:pt x="2649" y="6719"/>
                  </a:cubicBezTo>
                  <a:cubicBezTo>
                    <a:pt x="2481" y="6719"/>
                    <a:pt x="2342" y="6858"/>
                    <a:pt x="2342" y="7053"/>
                  </a:cubicBezTo>
                  <a:lnTo>
                    <a:pt x="2342" y="8865"/>
                  </a:lnTo>
                  <a:cubicBezTo>
                    <a:pt x="2342" y="9032"/>
                    <a:pt x="2203" y="9172"/>
                    <a:pt x="2035" y="9172"/>
                  </a:cubicBezTo>
                  <a:lnTo>
                    <a:pt x="1422" y="9172"/>
                  </a:lnTo>
                  <a:cubicBezTo>
                    <a:pt x="1255" y="9172"/>
                    <a:pt x="1116" y="9032"/>
                    <a:pt x="1116" y="8865"/>
                  </a:cubicBezTo>
                  <a:lnTo>
                    <a:pt x="1116" y="7053"/>
                  </a:lnTo>
                  <a:cubicBezTo>
                    <a:pt x="1116" y="6858"/>
                    <a:pt x="976" y="6719"/>
                    <a:pt x="809" y="6719"/>
                  </a:cubicBezTo>
                  <a:cubicBezTo>
                    <a:pt x="642" y="6719"/>
                    <a:pt x="502" y="6579"/>
                    <a:pt x="502" y="6412"/>
                  </a:cubicBezTo>
                  <a:lnTo>
                    <a:pt x="502" y="4851"/>
                  </a:lnTo>
                  <a:cubicBezTo>
                    <a:pt x="502" y="4182"/>
                    <a:pt x="1060" y="3624"/>
                    <a:pt x="1701" y="3624"/>
                  </a:cubicBezTo>
                  <a:close/>
                  <a:moveTo>
                    <a:pt x="8391" y="3624"/>
                  </a:moveTo>
                  <a:cubicBezTo>
                    <a:pt x="9060" y="3624"/>
                    <a:pt x="9618" y="4182"/>
                    <a:pt x="9618" y="4851"/>
                  </a:cubicBezTo>
                  <a:lnTo>
                    <a:pt x="9618" y="6440"/>
                  </a:lnTo>
                  <a:lnTo>
                    <a:pt x="9645" y="6440"/>
                  </a:lnTo>
                  <a:cubicBezTo>
                    <a:pt x="9645" y="6635"/>
                    <a:pt x="9506" y="6774"/>
                    <a:pt x="9339" y="6774"/>
                  </a:cubicBezTo>
                  <a:cubicBezTo>
                    <a:pt x="9172" y="6774"/>
                    <a:pt x="9032" y="6914"/>
                    <a:pt x="9032" y="7081"/>
                  </a:cubicBezTo>
                  <a:lnTo>
                    <a:pt x="9032" y="8893"/>
                  </a:lnTo>
                  <a:cubicBezTo>
                    <a:pt x="9032" y="9060"/>
                    <a:pt x="8893" y="9199"/>
                    <a:pt x="8726" y="9199"/>
                  </a:cubicBezTo>
                  <a:lnTo>
                    <a:pt x="8112" y="9199"/>
                  </a:lnTo>
                  <a:cubicBezTo>
                    <a:pt x="7945" y="9199"/>
                    <a:pt x="7806" y="9060"/>
                    <a:pt x="7806" y="8893"/>
                  </a:cubicBezTo>
                  <a:lnTo>
                    <a:pt x="7806" y="7053"/>
                  </a:lnTo>
                  <a:cubicBezTo>
                    <a:pt x="7806" y="6858"/>
                    <a:pt x="7666" y="6719"/>
                    <a:pt x="7499" y="6719"/>
                  </a:cubicBezTo>
                  <a:cubicBezTo>
                    <a:pt x="7332" y="6719"/>
                    <a:pt x="7192" y="6579"/>
                    <a:pt x="7192" y="6412"/>
                  </a:cubicBezTo>
                  <a:lnTo>
                    <a:pt x="7192" y="4851"/>
                  </a:lnTo>
                  <a:cubicBezTo>
                    <a:pt x="7192" y="4182"/>
                    <a:pt x="7750" y="3624"/>
                    <a:pt x="8391" y="3624"/>
                  </a:cubicBezTo>
                  <a:close/>
                  <a:moveTo>
                    <a:pt x="5381" y="3095"/>
                  </a:moveTo>
                  <a:cubicBezTo>
                    <a:pt x="6077" y="3234"/>
                    <a:pt x="6635" y="3875"/>
                    <a:pt x="6635" y="4600"/>
                  </a:cubicBezTo>
                  <a:lnTo>
                    <a:pt x="6635" y="6440"/>
                  </a:lnTo>
                  <a:cubicBezTo>
                    <a:pt x="6663" y="6635"/>
                    <a:pt x="6523" y="6719"/>
                    <a:pt x="6356" y="6719"/>
                  </a:cubicBezTo>
                  <a:cubicBezTo>
                    <a:pt x="6161" y="6719"/>
                    <a:pt x="6022" y="6858"/>
                    <a:pt x="6022" y="7053"/>
                  </a:cubicBezTo>
                  <a:lnTo>
                    <a:pt x="6022" y="9478"/>
                  </a:lnTo>
                  <a:cubicBezTo>
                    <a:pt x="6022" y="9645"/>
                    <a:pt x="5882" y="9785"/>
                    <a:pt x="5715" y="9785"/>
                  </a:cubicBezTo>
                  <a:lnTo>
                    <a:pt x="4461" y="9785"/>
                  </a:lnTo>
                  <a:cubicBezTo>
                    <a:pt x="4293" y="9785"/>
                    <a:pt x="4154" y="9645"/>
                    <a:pt x="4154" y="9478"/>
                  </a:cubicBezTo>
                  <a:lnTo>
                    <a:pt x="4154" y="7053"/>
                  </a:lnTo>
                  <a:cubicBezTo>
                    <a:pt x="4154" y="6858"/>
                    <a:pt x="4015" y="6719"/>
                    <a:pt x="3847" y="6719"/>
                  </a:cubicBezTo>
                  <a:cubicBezTo>
                    <a:pt x="3652" y="6719"/>
                    <a:pt x="3513" y="6579"/>
                    <a:pt x="3513" y="6412"/>
                  </a:cubicBezTo>
                  <a:lnTo>
                    <a:pt x="3513" y="4851"/>
                  </a:lnTo>
                  <a:lnTo>
                    <a:pt x="3513" y="4600"/>
                  </a:lnTo>
                  <a:cubicBezTo>
                    <a:pt x="3513" y="3875"/>
                    <a:pt x="4043" y="3234"/>
                    <a:pt x="4739" y="3095"/>
                  </a:cubicBezTo>
                  <a:lnTo>
                    <a:pt x="4739" y="5185"/>
                  </a:lnTo>
                  <a:cubicBezTo>
                    <a:pt x="4739" y="5381"/>
                    <a:pt x="4879" y="5520"/>
                    <a:pt x="5046" y="5520"/>
                  </a:cubicBezTo>
                  <a:cubicBezTo>
                    <a:pt x="5241" y="5520"/>
                    <a:pt x="5381" y="5381"/>
                    <a:pt x="5381" y="5185"/>
                  </a:cubicBezTo>
                  <a:lnTo>
                    <a:pt x="5381" y="3095"/>
                  </a:lnTo>
                  <a:close/>
                  <a:moveTo>
                    <a:pt x="5130" y="1"/>
                  </a:moveTo>
                  <a:cubicBezTo>
                    <a:pt x="4293" y="1"/>
                    <a:pt x="3624" y="670"/>
                    <a:pt x="3624" y="1506"/>
                  </a:cubicBezTo>
                  <a:cubicBezTo>
                    <a:pt x="3624" y="1952"/>
                    <a:pt x="3847" y="2370"/>
                    <a:pt x="4154" y="2649"/>
                  </a:cubicBezTo>
                  <a:cubicBezTo>
                    <a:pt x="3736" y="2872"/>
                    <a:pt x="3373" y="3234"/>
                    <a:pt x="3206" y="3652"/>
                  </a:cubicBezTo>
                  <a:cubicBezTo>
                    <a:pt x="3067" y="3485"/>
                    <a:pt x="2900" y="3346"/>
                    <a:pt x="2677" y="3234"/>
                  </a:cubicBezTo>
                  <a:cubicBezTo>
                    <a:pt x="2900" y="3039"/>
                    <a:pt x="3039" y="2732"/>
                    <a:pt x="3039" y="2398"/>
                  </a:cubicBezTo>
                  <a:cubicBezTo>
                    <a:pt x="3039" y="1757"/>
                    <a:pt x="2481" y="1199"/>
                    <a:pt x="1812" y="1199"/>
                  </a:cubicBezTo>
                  <a:cubicBezTo>
                    <a:pt x="1143" y="1199"/>
                    <a:pt x="586" y="1757"/>
                    <a:pt x="586" y="2398"/>
                  </a:cubicBezTo>
                  <a:cubicBezTo>
                    <a:pt x="586" y="2732"/>
                    <a:pt x="725" y="3039"/>
                    <a:pt x="948" y="3234"/>
                  </a:cubicBezTo>
                  <a:cubicBezTo>
                    <a:pt x="391" y="3569"/>
                    <a:pt x="1" y="4154"/>
                    <a:pt x="1" y="4851"/>
                  </a:cubicBezTo>
                  <a:lnTo>
                    <a:pt x="1" y="6412"/>
                  </a:lnTo>
                  <a:cubicBezTo>
                    <a:pt x="1" y="6802"/>
                    <a:pt x="251" y="7137"/>
                    <a:pt x="586" y="7276"/>
                  </a:cubicBezTo>
                  <a:lnTo>
                    <a:pt x="586" y="8865"/>
                  </a:lnTo>
                  <a:cubicBezTo>
                    <a:pt x="586" y="9339"/>
                    <a:pt x="1004" y="9757"/>
                    <a:pt x="1506" y="9757"/>
                  </a:cubicBezTo>
                  <a:lnTo>
                    <a:pt x="2091" y="9757"/>
                  </a:lnTo>
                  <a:cubicBezTo>
                    <a:pt x="2593" y="9757"/>
                    <a:pt x="3011" y="9339"/>
                    <a:pt x="3011" y="8865"/>
                  </a:cubicBezTo>
                  <a:lnTo>
                    <a:pt x="3011" y="7276"/>
                  </a:lnTo>
                  <a:cubicBezTo>
                    <a:pt x="3095" y="7248"/>
                    <a:pt x="3206" y="7192"/>
                    <a:pt x="3318" y="7109"/>
                  </a:cubicBezTo>
                  <a:cubicBezTo>
                    <a:pt x="3429" y="7192"/>
                    <a:pt x="3485" y="7248"/>
                    <a:pt x="3624" y="7276"/>
                  </a:cubicBezTo>
                  <a:lnTo>
                    <a:pt x="3624" y="9450"/>
                  </a:lnTo>
                  <a:cubicBezTo>
                    <a:pt x="3624" y="9924"/>
                    <a:pt x="4043" y="10342"/>
                    <a:pt x="4544" y="10342"/>
                  </a:cubicBezTo>
                  <a:lnTo>
                    <a:pt x="5799" y="10342"/>
                  </a:lnTo>
                  <a:cubicBezTo>
                    <a:pt x="6273" y="10342"/>
                    <a:pt x="6691" y="9924"/>
                    <a:pt x="6691" y="9450"/>
                  </a:cubicBezTo>
                  <a:lnTo>
                    <a:pt x="6691" y="7276"/>
                  </a:lnTo>
                  <a:cubicBezTo>
                    <a:pt x="6802" y="7248"/>
                    <a:pt x="6914" y="7192"/>
                    <a:pt x="6997" y="7109"/>
                  </a:cubicBezTo>
                  <a:cubicBezTo>
                    <a:pt x="7109" y="7192"/>
                    <a:pt x="7192" y="7248"/>
                    <a:pt x="7332" y="7276"/>
                  </a:cubicBezTo>
                  <a:lnTo>
                    <a:pt x="7332" y="8865"/>
                  </a:lnTo>
                  <a:cubicBezTo>
                    <a:pt x="7332" y="9339"/>
                    <a:pt x="7750" y="9757"/>
                    <a:pt x="8224" y="9757"/>
                  </a:cubicBezTo>
                  <a:lnTo>
                    <a:pt x="8809" y="9757"/>
                  </a:lnTo>
                  <a:cubicBezTo>
                    <a:pt x="9311" y="9757"/>
                    <a:pt x="9729" y="9339"/>
                    <a:pt x="9729" y="8865"/>
                  </a:cubicBezTo>
                  <a:lnTo>
                    <a:pt x="9729" y="7276"/>
                  </a:lnTo>
                  <a:cubicBezTo>
                    <a:pt x="10064" y="7137"/>
                    <a:pt x="10314" y="6830"/>
                    <a:pt x="10314" y="6412"/>
                  </a:cubicBezTo>
                  <a:lnTo>
                    <a:pt x="10314" y="4851"/>
                  </a:lnTo>
                  <a:cubicBezTo>
                    <a:pt x="10287" y="4210"/>
                    <a:pt x="9896" y="3596"/>
                    <a:pt x="9339" y="3318"/>
                  </a:cubicBezTo>
                  <a:cubicBezTo>
                    <a:pt x="9562" y="3095"/>
                    <a:pt x="9701" y="2788"/>
                    <a:pt x="9701" y="2481"/>
                  </a:cubicBezTo>
                  <a:cubicBezTo>
                    <a:pt x="9701" y="1812"/>
                    <a:pt x="9144" y="1255"/>
                    <a:pt x="8475" y="1255"/>
                  </a:cubicBezTo>
                  <a:cubicBezTo>
                    <a:pt x="7806" y="1255"/>
                    <a:pt x="7248" y="1812"/>
                    <a:pt x="7248" y="2481"/>
                  </a:cubicBezTo>
                  <a:cubicBezTo>
                    <a:pt x="7248" y="2788"/>
                    <a:pt x="7388" y="3095"/>
                    <a:pt x="7611" y="3318"/>
                  </a:cubicBezTo>
                  <a:cubicBezTo>
                    <a:pt x="7388" y="3429"/>
                    <a:pt x="7220" y="3569"/>
                    <a:pt x="7081" y="3736"/>
                  </a:cubicBezTo>
                  <a:cubicBezTo>
                    <a:pt x="6969" y="3485"/>
                    <a:pt x="6802" y="3290"/>
                    <a:pt x="6635" y="3067"/>
                  </a:cubicBezTo>
                  <a:cubicBezTo>
                    <a:pt x="6496" y="2927"/>
                    <a:pt x="6300" y="2788"/>
                    <a:pt x="6105" y="2677"/>
                  </a:cubicBezTo>
                  <a:cubicBezTo>
                    <a:pt x="6440" y="2370"/>
                    <a:pt x="6663" y="1952"/>
                    <a:pt x="6663" y="1534"/>
                  </a:cubicBezTo>
                  <a:cubicBezTo>
                    <a:pt x="6663" y="1116"/>
                    <a:pt x="6496" y="725"/>
                    <a:pt x="6217" y="447"/>
                  </a:cubicBezTo>
                  <a:cubicBezTo>
                    <a:pt x="5938" y="168"/>
                    <a:pt x="5520" y="1"/>
                    <a:pt x="513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2048;p90">
              <a:extLst>
                <a:ext uri="{FF2B5EF4-FFF2-40B4-BE49-F238E27FC236}">
                  <a16:creationId xmlns:a16="http://schemas.microsoft.com/office/drawing/2014/main" id="{1E20CBFC-2BBC-40A2-A9D9-4E4DC4E41B87}"/>
                </a:ext>
              </a:extLst>
            </p:cNvPr>
            <p:cNvSpPr/>
            <p:nvPr/>
          </p:nvSpPr>
          <p:spPr>
            <a:xfrm flipH="1">
              <a:off x="6679825" y="2693700"/>
              <a:ext cx="257875" cy="258575"/>
            </a:xfrm>
            <a:custGeom>
              <a:avLst/>
              <a:gdLst/>
              <a:ahLst/>
              <a:cxnLst/>
              <a:rect l="l" t="t" r="r" b="b"/>
              <a:pathLst>
                <a:path w="10315" h="10343" extrusionOk="0">
                  <a:moveTo>
                    <a:pt x="5102" y="670"/>
                  </a:moveTo>
                  <a:cubicBezTo>
                    <a:pt x="5604" y="670"/>
                    <a:pt x="6022" y="1088"/>
                    <a:pt x="6022" y="1562"/>
                  </a:cubicBezTo>
                  <a:cubicBezTo>
                    <a:pt x="6022" y="2063"/>
                    <a:pt x="5604" y="2481"/>
                    <a:pt x="5102" y="2481"/>
                  </a:cubicBezTo>
                  <a:cubicBezTo>
                    <a:pt x="4600" y="2481"/>
                    <a:pt x="4182" y="2063"/>
                    <a:pt x="4182" y="1562"/>
                  </a:cubicBezTo>
                  <a:cubicBezTo>
                    <a:pt x="4182" y="1088"/>
                    <a:pt x="4600" y="670"/>
                    <a:pt x="5102" y="670"/>
                  </a:cubicBezTo>
                  <a:close/>
                  <a:moveTo>
                    <a:pt x="1757" y="1896"/>
                  </a:moveTo>
                  <a:cubicBezTo>
                    <a:pt x="2063" y="1896"/>
                    <a:pt x="2342" y="2175"/>
                    <a:pt x="2342" y="2481"/>
                  </a:cubicBezTo>
                  <a:cubicBezTo>
                    <a:pt x="2342" y="2788"/>
                    <a:pt x="2063" y="3067"/>
                    <a:pt x="1757" y="3067"/>
                  </a:cubicBezTo>
                  <a:cubicBezTo>
                    <a:pt x="1422" y="3067"/>
                    <a:pt x="1143" y="2788"/>
                    <a:pt x="1143" y="2481"/>
                  </a:cubicBezTo>
                  <a:cubicBezTo>
                    <a:pt x="1143" y="2119"/>
                    <a:pt x="1422" y="1896"/>
                    <a:pt x="1757" y="1896"/>
                  </a:cubicBezTo>
                  <a:close/>
                  <a:moveTo>
                    <a:pt x="8447" y="1896"/>
                  </a:moveTo>
                  <a:cubicBezTo>
                    <a:pt x="8781" y="1896"/>
                    <a:pt x="9032" y="2175"/>
                    <a:pt x="9032" y="2481"/>
                  </a:cubicBezTo>
                  <a:cubicBezTo>
                    <a:pt x="9032" y="2788"/>
                    <a:pt x="8753" y="3067"/>
                    <a:pt x="8447" y="3067"/>
                  </a:cubicBezTo>
                  <a:cubicBezTo>
                    <a:pt x="8112" y="3067"/>
                    <a:pt x="7834" y="2788"/>
                    <a:pt x="7834" y="2481"/>
                  </a:cubicBezTo>
                  <a:cubicBezTo>
                    <a:pt x="7834" y="2119"/>
                    <a:pt x="8112" y="1896"/>
                    <a:pt x="8447" y="1896"/>
                  </a:cubicBezTo>
                  <a:close/>
                  <a:moveTo>
                    <a:pt x="1701" y="3624"/>
                  </a:moveTo>
                  <a:cubicBezTo>
                    <a:pt x="2370" y="3624"/>
                    <a:pt x="2927" y="4182"/>
                    <a:pt x="2927" y="4851"/>
                  </a:cubicBezTo>
                  <a:lnTo>
                    <a:pt x="2927" y="6412"/>
                  </a:lnTo>
                  <a:cubicBezTo>
                    <a:pt x="2955" y="6635"/>
                    <a:pt x="2816" y="6719"/>
                    <a:pt x="2649" y="6719"/>
                  </a:cubicBezTo>
                  <a:cubicBezTo>
                    <a:pt x="2481" y="6719"/>
                    <a:pt x="2342" y="6858"/>
                    <a:pt x="2342" y="7053"/>
                  </a:cubicBezTo>
                  <a:lnTo>
                    <a:pt x="2342" y="8865"/>
                  </a:lnTo>
                  <a:cubicBezTo>
                    <a:pt x="2342" y="9032"/>
                    <a:pt x="2203" y="9172"/>
                    <a:pt x="2035" y="9172"/>
                  </a:cubicBezTo>
                  <a:lnTo>
                    <a:pt x="1422" y="9172"/>
                  </a:lnTo>
                  <a:cubicBezTo>
                    <a:pt x="1255" y="9172"/>
                    <a:pt x="1116" y="9032"/>
                    <a:pt x="1116" y="8865"/>
                  </a:cubicBezTo>
                  <a:lnTo>
                    <a:pt x="1116" y="7053"/>
                  </a:lnTo>
                  <a:cubicBezTo>
                    <a:pt x="1116" y="6858"/>
                    <a:pt x="976" y="6719"/>
                    <a:pt x="809" y="6719"/>
                  </a:cubicBezTo>
                  <a:cubicBezTo>
                    <a:pt x="642" y="6719"/>
                    <a:pt x="502" y="6579"/>
                    <a:pt x="502" y="6412"/>
                  </a:cubicBezTo>
                  <a:lnTo>
                    <a:pt x="502" y="4851"/>
                  </a:lnTo>
                  <a:cubicBezTo>
                    <a:pt x="502" y="4182"/>
                    <a:pt x="1060" y="3624"/>
                    <a:pt x="1701" y="3624"/>
                  </a:cubicBezTo>
                  <a:close/>
                  <a:moveTo>
                    <a:pt x="8391" y="3624"/>
                  </a:moveTo>
                  <a:cubicBezTo>
                    <a:pt x="9060" y="3624"/>
                    <a:pt x="9618" y="4182"/>
                    <a:pt x="9618" y="4851"/>
                  </a:cubicBezTo>
                  <a:lnTo>
                    <a:pt x="9618" y="6440"/>
                  </a:lnTo>
                  <a:lnTo>
                    <a:pt x="9645" y="6440"/>
                  </a:lnTo>
                  <a:cubicBezTo>
                    <a:pt x="9645" y="6635"/>
                    <a:pt x="9506" y="6774"/>
                    <a:pt x="9339" y="6774"/>
                  </a:cubicBezTo>
                  <a:cubicBezTo>
                    <a:pt x="9172" y="6774"/>
                    <a:pt x="9032" y="6914"/>
                    <a:pt x="9032" y="7081"/>
                  </a:cubicBezTo>
                  <a:lnTo>
                    <a:pt x="9032" y="8893"/>
                  </a:lnTo>
                  <a:cubicBezTo>
                    <a:pt x="9032" y="9060"/>
                    <a:pt x="8893" y="9199"/>
                    <a:pt x="8726" y="9199"/>
                  </a:cubicBezTo>
                  <a:lnTo>
                    <a:pt x="8112" y="9199"/>
                  </a:lnTo>
                  <a:cubicBezTo>
                    <a:pt x="7945" y="9199"/>
                    <a:pt x="7806" y="9060"/>
                    <a:pt x="7806" y="8893"/>
                  </a:cubicBezTo>
                  <a:lnTo>
                    <a:pt x="7806" y="7053"/>
                  </a:lnTo>
                  <a:cubicBezTo>
                    <a:pt x="7806" y="6858"/>
                    <a:pt x="7666" y="6719"/>
                    <a:pt x="7499" y="6719"/>
                  </a:cubicBezTo>
                  <a:cubicBezTo>
                    <a:pt x="7332" y="6719"/>
                    <a:pt x="7192" y="6579"/>
                    <a:pt x="7192" y="6412"/>
                  </a:cubicBezTo>
                  <a:lnTo>
                    <a:pt x="7192" y="4851"/>
                  </a:lnTo>
                  <a:cubicBezTo>
                    <a:pt x="7192" y="4182"/>
                    <a:pt x="7750" y="3624"/>
                    <a:pt x="8391" y="3624"/>
                  </a:cubicBezTo>
                  <a:close/>
                  <a:moveTo>
                    <a:pt x="5381" y="3095"/>
                  </a:moveTo>
                  <a:cubicBezTo>
                    <a:pt x="6077" y="3234"/>
                    <a:pt x="6635" y="3875"/>
                    <a:pt x="6635" y="4600"/>
                  </a:cubicBezTo>
                  <a:lnTo>
                    <a:pt x="6635" y="6440"/>
                  </a:lnTo>
                  <a:cubicBezTo>
                    <a:pt x="6663" y="6635"/>
                    <a:pt x="6523" y="6719"/>
                    <a:pt x="6356" y="6719"/>
                  </a:cubicBezTo>
                  <a:cubicBezTo>
                    <a:pt x="6161" y="6719"/>
                    <a:pt x="6022" y="6858"/>
                    <a:pt x="6022" y="7053"/>
                  </a:cubicBezTo>
                  <a:lnTo>
                    <a:pt x="6022" y="9478"/>
                  </a:lnTo>
                  <a:cubicBezTo>
                    <a:pt x="6022" y="9645"/>
                    <a:pt x="5882" y="9785"/>
                    <a:pt x="5715" y="9785"/>
                  </a:cubicBezTo>
                  <a:lnTo>
                    <a:pt x="4461" y="9785"/>
                  </a:lnTo>
                  <a:cubicBezTo>
                    <a:pt x="4293" y="9785"/>
                    <a:pt x="4154" y="9645"/>
                    <a:pt x="4154" y="9478"/>
                  </a:cubicBezTo>
                  <a:lnTo>
                    <a:pt x="4154" y="7053"/>
                  </a:lnTo>
                  <a:cubicBezTo>
                    <a:pt x="4154" y="6858"/>
                    <a:pt x="4015" y="6719"/>
                    <a:pt x="3847" y="6719"/>
                  </a:cubicBezTo>
                  <a:cubicBezTo>
                    <a:pt x="3652" y="6719"/>
                    <a:pt x="3513" y="6579"/>
                    <a:pt x="3513" y="6412"/>
                  </a:cubicBezTo>
                  <a:lnTo>
                    <a:pt x="3513" y="4851"/>
                  </a:lnTo>
                  <a:lnTo>
                    <a:pt x="3513" y="4600"/>
                  </a:lnTo>
                  <a:cubicBezTo>
                    <a:pt x="3513" y="3875"/>
                    <a:pt x="4043" y="3234"/>
                    <a:pt x="4739" y="3095"/>
                  </a:cubicBezTo>
                  <a:lnTo>
                    <a:pt x="4739" y="5185"/>
                  </a:lnTo>
                  <a:cubicBezTo>
                    <a:pt x="4739" y="5381"/>
                    <a:pt x="4879" y="5520"/>
                    <a:pt x="5046" y="5520"/>
                  </a:cubicBezTo>
                  <a:cubicBezTo>
                    <a:pt x="5241" y="5520"/>
                    <a:pt x="5381" y="5381"/>
                    <a:pt x="5381" y="5185"/>
                  </a:cubicBezTo>
                  <a:lnTo>
                    <a:pt x="5381" y="3095"/>
                  </a:lnTo>
                  <a:close/>
                  <a:moveTo>
                    <a:pt x="5130" y="1"/>
                  </a:moveTo>
                  <a:cubicBezTo>
                    <a:pt x="4293" y="1"/>
                    <a:pt x="3624" y="670"/>
                    <a:pt x="3624" y="1506"/>
                  </a:cubicBezTo>
                  <a:cubicBezTo>
                    <a:pt x="3624" y="1952"/>
                    <a:pt x="3847" y="2370"/>
                    <a:pt x="4154" y="2649"/>
                  </a:cubicBezTo>
                  <a:cubicBezTo>
                    <a:pt x="3736" y="2872"/>
                    <a:pt x="3373" y="3234"/>
                    <a:pt x="3206" y="3652"/>
                  </a:cubicBezTo>
                  <a:cubicBezTo>
                    <a:pt x="3067" y="3485"/>
                    <a:pt x="2900" y="3346"/>
                    <a:pt x="2677" y="3234"/>
                  </a:cubicBezTo>
                  <a:cubicBezTo>
                    <a:pt x="2900" y="3039"/>
                    <a:pt x="3039" y="2732"/>
                    <a:pt x="3039" y="2398"/>
                  </a:cubicBezTo>
                  <a:cubicBezTo>
                    <a:pt x="3039" y="1757"/>
                    <a:pt x="2481" y="1199"/>
                    <a:pt x="1812" y="1199"/>
                  </a:cubicBezTo>
                  <a:cubicBezTo>
                    <a:pt x="1143" y="1199"/>
                    <a:pt x="586" y="1757"/>
                    <a:pt x="586" y="2398"/>
                  </a:cubicBezTo>
                  <a:cubicBezTo>
                    <a:pt x="586" y="2732"/>
                    <a:pt x="725" y="3039"/>
                    <a:pt x="948" y="3234"/>
                  </a:cubicBezTo>
                  <a:cubicBezTo>
                    <a:pt x="391" y="3569"/>
                    <a:pt x="1" y="4154"/>
                    <a:pt x="1" y="4851"/>
                  </a:cubicBezTo>
                  <a:lnTo>
                    <a:pt x="1" y="6412"/>
                  </a:lnTo>
                  <a:cubicBezTo>
                    <a:pt x="1" y="6802"/>
                    <a:pt x="251" y="7137"/>
                    <a:pt x="586" y="7276"/>
                  </a:cubicBezTo>
                  <a:lnTo>
                    <a:pt x="586" y="8865"/>
                  </a:lnTo>
                  <a:cubicBezTo>
                    <a:pt x="586" y="9339"/>
                    <a:pt x="1004" y="9757"/>
                    <a:pt x="1506" y="9757"/>
                  </a:cubicBezTo>
                  <a:lnTo>
                    <a:pt x="2091" y="9757"/>
                  </a:lnTo>
                  <a:cubicBezTo>
                    <a:pt x="2593" y="9757"/>
                    <a:pt x="3011" y="9339"/>
                    <a:pt x="3011" y="8865"/>
                  </a:cubicBezTo>
                  <a:lnTo>
                    <a:pt x="3011" y="7276"/>
                  </a:lnTo>
                  <a:cubicBezTo>
                    <a:pt x="3095" y="7248"/>
                    <a:pt x="3206" y="7192"/>
                    <a:pt x="3318" y="7109"/>
                  </a:cubicBezTo>
                  <a:cubicBezTo>
                    <a:pt x="3429" y="7192"/>
                    <a:pt x="3485" y="7248"/>
                    <a:pt x="3624" y="7276"/>
                  </a:cubicBezTo>
                  <a:lnTo>
                    <a:pt x="3624" y="9450"/>
                  </a:lnTo>
                  <a:cubicBezTo>
                    <a:pt x="3624" y="9924"/>
                    <a:pt x="4043" y="10342"/>
                    <a:pt x="4544" y="10342"/>
                  </a:cubicBezTo>
                  <a:lnTo>
                    <a:pt x="5799" y="10342"/>
                  </a:lnTo>
                  <a:cubicBezTo>
                    <a:pt x="6273" y="10342"/>
                    <a:pt x="6691" y="9924"/>
                    <a:pt x="6691" y="9450"/>
                  </a:cubicBezTo>
                  <a:lnTo>
                    <a:pt x="6691" y="7276"/>
                  </a:lnTo>
                  <a:cubicBezTo>
                    <a:pt x="6802" y="7248"/>
                    <a:pt x="6914" y="7192"/>
                    <a:pt x="6997" y="7109"/>
                  </a:cubicBezTo>
                  <a:cubicBezTo>
                    <a:pt x="7109" y="7192"/>
                    <a:pt x="7192" y="7248"/>
                    <a:pt x="7332" y="7276"/>
                  </a:cubicBezTo>
                  <a:lnTo>
                    <a:pt x="7332" y="8865"/>
                  </a:lnTo>
                  <a:cubicBezTo>
                    <a:pt x="7332" y="9339"/>
                    <a:pt x="7750" y="9757"/>
                    <a:pt x="8224" y="9757"/>
                  </a:cubicBezTo>
                  <a:lnTo>
                    <a:pt x="8809" y="9757"/>
                  </a:lnTo>
                  <a:cubicBezTo>
                    <a:pt x="9311" y="9757"/>
                    <a:pt x="9729" y="9339"/>
                    <a:pt x="9729" y="8865"/>
                  </a:cubicBezTo>
                  <a:lnTo>
                    <a:pt x="9729" y="7276"/>
                  </a:lnTo>
                  <a:cubicBezTo>
                    <a:pt x="10064" y="7137"/>
                    <a:pt x="10314" y="6830"/>
                    <a:pt x="10314" y="6412"/>
                  </a:cubicBezTo>
                  <a:lnTo>
                    <a:pt x="10314" y="4851"/>
                  </a:lnTo>
                  <a:cubicBezTo>
                    <a:pt x="10287" y="4210"/>
                    <a:pt x="9896" y="3596"/>
                    <a:pt x="9339" y="3318"/>
                  </a:cubicBezTo>
                  <a:cubicBezTo>
                    <a:pt x="9562" y="3095"/>
                    <a:pt x="9701" y="2788"/>
                    <a:pt x="9701" y="2481"/>
                  </a:cubicBezTo>
                  <a:cubicBezTo>
                    <a:pt x="9701" y="1812"/>
                    <a:pt x="9144" y="1255"/>
                    <a:pt x="8475" y="1255"/>
                  </a:cubicBezTo>
                  <a:cubicBezTo>
                    <a:pt x="7806" y="1255"/>
                    <a:pt x="7248" y="1812"/>
                    <a:pt x="7248" y="2481"/>
                  </a:cubicBezTo>
                  <a:cubicBezTo>
                    <a:pt x="7248" y="2788"/>
                    <a:pt x="7388" y="3095"/>
                    <a:pt x="7611" y="3318"/>
                  </a:cubicBezTo>
                  <a:cubicBezTo>
                    <a:pt x="7388" y="3429"/>
                    <a:pt x="7220" y="3569"/>
                    <a:pt x="7081" y="3736"/>
                  </a:cubicBezTo>
                  <a:cubicBezTo>
                    <a:pt x="6969" y="3485"/>
                    <a:pt x="6802" y="3290"/>
                    <a:pt x="6635" y="3067"/>
                  </a:cubicBezTo>
                  <a:cubicBezTo>
                    <a:pt x="6496" y="2927"/>
                    <a:pt x="6300" y="2788"/>
                    <a:pt x="6105" y="2677"/>
                  </a:cubicBezTo>
                  <a:cubicBezTo>
                    <a:pt x="6440" y="2370"/>
                    <a:pt x="6663" y="1952"/>
                    <a:pt x="6663" y="1534"/>
                  </a:cubicBezTo>
                  <a:cubicBezTo>
                    <a:pt x="6663" y="1116"/>
                    <a:pt x="6496" y="725"/>
                    <a:pt x="6217" y="447"/>
                  </a:cubicBezTo>
                  <a:cubicBezTo>
                    <a:pt x="5938" y="168"/>
                    <a:pt x="5520" y="1"/>
                    <a:pt x="513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49"/>
          <p:cNvSpPr/>
          <p:nvPr/>
        </p:nvSpPr>
        <p:spPr>
          <a:xfrm>
            <a:off x="546312" y="820125"/>
            <a:ext cx="2467821" cy="2058542"/>
          </a:xfrm>
          <a:prstGeom prst="roundRect">
            <a:avLst>
              <a:gd name="adj" fmla="val 8278"/>
            </a:avLst>
          </a:prstGeom>
          <a:solidFill>
            <a:schemeClr val="accent1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7" name="Google Shape;577;p49"/>
          <p:cNvSpPr/>
          <p:nvPr/>
        </p:nvSpPr>
        <p:spPr>
          <a:xfrm>
            <a:off x="3351976" y="292767"/>
            <a:ext cx="5542844" cy="4556667"/>
          </a:xfrm>
          <a:prstGeom prst="roundRect">
            <a:avLst>
              <a:gd name="adj" fmla="val 8278"/>
            </a:avLst>
          </a:prstGeom>
          <a:solidFill>
            <a:schemeClr val="accent1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8" name="Google Shape;578;p49"/>
          <p:cNvSpPr txBox="1">
            <a:spLocks noGrp="1"/>
          </p:cNvSpPr>
          <p:nvPr>
            <p:ph type="title"/>
          </p:nvPr>
        </p:nvSpPr>
        <p:spPr>
          <a:xfrm>
            <a:off x="616063" y="1159375"/>
            <a:ext cx="2307759" cy="13016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Diagrama de Solução</a:t>
            </a:r>
            <a:endParaRPr dirty="0"/>
          </a:p>
        </p:txBody>
      </p:sp>
      <p:pic>
        <p:nvPicPr>
          <p:cNvPr id="1028" name="Picture 4" descr="Diagrama&#10;&#10;Descrição gerada automaticamente">
            <a:extLst>
              <a:ext uri="{FF2B5EF4-FFF2-40B4-BE49-F238E27FC236}">
                <a16:creationId xmlns:a16="http://schemas.microsoft.com/office/drawing/2014/main" id="{C7FC5203-CA45-47B5-8476-5AC0F338C1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0702" y="611796"/>
            <a:ext cx="4758334" cy="3919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49"/>
          <p:cNvSpPr/>
          <p:nvPr/>
        </p:nvSpPr>
        <p:spPr>
          <a:xfrm>
            <a:off x="4752622" y="1072444"/>
            <a:ext cx="4016811" cy="1772356"/>
          </a:xfrm>
          <a:prstGeom prst="roundRect">
            <a:avLst>
              <a:gd name="adj" fmla="val 8278"/>
            </a:avLst>
          </a:prstGeom>
          <a:solidFill>
            <a:schemeClr val="accent1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7" name="Google Shape;577;p49"/>
          <p:cNvSpPr/>
          <p:nvPr/>
        </p:nvSpPr>
        <p:spPr>
          <a:xfrm>
            <a:off x="598310" y="169238"/>
            <a:ext cx="3601157" cy="4797873"/>
          </a:xfrm>
          <a:prstGeom prst="roundRect">
            <a:avLst>
              <a:gd name="adj" fmla="val 8278"/>
            </a:avLst>
          </a:prstGeom>
          <a:solidFill>
            <a:schemeClr val="accent1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8" name="Google Shape;578;p49"/>
          <p:cNvSpPr txBox="1">
            <a:spLocks noGrp="1"/>
          </p:cNvSpPr>
          <p:nvPr>
            <p:ph type="title"/>
          </p:nvPr>
        </p:nvSpPr>
        <p:spPr>
          <a:xfrm>
            <a:off x="4752622" y="1556612"/>
            <a:ext cx="4016811" cy="8040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Manual de instalação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61583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41"/>
          <p:cNvSpPr/>
          <p:nvPr/>
        </p:nvSpPr>
        <p:spPr>
          <a:xfrm>
            <a:off x="1216500" y="925370"/>
            <a:ext cx="6711000" cy="2513100"/>
          </a:xfrm>
          <a:prstGeom prst="roundRect">
            <a:avLst>
              <a:gd name="adj" fmla="val 8278"/>
            </a:avLst>
          </a:prstGeom>
          <a:solidFill>
            <a:schemeClr val="accent1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41"/>
          <p:cNvSpPr/>
          <p:nvPr/>
        </p:nvSpPr>
        <p:spPr>
          <a:xfrm>
            <a:off x="1216500" y="3608530"/>
            <a:ext cx="6711000" cy="609600"/>
          </a:xfrm>
          <a:prstGeom prst="roundRect">
            <a:avLst>
              <a:gd name="adj" fmla="val 20280"/>
            </a:avLst>
          </a:prstGeom>
          <a:solidFill>
            <a:schemeClr val="accent1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p41"/>
          <p:cNvSpPr txBox="1">
            <a:spLocks noGrp="1"/>
          </p:cNvSpPr>
          <p:nvPr>
            <p:ph type="title"/>
          </p:nvPr>
        </p:nvSpPr>
        <p:spPr>
          <a:xfrm>
            <a:off x="1518354" y="1787720"/>
            <a:ext cx="6107289" cy="78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dirty="0"/>
              <a:t>SITE e DASHBOARD </a:t>
            </a:r>
          </a:p>
        </p:txBody>
      </p:sp>
      <p:sp>
        <p:nvSpPr>
          <p:cNvPr id="376" name="Google Shape;376;p41"/>
          <p:cNvSpPr txBox="1">
            <a:spLocks noGrp="1"/>
          </p:cNvSpPr>
          <p:nvPr>
            <p:ph type="subTitle" idx="1"/>
          </p:nvPr>
        </p:nvSpPr>
        <p:spPr>
          <a:xfrm>
            <a:off x="1216499" y="3695980"/>
            <a:ext cx="6711000" cy="43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Site com a calculadora, login, cadastro e dashboards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73661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49"/>
          <p:cNvSpPr/>
          <p:nvPr/>
        </p:nvSpPr>
        <p:spPr>
          <a:xfrm>
            <a:off x="4752622" y="1072444"/>
            <a:ext cx="4016811" cy="1772356"/>
          </a:xfrm>
          <a:prstGeom prst="roundRect">
            <a:avLst>
              <a:gd name="adj" fmla="val 8278"/>
            </a:avLst>
          </a:prstGeom>
          <a:solidFill>
            <a:schemeClr val="accent1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7" name="Google Shape;577;p49"/>
          <p:cNvSpPr/>
          <p:nvPr/>
        </p:nvSpPr>
        <p:spPr>
          <a:xfrm>
            <a:off x="598310" y="169238"/>
            <a:ext cx="3601157" cy="4797873"/>
          </a:xfrm>
          <a:prstGeom prst="roundRect">
            <a:avLst>
              <a:gd name="adj" fmla="val 8278"/>
            </a:avLst>
          </a:prstGeom>
          <a:solidFill>
            <a:schemeClr val="accent1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8" name="Google Shape;578;p49"/>
          <p:cNvSpPr txBox="1">
            <a:spLocks noGrp="1"/>
          </p:cNvSpPr>
          <p:nvPr>
            <p:ph type="title"/>
          </p:nvPr>
        </p:nvSpPr>
        <p:spPr>
          <a:xfrm>
            <a:off x="4752622" y="1556612"/>
            <a:ext cx="4016811" cy="8040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Help Desk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622343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0"/>
          <p:cNvSpPr/>
          <p:nvPr/>
        </p:nvSpPr>
        <p:spPr>
          <a:xfrm>
            <a:off x="546300" y="1223925"/>
            <a:ext cx="3881700" cy="3513900"/>
          </a:xfrm>
          <a:prstGeom prst="roundRect">
            <a:avLst>
              <a:gd name="adj" fmla="val 8278"/>
            </a:avLst>
          </a:prstGeom>
          <a:solidFill>
            <a:schemeClr val="accent1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40"/>
          <p:cNvSpPr/>
          <p:nvPr/>
        </p:nvSpPr>
        <p:spPr>
          <a:xfrm>
            <a:off x="4716000" y="1223925"/>
            <a:ext cx="3881700" cy="3513900"/>
          </a:xfrm>
          <a:prstGeom prst="roundRect">
            <a:avLst>
              <a:gd name="adj" fmla="val 8278"/>
            </a:avLst>
          </a:prstGeom>
          <a:solidFill>
            <a:schemeClr val="accent1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40"/>
          <p:cNvSpPr/>
          <p:nvPr/>
        </p:nvSpPr>
        <p:spPr>
          <a:xfrm>
            <a:off x="546300" y="463300"/>
            <a:ext cx="8051400" cy="609600"/>
          </a:xfrm>
          <a:prstGeom prst="roundRect">
            <a:avLst>
              <a:gd name="adj" fmla="val 20280"/>
            </a:avLst>
          </a:prstGeom>
          <a:solidFill>
            <a:schemeClr val="accent1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40"/>
          <p:cNvSpPr txBox="1">
            <a:spLocks noGrp="1"/>
          </p:cNvSpPr>
          <p:nvPr>
            <p:ph type="title"/>
          </p:nvPr>
        </p:nvSpPr>
        <p:spPr>
          <a:xfrm>
            <a:off x="996750" y="3060069"/>
            <a:ext cx="29808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pt-BR" dirty="0"/>
              <a:t>O</a:t>
            </a:r>
            <a:r>
              <a:rPr lang="en" dirty="0"/>
              <a:t> PROCESSO DE APRENDIZAGEM</a:t>
            </a:r>
            <a:endParaRPr dirty="0"/>
          </a:p>
        </p:txBody>
      </p:sp>
      <p:sp>
        <p:nvSpPr>
          <p:cNvPr id="341" name="Google Shape;341;p40"/>
          <p:cNvSpPr txBox="1">
            <a:spLocks noGrp="1"/>
          </p:cNvSpPr>
          <p:nvPr>
            <p:ph type="title" idx="4"/>
          </p:nvPr>
        </p:nvSpPr>
        <p:spPr>
          <a:xfrm>
            <a:off x="720000" y="539498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CONCLUSÃO</a:t>
            </a:r>
          </a:p>
        </p:txBody>
      </p:sp>
      <p:sp>
        <p:nvSpPr>
          <p:cNvPr id="342" name="Google Shape;342;p40"/>
          <p:cNvSpPr txBox="1">
            <a:spLocks noGrp="1"/>
          </p:cNvSpPr>
          <p:nvPr>
            <p:ph type="title" idx="2"/>
          </p:nvPr>
        </p:nvSpPr>
        <p:spPr>
          <a:xfrm>
            <a:off x="5165850" y="2994874"/>
            <a:ext cx="29808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dirty="0"/>
              <a:t>O QUE APRENDEMOS</a:t>
            </a:r>
            <a:endParaRPr dirty="0"/>
          </a:p>
        </p:txBody>
      </p:sp>
      <p:sp>
        <p:nvSpPr>
          <p:cNvPr id="343" name="Google Shape;343;p40"/>
          <p:cNvSpPr txBox="1">
            <a:spLocks noGrp="1"/>
          </p:cNvSpPr>
          <p:nvPr>
            <p:ph type="subTitle" idx="1"/>
          </p:nvPr>
        </p:nvSpPr>
        <p:spPr>
          <a:xfrm>
            <a:off x="5165850" y="3511599"/>
            <a:ext cx="2981400" cy="101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1. Trabalhar em Equipe;</a:t>
            </a:r>
            <a:br>
              <a:rPr lang="pt-BR" dirty="0"/>
            </a:br>
            <a:r>
              <a:rPr lang="pt-BR" dirty="0"/>
              <a:t>2. Desenvolver a comunicação;</a:t>
            </a:r>
            <a:br>
              <a:rPr lang="pt-BR" dirty="0"/>
            </a:br>
            <a:r>
              <a:rPr lang="pt-BR" dirty="0"/>
              <a:t>3. Criar um grande projeto.</a:t>
            </a:r>
            <a:endParaRPr dirty="0"/>
          </a:p>
        </p:txBody>
      </p:sp>
      <p:sp>
        <p:nvSpPr>
          <p:cNvPr id="344" name="Google Shape;344;p40"/>
          <p:cNvSpPr txBox="1">
            <a:spLocks noGrp="1"/>
          </p:cNvSpPr>
          <p:nvPr>
            <p:ph type="subTitle" idx="3"/>
          </p:nvPr>
        </p:nvSpPr>
        <p:spPr>
          <a:xfrm>
            <a:off x="996750" y="3501281"/>
            <a:ext cx="2980800" cy="101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Estar aberto para mudanças e nos adaptarmos a elas.</a:t>
            </a:r>
            <a:endParaRPr dirty="0"/>
          </a:p>
        </p:txBody>
      </p:sp>
      <p:sp>
        <p:nvSpPr>
          <p:cNvPr id="345" name="Google Shape;345;p40"/>
          <p:cNvSpPr/>
          <p:nvPr/>
        </p:nvSpPr>
        <p:spPr>
          <a:xfrm>
            <a:off x="1995300" y="1762775"/>
            <a:ext cx="983700" cy="910800"/>
          </a:xfrm>
          <a:prstGeom prst="roundRect">
            <a:avLst>
              <a:gd name="adj" fmla="val 8278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46" name="Google Shape;346;p40"/>
          <p:cNvSpPr/>
          <p:nvPr/>
        </p:nvSpPr>
        <p:spPr>
          <a:xfrm>
            <a:off x="6165000" y="1762775"/>
            <a:ext cx="983700" cy="910800"/>
          </a:xfrm>
          <a:prstGeom prst="roundRect">
            <a:avLst>
              <a:gd name="adj" fmla="val 8278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89ED219D-DE1D-E4B1-0592-4C8C84F7E6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  <a14:imgEffect>
                      <a14:sharpenSoften amount="-100000"/>
                    </a14:imgEffect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1450" y="191982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17C26A5F-336E-0BEE-4BE4-D92D1780D3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/>
                    </a14:imgEffect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7962" y="1895437"/>
            <a:ext cx="658375" cy="658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18760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8717C804-4441-4E82-9340-C3A6D8E74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755" y="287729"/>
            <a:ext cx="5579172" cy="1435800"/>
          </a:xfrm>
        </p:spPr>
        <p:txBody>
          <a:bodyPr/>
          <a:lstStyle/>
          <a:p>
            <a:pPr algn="l"/>
            <a:r>
              <a:rPr lang="pt-BR"/>
              <a:t>OBRIGADO PELA ATENÇÃO!</a:t>
            </a:r>
          </a:p>
        </p:txBody>
      </p:sp>
      <p:sp>
        <p:nvSpPr>
          <p:cNvPr id="4" name="Google Shape;577;p49">
            <a:extLst>
              <a:ext uri="{FF2B5EF4-FFF2-40B4-BE49-F238E27FC236}">
                <a16:creationId xmlns:a16="http://schemas.microsoft.com/office/drawing/2014/main" id="{32378A5A-F544-E5AD-CA64-E5276860DD1E}"/>
              </a:ext>
            </a:extLst>
          </p:cNvPr>
          <p:cNvSpPr/>
          <p:nvPr/>
        </p:nvSpPr>
        <p:spPr>
          <a:xfrm>
            <a:off x="1831570" y="1996484"/>
            <a:ext cx="5564410" cy="1731517"/>
          </a:xfrm>
          <a:prstGeom prst="roundRect">
            <a:avLst>
              <a:gd name="adj" fmla="val 8278"/>
            </a:avLst>
          </a:prstGeom>
          <a:solidFill>
            <a:schemeClr val="accent1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F7E1FB71-971C-4C6D-8569-11FEB8BCBD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4216" y="1982321"/>
            <a:ext cx="5401830" cy="17724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omputer Science &amp; Mathematics Major for College: Statistics by Slidesgo">
  <a:themeElements>
    <a:clrScheme name="Simple Light">
      <a:dk1>
        <a:srgbClr val="1E0F3F"/>
      </a:dk1>
      <a:lt1>
        <a:srgbClr val="FFFFFF"/>
      </a:lt1>
      <a:dk2>
        <a:srgbClr val="F83797"/>
      </a:dk2>
      <a:lt2>
        <a:srgbClr val="4DF5FD"/>
      </a:lt2>
      <a:accent1>
        <a:srgbClr val="2F1C5C"/>
      </a:accent1>
      <a:accent2>
        <a:srgbClr val="3E2872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144</Words>
  <Application>Microsoft Office PowerPoint</Application>
  <PresentationFormat>Apresentação na tela (16:9)</PresentationFormat>
  <Paragraphs>33</Paragraphs>
  <Slides>9</Slides>
  <Notes>9</Notes>
  <HiddenSlides>0</HiddenSlides>
  <MMClips>0</MMClips>
  <ScaleCrop>false</ScaleCrop>
  <HeadingPairs>
    <vt:vector size="6" baseType="variant">
      <vt:variant>
        <vt:lpstr>Fontes usadas</vt:lpstr>
      </vt:variant>
      <vt:variant>
        <vt:i4>10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9</vt:i4>
      </vt:variant>
    </vt:vector>
  </HeadingPairs>
  <TitlesOfParts>
    <vt:vector size="21" baseType="lpstr">
      <vt:lpstr>Arial</vt:lpstr>
      <vt:lpstr>Bebas Neue</vt:lpstr>
      <vt:lpstr>Dosis</vt:lpstr>
      <vt:lpstr>Nunito Light</vt:lpstr>
      <vt:lpstr>Pacifico</vt:lpstr>
      <vt:lpstr>Proxima Nova</vt:lpstr>
      <vt:lpstr>PT Sans</vt:lpstr>
      <vt:lpstr>Quicksand</vt:lpstr>
      <vt:lpstr>Quicksand Medium</vt:lpstr>
      <vt:lpstr>Roboto Condensed Light</vt:lpstr>
      <vt:lpstr>Computer Science &amp; Mathematics Major for College: Statistics by Slidesgo</vt:lpstr>
      <vt:lpstr>Slidesgo Final Pages</vt:lpstr>
      <vt:lpstr>COMPANHIA DE PRODUTIVIDADE   COMPROD</vt:lpstr>
      <vt:lpstr>SUMÁRIO</vt:lpstr>
      <vt:lpstr>QUEM É A COMPROD</vt:lpstr>
      <vt:lpstr>Diagrama de Solução</vt:lpstr>
      <vt:lpstr>Manual de instalação</vt:lpstr>
      <vt:lpstr>SITE e DASHBOARD </vt:lpstr>
      <vt:lpstr>Help Desk</vt:lpstr>
      <vt:lpstr>O PROCESSO DE APRENDIZAGEM</vt:lpstr>
      <vt:lpstr>OBRIGADO PELA ATENÇÃO!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SCIENCE &amp; MATHEMATICS</dc:title>
  <dc:creator>endry</dc:creator>
  <cp:lastModifiedBy>ENDRYL CRISTIAN DE MORAIS FIOROTTI</cp:lastModifiedBy>
  <cp:revision>19</cp:revision>
  <dcterms:modified xsi:type="dcterms:W3CDTF">2022-06-01T00:33:23Z</dcterms:modified>
</cp:coreProperties>
</file>