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58" r:id="rId5"/>
    <p:sldId id="259" r:id="rId6"/>
    <p:sldId id="274" r:id="rId7"/>
    <p:sldId id="280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81" r:id="rId19"/>
    <p:sldId id="282" r:id="rId20"/>
    <p:sldId id="27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57"/>
    <a:srgbClr val="009E35"/>
    <a:srgbClr val="1B1C1B"/>
    <a:srgbClr val="13F5AF"/>
    <a:srgbClr val="1C1D1E"/>
    <a:srgbClr val="1B1B1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E871-5DEB-4122-BDBD-891873E50ABE}" v="121" dt="2022-09-05T16:27:49.818"/>
    <p1510:client id="{38EBBA84-924E-4D01-B9C8-71C38C9E7061}" v="592" dt="2022-09-04T20:37:40.292"/>
    <p1510:client id="{56442FDB-DC9C-FA46-A37B-83618C203EE2}" v="28" dt="2022-09-05T01:53:40.060"/>
    <p1510:client id="{5F82A017-0DAE-13F4-2F34-3AEFD2F924DA}" v="9" dt="2022-09-05T01:47:42.798"/>
    <p1510:client id="{65BC261F-418E-4AFC-A23E-906BF8631E6A}" v="21" dt="2022-09-05T16:23:10.384"/>
    <p1510:client id="{C7B1E2B0-E7E7-4242-60A8-3A0B14D27FF7}" v="9" dt="2022-09-05T01:35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65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4010-E8D4-41E0-8B4E-D4CC32926C40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D838-9BF2-4AB0-9E88-349E4FEDF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7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8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3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4A49-55B0-C893-5074-A64A84A7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6CE03-824A-404C-F015-4DFD9ACD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8F2DE-194B-2F7E-1D16-2E37DA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508C2-A249-6580-0524-E17FB073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251BB-400D-7483-4D58-4B04430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E691-4119-491A-097E-F5B388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574FD8-48D5-A6F0-B86B-89196E99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42640-439F-9E23-08FE-F7CC946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02A7E-DBA5-F737-E6A9-B86A05E2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77815-3E40-E039-CF8C-BA7C348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E6EBDB-BCD5-6497-FB2E-30C2C5F1C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681153-75F8-5DDA-391F-C2068624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7B1BA-C9CF-BCFA-84A4-0FD8E938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FAB91-4B52-46BA-556C-0447627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7BDAC-1FC3-5C6E-08ED-6102EFF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A3A7-B28F-0181-BBF5-72F328AE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24292-09AA-6072-CB48-0A14B478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927B7-351A-9C99-6E28-D6F7C9D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ABD45-4252-C12E-BBE0-44998230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BDD83-F055-16DF-D79B-CE86950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42C6-0611-7DA4-144B-C230B86D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E4570-DBA0-C329-FAFD-14762DDB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416CA-BD45-AE91-D7FC-94D9117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BF2AB-6730-DF8D-DF41-0BB5011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1CCD6-E56F-E668-B40F-A771F2B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B06D-5FE0-D851-045D-5FBDAF9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4C59-B632-5261-5198-421F74A7B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101AD-D18A-B441-9894-C173A483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D707B-B032-6547-B2E5-4E37358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08398-70B6-8569-5AEA-9CEEC6E6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ABE09-6D88-218B-759B-8A06AFA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8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BA02-F7D6-1F49-0A45-407178D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B3698-2F71-3E53-069A-D83E605B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2B181-6B63-9777-8117-AFE27658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007106-B014-1596-140E-87A77D5A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0DA08F-39E1-3E7A-6854-BCAAF1B7A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3C53E2-532B-6649-FBA7-EB5E5222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EFFF00-2A18-277E-25AD-FD93B21A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7D9E2E-809D-F7A2-7998-2FB5981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447E-927A-E7B9-7C04-C5EBD663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AD0823-DC8F-54BF-7299-E7DBE75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4FF38D-0F51-3AF6-9143-5064455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C482E5-776E-3D7A-87C9-603504DB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98081F-E0C9-24E7-0430-6D9A4F21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98A6A-7201-5C27-8531-8BF1F77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A1844B-AB4A-E7DA-2DE9-81FCAC4A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7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B5D3D-6DCF-8809-F85F-872FA5BE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4FF13-470C-3AC8-6608-EA2D048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2914A-630F-20D1-3535-AD513B74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676A0-9363-A631-A11E-31DC83A6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FC631-AC1E-CD0A-B808-5A00A5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FF12C-5F61-76EC-A2C4-E9702E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7DDE-F65A-591A-5E1D-E56A1BD5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83421-47FA-9AB6-8B31-A527E6C2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442EB5-49EF-1C6A-FE97-C85DF2F5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A023-AC99-5659-9E6B-D1185BD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E46F8-31B1-4D72-6533-C05E0D45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F41DB-8B5E-69B9-8B4F-DBF14105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000D34-C342-6DC1-72CE-028684A4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E77B8-4C8B-A353-2F1D-32B32C9D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7C57C-A2A9-BAA9-AC6D-6D3577B1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8E2E-4392-4F2E-A9FA-FE0BBF1FA00F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3ADAC-2DD9-2797-C9A0-74F8E1A7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3B0EC-16C2-C801-51F4-A9DF2FF4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59FD7034-78CE-0F64-7106-AC62E7DE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9446" y="1075888"/>
            <a:ext cx="4793108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20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Monitoramento de rede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6378838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094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Processos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7567603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290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Localização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4572520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8019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Análise por localização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2224315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A76A2FF4-A590-E409-E1A4-9C336FAF0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831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Nossos aprendizados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4390048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Agradecimentos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1548630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Equipe Desenvolvedora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08DC42F-9662-8F49-CD09-411F0C6A0BDE}"/>
              </a:ext>
            </a:extLst>
          </p:cNvPr>
          <p:cNvGrpSpPr/>
          <p:nvPr/>
        </p:nvGrpSpPr>
        <p:grpSpPr>
          <a:xfrm>
            <a:off x="-10061785" y="4196917"/>
            <a:ext cx="10061785" cy="2386150"/>
            <a:chOff x="586854" y="4196917"/>
            <a:chExt cx="10061785" cy="2386150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0FDB3E3-2E5A-3800-6913-E67A37456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" b="759"/>
            <a:stretch/>
          </p:blipFill>
          <p:spPr>
            <a:xfrm>
              <a:off x="1495659" y="4456689"/>
              <a:ext cx="1612511" cy="1588028"/>
            </a:xfrm>
            <a:prstGeom prst="ellipse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906031F-3088-EE41-C23B-05E1270A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46" b="12546"/>
            <a:stretch/>
          </p:blipFill>
          <p:spPr>
            <a:xfrm>
              <a:off x="5237887" y="4433825"/>
              <a:ext cx="1666724" cy="1637647"/>
            </a:xfrm>
            <a:prstGeom prst="ellipse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8EC17D7-F28E-DD98-A3DC-5CAF5AFC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>
            <a:xfrm>
              <a:off x="8851791" y="4422630"/>
              <a:ext cx="1666724" cy="1666724"/>
            </a:xfrm>
            <a:prstGeom prst="ellipse">
              <a:avLst/>
            </a:prstGeom>
          </p:spPr>
        </p:pic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6C8D8BB-A8B0-962A-800C-37440410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54" y="4196917"/>
              <a:ext cx="9646378" cy="637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7FE9FEC-355F-DB06-0BC4-027F742B5F14}"/>
                </a:ext>
              </a:extLst>
            </p:cNvPr>
            <p:cNvCxnSpPr/>
            <p:nvPr/>
          </p:nvCxnSpPr>
          <p:spPr>
            <a:xfrm>
              <a:off x="2301915" y="4196917"/>
              <a:ext cx="0" cy="423665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6E5352DE-5A85-11BE-C282-86F5CA31B556}"/>
                </a:ext>
              </a:extLst>
            </p:cNvPr>
            <p:cNvCxnSpPr>
              <a:cxnSpLocks/>
            </p:cNvCxnSpPr>
            <p:nvPr/>
          </p:nvCxnSpPr>
          <p:spPr>
            <a:xfrm>
              <a:off x="5983958" y="4196917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262A7A2-703E-B68A-4883-979A5D0AE481}"/>
                </a:ext>
              </a:extLst>
            </p:cNvPr>
            <p:cNvCxnSpPr>
              <a:cxnSpLocks/>
            </p:cNvCxnSpPr>
            <p:nvPr/>
          </p:nvCxnSpPr>
          <p:spPr>
            <a:xfrm>
              <a:off x="9666001" y="4203296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9E6559C-6BB8-1574-4A52-FFCAA4F4BF02}"/>
                </a:ext>
              </a:extLst>
            </p:cNvPr>
            <p:cNvSpPr txBox="1"/>
            <p:nvPr/>
          </p:nvSpPr>
          <p:spPr>
            <a:xfrm>
              <a:off x="1374350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Gabriel </a:t>
              </a:r>
              <a:r>
                <a:rPr lang="pt-BR" dirty="0" err="1">
                  <a:solidFill>
                    <a:srgbClr val="009E35"/>
                  </a:solidFill>
                  <a:latin typeface="Abadi" panose="020B0604020104020204" pitchFamily="34" charset="0"/>
                </a:rPr>
                <a:t>Yuuzu</a:t>
              </a:r>
              <a:endParaRPr lang="pt-BR" dirty="0">
                <a:solidFill>
                  <a:srgbClr val="009E3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A9FD742-89CE-AEAA-3F7C-91A880BDC213}"/>
                </a:ext>
              </a:extLst>
            </p:cNvPr>
            <p:cNvSpPr txBox="1"/>
            <p:nvPr/>
          </p:nvSpPr>
          <p:spPr>
            <a:xfrm>
              <a:off x="4814685" y="6213735"/>
              <a:ext cx="235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Guilherme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Alves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38F8087-D732-972F-DC9B-E28004663AC3}"/>
                </a:ext>
              </a:extLst>
            </p:cNvPr>
            <p:cNvSpPr txBox="1"/>
            <p:nvPr/>
          </p:nvSpPr>
          <p:spPr>
            <a:xfrm>
              <a:off x="8683362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Ivan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Freire 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1C4359F-420B-E407-B78A-3869B48188AA}"/>
              </a:ext>
            </a:extLst>
          </p:cNvPr>
          <p:cNvGrpSpPr/>
          <p:nvPr/>
        </p:nvGrpSpPr>
        <p:grpSpPr>
          <a:xfrm>
            <a:off x="12261901" y="1274908"/>
            <a:ext cx="10280731" cy="2390164"/>
            <a:chOff x="1323833" y="1274908"/>
            <a:chExt cx="10280731" cy="239016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B19E41A-D5DC-1B5A-B4F9-F4421C74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9" b="11149"/>
            <a:stretch/>
          </p:blipFill>
          <p:spPr>
            <a:xfrm>
              <a:off x="2956450" y="1762276"/>
              <a:ext cx="1666723" cy="1727714"/>
            </a:xfrm>
            <a:prstGeom prst="ellipse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D5C12D2-1501-8A0E-7A9E-430F6020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" r="1317"/>
            <a:stretch/>
          </p:blipFill>
          <p:spPr>
            <a:xfrm>
              <a:off x="7120500" y="1717185"/>
              <a:ext cx="1666722" cy="1711815"/>
            </a:xfrm>
            <a:prstGeom prst="ellipse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A3C1874-6BB7-10C1-9530-1F3162CD7C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3833" y="3665072"/>
              <a:ext cx="10280731" cy="0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2A48FCF-F76C-1EED-3BFC-E6B8AFC01E5E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789812" y="3489990"/>
              <a:ext cx="0" cy="16953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5C3D655-9085-8500-6601-CDF45A6E05B6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7953861" y="3429000"/>
              <a:ext cx="8459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8FC1DDF-2E54-8AAC-262F-41ABD822023C}"/>
                </a:ext>
              </a:extLst>
            </p:cNvPr>
            <p:cNvSpPr txBox="1"/>
            <p:nvPr/>
          </p:nvSpPr>
          <p:spPr>
            <a:xfrm>
              <a:off x="2550495" y="1292465"/>
              <a:ext cx="247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rgbClr val="1B1C1B"/>
                  </a:solidFill>
                  <a:latin typeface="Abadi" panose="020B0604020104020204" pitchFamily="34" charset="0"/>
                </a:rPr>
                <a:t>Agda</a:t>
              </a:r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Taniguchi 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F560A00-C3AC-4C6E-ADC2-CFC1252BF698}"/>
                </a:ext>
              </a:extLst>
            </p:cNvPr>
            <p:cNvSpPr txBox="1"/>
            <p:nvPr/>
          </p:nvSpPr>
          <p:spPr>
            <a:xfrm>
              <a:off x="6926256" y="1274908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Felipe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Grossi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777665"/>
      </p:ext>
    </p:extLst>
  </p:cSld>
  <p:clrMapOvr>
    <a:masterClrMapping/>
  </p:clrMapOvr>
  <p:transition spd="slow" advClick="0" advTm="100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12192000" cy="6953534"/>
          </a:xfrm>
          <a:prstGeom prst="rect">
            <a:avLst/>
          </a:prstGeom>
          <a:solidFill>
            <a:srgbClr val="1B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E3037A-EC18-CBB6-0036-28D7C33F8AF3}"/>
              </a:ext>
            </a:extLst>
          </p:cNvPr>
          <p:cNvSpPr txBox="1"/>
          <p:nvPr/>
        </p:nvSpPr>
        <p:spPr>
          <a:xfrm>
            <a:off x="965200" y="418803"/>
            <a:ext cx="1026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badi" panose="020B0604020104020204" pitchFamily="34" charset="0"/>
              </a:rPr>
              <a:t>Agradecemos por sua atenção!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DA81A25-527B-4463-DCD0-C584D644C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370" y="2911976"/>
            <a:ext cx="3879260" cy="38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70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Equipe Desenvolvedora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08DC42F-9662-8F49-CD09-411F0C6A0BDE}"/>
              </a:ext>
            </a:extLst>
          </p:cNvPr>
          <p:cNvGrpSpPr/>
          <p:nvPr/>
        </p:nvGrpSpPr>
        <p:grpSpPr>
          <a:xfrm>
            <a:off x="0" y="4196917"/>
            <a:ext cx="10061785" cy="2386150"/>
            <a:chOff x="586854" y="4196917"/>
            <a:chExt cx="10061785" cy="2386150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0FDB3E3-2E5A-3800-6913-E67A37456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9" b="759"/>
            <a:stretch/>
          </p:blipFill>
          <p:spPr>
            <a:xfrm>
              <a:off x="1495659" y="4456689"/>
              <a:ext cx="1612511" cy="1588028"/>
            </a:xfrm>
            <a:prstGeom prst="ellipse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906031F-3088-EE41-C23B-05E1270A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46" b="12546"/>
            <a:stretch/>
          </p:blipFill>
          <p:spPr>
            <a:xfrm>
              <a:off x="5237887" y="4433825"/>
              <a:ext cx="1666724" cy="1637647"/>
            </a:xfrm>
            <a:prstGeom prst="ellipse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8EC17D7-F28E-DD98-A3DC-5CAF5AFC9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00" b="12500"/>
            <a:stretch/>
          </p:blipFill>
          <p:spPr>
            <a:xfrm>
              <a:off x="8851791" y="4422630"/>
              <a:ext cx="1666724" cy="1666724"/>
            </a:xfrm>
            <a:prstGeom prst="ellipse">
              <a:avLst/>
            </a:prstGeom>
          </p:spPr>
        </p:pic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6C8D8BB-A8B0-962A-800C-37440410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54" y="4196917"/>
              <a:ext cx="9646378" cy="637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D7FE9FEC-355F-DB06-0BC4-027F742B5F14}"/>
                </a:ext>
              </a:extLst>
            </p:cNvPr>
            <p:cNvCxnSpPr/>
            <p:nvPr/>
          </p:nvCxnSpPr>
          <p:spPr>
            <a:xfrm>
              <a:off x="2301915" y="4196917"/>
              <a:ext cx="0" cy="423665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6E5352DE-5A85-11BE-C282-86F5CA31B556}"/>
                </a:ext>
              </a:extLst>
            </p:cNvPr>
            <p:cNvCxnSpPr>
              <a:cxnSpLocks/>
            </p:cNvCxnSpPr>
            <p:nvPr/>
          </p:nvCxnSpPr>
          <p:spPr>
            <a:xfrm>
              <a:off x="5983958" y="4196917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4262A7A2-703E-B68A-4883-979A5D0AE481}"/>
                </a:ext>
              </a:extLst>
            </p:cNvPr>
            <p:cNvCxnSpPr>
              <a:cxnSpLocks/>
            </p:cNvCxnSpPr>
            <p:nvPr/>
          </p:nvCxnSpPr>
          <p:spPr>
            <a:xfrm>
              <a:off x="9666001" y="4203296"/>
              <a:ext cx="0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9E6559C-6BB8-1574-4A52-FFCAA4F4BF02}"/>
                </a:ext>
              </a:extLst>
            </p:cNvPr>
            <p:cNvSpPr txBox="1"/>
            <p:nvPr/>
          </p:nvSpPr>
          <p:spPr>
            <a:xfrm>
              <a:off x="1374350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Gabriel </a:t>
              </a:r>
              <a:r>
                <a:rPr lang="pt-BR" dirty="0" err="1">
                  <a:solidFill>
                    <a:srgbClr val="009E35"/>
                  </a:solidFill>
                  <a:latin typeface="Abadi" panose="020B0604020104020204" pitchFamily="34" charset="0"/>
                </a:rPr>
                <a:t>Yuuzu</a:t>
              </a:r>
              <a:endParaRPr lang="pt-BR" dirty="0">
                <a:solidFill>
                  <a:srgbClr val="009E3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A9FD742-89CE-AEAA-3F7C-91A880BDC213}"/>
                </a:ext>
              </a:extLst>
            </p:cNvPr>
            <p:cNvSpPr txBox="1"/>
            <p:nvPr/>
          </p:nvSpPr>
          <p:spPr>
            <a:xfrm>
              <a:off x="4814685" y="6213735"/>
              <a:ext cx="2359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Guilherme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Alves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38F8087-D732-972F-DC9B-E28004663AC3}"/>
                </a:ext>
              </a:extLst>
            </p:cNvPr>
            <p:cNvSpPr txBox="1"/>
            <p:nvPr/>
          </p:nvSpPr>
          <p:spPr>
            <a:xfrm>
              <a:off x="8683362" y="6212206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Ivan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Freire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BE18D4-3F14-83CE-1D4F-2138952999F0}"/>
              </a:ext>
            </a:extLst>
          </p:cNvPr>
          <p:cNvGrpSpPr/>
          <p:nvPr/>
        </p:nvGrpSpPr>
        <p:grpSpPr>
          <a:xfrm>
            <a:off x="1911269" y="1274908"/>
            <a:ext cx="10280731" cy="2390164"/>
            <a:chOff x="1323833" y="1274908"/>
            <a:chExt cx="10280731" cy="2390164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8329839-93E2-3BA1-48B7-1DC114B6E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9" b="11149"/>
            <a:stretch/>
          </p:blipFill>
          <p:spPr>
            <a:xfrm>
              <a:off x="2956450" y="1762276"/>
              <a:ext cx="1666723" cy="1727714"/>
            </a:xfrm>
            <a:prstGeom prst="ellipse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156B1CA-0E2F-D462-3CD4-3EE6BC06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7" r="1317"/>
            <a:stretch/>
          </p:blipFill>
          <p:spPr>
            <a:xfrm>
              <a:off x="7120500" y="1717185"/>
              <a:ext cx="1666722" cy="1711815"/>
            </a:xfrm>
            <a:prstGeom prst="ellipse">
              <a:avLst/>
            </a:prstGeom>
          </p:spPr>
        </p:pic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D926C05-BA68-C193-CD13-CE6EA36FE635}"/>
                </a:ext>
              </a:extLst>
            </p:cNvPr>
            <p:cNvCxnSpPr>
              <a:cxnSpLocks/>
            </p:cNvCxnSpPr>
            <p:nvPr/>
          </p:nvCxnSpPr>
          <p:spPr>
            <a:xfrm>
              <a:off x="1323833" y="3665072"/>
              <a:ext cx="10280731" cy="0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B9E7443-AF73-4902-98F4-790BFBFFFA4C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3789812" y="3489990"/>
              <a:ext cx="0" cy="16953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1CEE922-59EB-4C38-6F8F-23D8BF32A1E0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7953861" y="3429000"/>
              <a:ext cx="8459" cy="230529"/>
            </a:xfrm>
            <a:prstGeom prst="line">
              <a:avLst/>
            </a:prstGeom>
            <a:ln w="28575">
              <a:solidFill>
                <a:srgbClr val="1B1C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76156DC-34D0-133E-A41C-0D750E2842D2}"/>
                </a:ext>
              </a:extLst>
            </p:cNvPr>
            <p:cNvSpPr txBox="1"/>
            <p:nvPr/>
          </p:nvSpPr>
          <p:spPr>
            <a:xfrm>
              <a:off x="2550495" y="1292465"/>
              <a:ext cx="2478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rgbClr val="1B1C1B"/>
                  </a:solidFill>
                  <a:latin typeface="Abadi" panose="020B0604020104020204" pitchFamily="34" charset="0"/>
                </a:rPr>
                <a:t>Agda</a:t>
              </a:r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Taniguchi 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E4D05F82-4E67-DAD4-AB5F-1B67ABC12708}"/>
                </a:ext>
              </a:extLst>
            </p:cNvPr>
            <p:cNvSpPr txBox="1"/>
            <p:nvPr/>
          </p:nvSpPr>
          <p:spPr>
            <a:xfrm>
              <a:off x="6926256" y="1274908"/>
              <a:ext cx="196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1B1C1B"/>
                  </a:solidFill>
                  <a:latin typeface="Abadi" panose="020B0604020104020204" pitchFamily="34" charset="0"/>
                </a:rPr>
                <a:t>Felipe </a:t>
              </a:r>
              <a:r>
                <a:rPr lang="pt-BR" dirty="0">
                  <a:solidFill>
                    <a:srgbClr val="009E35"/>
                  </a:solidFill>
                  <a:latin typeface="Abadi" panose="020B0604020104020204" pitchFamily="34" charset="0"/>
                </a:rPr>
                <a:t>Grossi</a:t>
              </a:r>
            </a:p>
          </p:txBody>
        </p:sp>
      </p:grp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EB409AD7-4451-BBB4-133B-B933266A68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24380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061FE3-F83E-9855-24B8-9AA996E14538}"/>
              </a:ext>
            </a:extLst>
          </p:cNvPr>
          <p:cNvSpPr txBox="1"/>
          <p:nvPr/>
        </p:nvSpPr>
        <p:spPr>
          <a:xfrm>
            <a:off x="1195753" y="1459262"/>
            <a:ext cx="4543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Contextualização</a:t>
            </a:r>
          </a:p>
          <a:p>
            <a:endParaRPr lang="pt-BR">
              <a:latin typeface="Abadi Extra Light" panose="020B0604020202020204" pitchFamily="34" charset="0"/>
            </a:endParaRPr>
          </a:p>
          <a:p>
            <a:pPr algn="just"/>
            <a:r>
              <a:rPr lang="pt-BR" sz="1800" b="0" i="0">
                <a:solidFill>
                  <a:srgbClr val="000000"/>
                </a:solidFill>
                <a:effectLst/>
                <a:latin typeface="Abadi Extra Light" panose="020B0604020202020204" pitchFamily="34" charset="0"/>
              </a:rPr>
              <a:t>Analisando nosso cenário atual, no qual acabamos de enfrentar uma pandemia, cerca de 48% das empresas adotaram o modelo de trabalho home office, que se baseia em trabalhar em casa, principalmente pelo computador. </a:t>
            </a:r>
            <a:endParaRPr lang="pt-BR">
              <a:latin typeface="Abadi Extra Light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693B9-69E9-3037-570E-4611BDFDA455}"/>
              </a:ext>
            </a:extLst>
          </p:cNvPr>
          <p:cNvSpPr txBox="1"/>
          <p:nvPr/>
        </p:nvSpPr>
        <p:spPr>
          <a:xfrm>
            <a:off x="6400159" y="3960966"/>
            <a:ext cx="4543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Problemas encontrados</a:t>
            </a:r>
          </a:p>
          <a:p>
            <a:pPr algn="ctr"/>
            <a:endParaRPr lang="pt-BR" sz="2400">
              <a:latin typeface="Abadi" panose="020B0604020104020204" pitchFamily="34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Porém baseando-se nesses dados cerca de 67% dos funcionários passaram a ter dificuldades quanto a implementação do modelo e dos gerenciadores há reclamações a respeito dos funcionários  ficarem improdutivos e até mesmo mal-educados </a:t>
            </a:r>
            <a:endParaRPr lang="pt-BR">
              <a:latin typeface="Abadi Extra Light" panose="020B02040201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9C508D-362A-4FE0-BD08-47A3C368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7" y="3976003"/>
            <a:ext cx="2438957" cy="243895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B7B78E9-03B5-CC7D-D0C2-80FB3C52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3" y="1392170"/>
            <a:ext cx="2190750" cy="21907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5BF5564-2D6C-20A1-AD54-D08FBE474B7A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Onde está o problema?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C41D3E8-A349-58DC-BDEA-03C33B2D1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59537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665B482-2963-B345-A8FF-609718CCA259}"/>
              </a:ext>
            </a:extLst>
          </p:cNvPr>
          <p:cNvSpPr txBox="1"/>
          <p:nvPr/>
        </p:nvSpPr>
        <p:spPr>
          <a:xfrm>
            <a:off x="1322364" y="1613095"/>
            <a:ext cx="44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solidFill>
                  <a:srgbClr val="000000"/>
                </a:solidFill>
                <a:latin typeface="Abadi" panose="020B0604020104020204" pitchFamily="34" charset="0"/>
              </a:rPr>
              <a:t>Desenvolvimento de um sistema</a:t>
            </a:r>
            <a:r>
              <a:rPr lang="pt-BR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que torne o home office um ambiente de trabalho monitorado como o presencial</a:t>
            </a:r>
            <a:endParaRPr lang="pt-BR"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6E0B-14DB-DC49-4922-BA0CE9DA8610}"/>
              </a:ext>
            </a:extLst>
          </p:cNvPr>
          <p:cNvSpPr txBox="1"/>
          <p:nvPr/>
        </p:nvSpPr>
        <p:spPr>
          <a:xfrm>
            <a:off x="6644040" y="3222637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badi" panose="020B0604020104020204" pitchFamily="34" charset="0"/>
              </a:rPr>
              <a:t>Monitoramento de Hardware do funcionário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A64F18-B85B-0F68-AA2F-F4DCCC8CC614}"/>
              </a:ext>
            </a:extLst>
          </p:cNvPr>
          <p:cNvSpPr txBox="1"/>
          <p:nvPr/>
        </p:nvSpPr>
        <p:spPr>
          <a:xfrm>
            <a:off x="1382501" y="4321576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Relatórios em tempo real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383775-21FE-8DA7-4BC4-9E97C8A2FCAC}"/>
              </a:ext>
            </a:extLst>
          </p:cNvPr>
          <p:cNvSpPr txBox="1"/>
          <p:nvPr/>
        </p:nvSpPr>
        <p:spPr>
          <a:xfrm>
            <a:off x="6644040" y="5432365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Visando maior produtividade da equipe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F615BA2-1A20-F3E2-E424-06948801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33" y="1302454"/>
            <a:ext cx="1544612" cy="1544612"/>
          </a:xfrm>
          <a:prstGeom prst="rect">
            <a:avLst/>
          </a:prstGeom>
        </p:spPr>
      </p:pic>
      <p:pic>
        <p:nvPicPr>
          <p:cNvPr id="13" name="Imagem 12" descr="Forma, Círculo&#10;&#10;Descrição gerada automaticamente">
            <a:extLst>
              <a:ext uri="{FF2B5EF4-FFF2-40B4-BE49-F238E27FC236}">
                <a16:creationId xmlns:a16="http://schemas.microsoft.com/office/drawing/2014/main" id="{528EF540-CF10-ABE2-C344-84ADF6D5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96" y="2493029"/>
            <a:ext cx="1828548" cy="182854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EEA68A4-213F-85D8-D274-910450A8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53" y="4928687"/>
            <a:ext cx="1376689" cy="1376689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761C3910-4E07-F8CF-0FB0-AAE88BFB9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4" y="3818771"/>
            <a:ext cx="1376689" cy="1376689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118AEB6-9803-CCF8-4888-55D384F1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16" y="2893340"/>
            <a:ext cx="624052" cy="62405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Solução proposta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D5243E4D-415E-970C-C097-930490F6B0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54521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Diagrama de solução técnica</a:t>
            </a:r>
          </a:p>
        </p:txBody>
      </p:sp>
      <p:pic>
        <p:nvPicPr>
          <p:cNvPr id="10" name="Imagem 9" descr="Diagrama">
            <a:extLst>
              <a:ext uri="{FF2B5EF4-FFF2-40B4-BE49-F238E27FC236}">
                <a16:creationId xmlns:a16="http://schemas.microsoft.com/office/drawing/2014/main" id="{B94137A4-49B2-2A37-40FB-C2BA6BDB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72" y="1194108"/>
            <a:ext cx="9838073" cy="5533916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467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Como funciona o nosso produto?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915417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443DB6-915D-4FF3-A45E-89CCA6050398}"/>
              </a:ext>
            </a:extLst>
          </p:cNvPr>
          <p:cNvSpPr/>
          <p:nvPr/>
        </p:nvSpPr>
        <p:spPr>
          <a:xfrm>
            <a:off x="0" y="2381250"/>
            <a:ext cx="12192000" cy="2095500"/>
          </a:xfrm>
          <a:prstGeom prst="rect">
            <a:avLst/>
          </a:prstGeom>
          <a:solidFill>
            <a:srgbClr val="05F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b="1" dirty="0">
                <a:solidFill>
                  <a:srgbClr val="1B1C1B"/>
                </a:solidFill>
                <a:latin typeface="Abadi" panose="020B0604020104020204" pitchFamily="34" charset="0"/>
              </a:rPr>
              <a:t>Custo de servidores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838772C4-F49B-2069-FC3B-A66FF7F0F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0417581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8D5CA6-F80B-93F3-3497-B2C84FD3A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1282104" y="6067847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493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171</Words>
  <Application>Microsoft Office PowerPoint</Application>
  <PresentationFormat>Widescreen</PresentationFormat>
  <Paragraphs>38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Abadi</vt:lpstr>
      <vt:lpstr>Abadi Extra Light</vt:lpstr>
      <vt:lpstr>Arial</vt:lpstr>
      <vt:lpstr>Calibri</vt:lpstr>
      <vt:lpstr>Calibri Light</vt:lpstr>
      <vt:lpstr>Tema do Office</vt:lpstr>
      <vt:lpstr>Apresentação do PowerPoint</vt:lpstr>
      <vt:lpstr>Equipe Desenvolvedora</vt:lpstr>
      <vt:lpstr>Equipe Desenvolvedora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RAFAELLA PIOVEZAN FILIPE .</dc:creator>
  <cp:lastModifiedBy>AGDA SAYURI SATO TANIGUCHI</cp:lastModifiedBy>
  <cp:revision>14</cp:revision>
  <dcterms:created xsi:type="dcterms:W3CDTF">2022-08-31T00:53:07Z</dcterms:created>
  <dcterms:modified xsi:type="dcterms:W3CDTF">2022-12-04T20:51:29Z</dcterms:modified>
</cp:coreProperties>
</file>