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0" r:id="rId3"/>
    <p:sldId id="267" r:id="rId4"/>
    <p:sldId id="268" r:id="rId5"/>
    <p:sldId id="257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2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D8E50C2-1CE0-4F3C-A6E7-CA9983214929}" type="datetime1">
              <a:rPr lang="pt-BR" smtClean="0"/>
              <a:t>01/04/2020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E861E8E-D392-497B-BB21-122DD7C27C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1D3E08-CF38-4889-B304-D78E4DAD96A1}" type="datetime1">
              <a:rPr lang="pt-BR" smtClean="0"/>
              <a:t>01/04/2020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 smtClean="0"/>
              <a:t>Editar estilos de texto Mestre</a:t>
            </a:r>
          </a:p>
          <a:p>
            <a:pPr lvl="1" rtl="0"/>
            <a:r>
              <a:rPr lang="pt-BR" dirty="0" smtClean="0"/>
              <a:t>Segundo nível</a:t>
            </a:r>
          </a:p>
          <a:p>
            <a:pPr lvl="2" rtl="0"/>
            <a:r>
              <a:rPr lang="pt-BR" dirty="0" smtClean="0"/>
              <a:t>Terceiro nível</a:t>
            </a:r>
          </a:p>
          <a:p>
            <a:pPr lvl="3" rtl="0"/>
            <a:r>
              <a:rPr lang="pt-BR" dirty="0" smtClean="0"/>
              <a:t>Quarto nível</a:t>
            </a:r>
          </a:p>
          <a:p>
            <a:pPr lvl="4" rtl="0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55D449-B875-4B8D-8E66-224D27E54C9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885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0990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9888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8085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5270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3490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7356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pic>
        <p:nvPicPr>
          <p:cNvPr id="7" name="Imagem 6" descr="Linha EK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95B1F9-604F-4CF7-87B7-0079681CB724}" type="datetime1">
              <a:rPr lang="pt-BR" smtClean="0"/>
              <a:t>01/04/2020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 descr="Retângulo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C0EB1E-546A-458E-88BA-3CE205201793}" type="datetime1">
              <a:rPr lang="pt-BR" smtClean="0"/>
              <a:t>01/04/2020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0A4D40-3DE8-4EFA-9164-F4E268E9BEEE}" type="datetime1">
              <a:rPr lang="pt-BR" smtClean="0"/>
              <a:t>01/04/2020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beçalho da Seção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 descr="Retângulo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rtlCol="0" anchor="b">
            <a:normAutofit/>
          </a:bodyPr>
          <a:lstStyle>
            <a:lvl1pPr rtl="0">
              <a:lnSpc>
                <a:spcPct val="80000"/>
              </a:lnSpc>
              <a:defRPr sz="54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 rtlCol="0"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E0CEA4-2DCC-42ED-AE16-7B8BFF3F3544}" type="datetime1">
              <a:rPr lang="pt-BR" smtClean="0"/>
              <a:t>01/04/2020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591FEB-8904-40BC-AA2B-3E42FBDCE77D}" type="datetime1">
              <a:rPr lang="pt-BR" smtClean="0"/>
              <a:t>01/04/2020</a:t>
            </a:fld>
            <a:endParaRPr lang="pt-BR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CE7CE3-F7B9-486D-A6A1-BA5AED982C04}" type="datetime1">
              <a:rPr lang="pt-BR" smtClean="0"/>
              <a:t>01/04/2020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54462E-1B43-4CA6-916C-67DBFFE46A3A}" type="datetime1">
              <a:rPr lang="pt-BR" smtClean="0"/>
              <a:t>01/04/2020</a:t>
            </a:fld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 descr="Retângulo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9" name="Retângulo 8" descr="Retângulo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rtlCol="0" anchor="b">
            <a:normAutofit/>
          </a:bodyPr>
          <a:lstStyle>
            <a:lvl1pPr rtl="0">
              <a:defRPr sz="3600"/>
            </a:lvl1pPr>
          </a:lstStyle>
          <a:p>
            <a:pPr rtl="0"/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 descr="Retângulo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9" name="Retângulo 8" descr="Retângulo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rtlCol="0" anchor="b">
            <a:normAutofit/>
          </a:bodyPr>
          <a:lstStyle>
            <a:lvl1pPr rtl="0">
              <a:defRPr sz="3600"/>
            </a:lvl1pPr>
          </a:lstStyle>
          <a:p>
            <a:pPr rtl="0"/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smtClean="0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rra vermelha" descr="Barra vermelha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Editar estilos de texto Mestre</a:t>
            </a:r>
          </a:p>
          <a:p>
            <a:pPr lvl="1" rtl="0"/>
            <a:r>
              <a:rPr lang="pt-BR" dirty="0" smtClean="0"/>
              <a:t>Segundo nível</a:t>
            </a:r>
          </a:p>
          <a:p>
            <a:pPr lvl="2" rtl="0"/>
            <a:r>
              <a:rPr lang="pt-BR" dirty="0" smtClean="0"/>
              <a:t>Terceiro nível</a:t>
            </a:r>
          </a:p>
          <a:p>
            <a:pPr lvl="3" rtl="0"/>
            <a:r>
              <a:rPr lang="pt-BR" dirty="0" smtClean="0"/>
              <a:t>Quarto nível</a:t>
            </a:r>
          </a:p>
          <a:p>
            <a:pPr lvl="4" rtl="0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5135DF4C-E7D3-48B1-9E56-BE0A5A02CA2F}" type="datetime1">
              <a:rPr lang="pt-BR" smtClean="0"/>
              <a:t>01/04/2020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31375A4-56A4-47D6-9801-1991572033F7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6000" dirty="0" smtClean="0"/>
              <a:t>Bem-estar </a:t>
            </a:r>
            <a:br>
              <a:rPr lang="pt-BR" sz="6000" dirty="0" smtClean="0"/>
            </a:br>
            <a:r>
              <a:rPr lang="pt-BR" sz="6000" dirty="0" smtClean="0"/>
              <a:t>e Saúde</a:t>
            </a:r>
            <a:endParaRPr lang="pt-BR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 smtClean="0"/>
              <a:t>Grupo Vitafit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/>
            <a:r>
              <a:rPr lang="pt-BR" sz="4400" dirty="0"/>
              <a:t>A prática da atividade física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4294967295"/>
          </p:nvPr>
        </p:nvSpPr>
        <p:spPr>
          <a:xfrm>
            <a:off x="1559496" y="1988841"/>
            <a:ext cx="8496944" cy="3096344"/>
          </a:xfrm>
        </p:spPr>
        <p:txBody>
          <a:bodyPr rtlCol="0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chemeClr val="tx1"/>
                </a:solidFill>
              </a:rPr>
              <a:t> Melhora a circulação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chemeClr val="tx1"/>
                </a:solidFill>
              </a:rPr>
              <a:t> Ajuda a controlar o peso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chemeClr val="tx1"/>
                </a:solidFill>
              </a:rPr>
              <a:t> Promove bem-estar físico e mental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chemeClr val="tx1"/>
                </a:solidFill>
              </a:rPr>
              <a:t> Auxilia no combate de doenças como:</a:t>
            </a:r>
          </a:p>
          <a:p>
            <a:pPr marL="0" indent="0">
              <a:buNone/>
            </a:pPr>
            <a:r>
              <a:rPr lang="pt-BR" sz="2800" dirty="0" smtClean="0">
                <a:solidFill>
                  <a:schemeClr val="tx1"/>
                </a:solidFill>
              </a:rPr>
              <a:t> </a:t>
            </a:r>
          </a:p>
          <a:p>
            <a:pPr marL="0" indent="0" algn="ctr">
              <a:buNone/>
            </a:pPr>
            <a:endParaRPr lang="pt-BR" sz="2800" dirty="0" smtClean="0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991544" y="4509120"/>
            <a:ext cx="7416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Diabete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Osteoporose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Artrite</a:t>
            </a: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392" y="116632"/>
            <a:ext cx="10058400" cy="1325563"/>
          </a:xfrm>
        </p:spPr>
        <p:txBody>
          <a:bodyPr>
            <a:normAutofit/>
          </a:bodyPr>
          <a:lstStyle/>
          <a:p>
            <a:pPr algn="ctr"/>
            <a:r>
              <a:rPr lang="pt-BR" sz="4400" dirty="0" smtClean="0"/>
              <a:t>O que é a Vitafit?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15480" y="1945431"/>
            <a:ext cx="9828584" cy="491256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</a:rPr>
              <a:t>S</a:t>
            </a:r>
            <a:r>
              <a:rPr lang="pt-BR" sz="2800" dirty="0" smtClean="0">
                <a:solidFill>
                  <a:schemeClr val="tx1"/>
                </a:solidFill>
              </a:rPr>
              <a:t>ite </a:t>
            </a:r>
            <a:r>
              <a:rPr lang="pt-BR" sz="2800" dirty="0">
                <a:solidFill>
                  <a:schemeClr val="tx1"/>
                </a:solidFill>
              </a:rPr>
              <a:t>informativo e </a:t>
            </a:r>
            <a:r>
              <a:rPr lang="pt-BR" sz="2800" dirty="0" smtClean="0">
                <a:solidFill>
                  <a:schemeClr val="tx1"/>
                </a:solidFill>
              </a:rPr>
              <a:t>interativo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chemeClr val="tx1"/>
                </a:solidFill>
              </a:rPr>
              <a:t>Portal do Aluno x Portal do Professor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</a:rPr>
              <a:t>Incentiva a prática de exercícios </a:t>
            </a:r>
            <a:endParaRPr lang="pt-BR" sz="28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chemeClr val="tx1"/>
                </a:solidFill>
              </a:rPr>
              <a:t>Dicas </a:t>
            </a:r>
            <a:r>
              <a:rPr lang="pt-BR" sz="2800" dirty="0">
                <a:solidFill>
                  <a:schemeClr val="tx1"/>
                </a:solidFill>
              </a:rPr>
              <a:t>de saúde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</a:rPr>
              <a:t>Planejamento alimentar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</a:rPr>
              <a:t>Profissionais capacitados 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30683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2333" y="155757"/>
            <a:ext cx="6672064" cy="934631"/>
          </a:xfrm>
        </p:spPr>
        <p:txBody>
          <a:bodyPr>
            <a:noAutofit/>
          </a:bodyPr>
          <a:lstStyle/>
          <a:p>
            <a:pPr algn="ctr"/>
            <a:r>
              <a:rPr lang="pt-BR" sz="4400" dirty="0" smtClean="0">
                <a:solidFill>
                  <a:schemeClr val="tx1"/>
                </a:solidFill>
              </a:rPr>
              <a:t>Planejamento Alimentar</a:t>
            </a:r>
            <a:endParaRPr lang="pt-BR" sz="4400" dirty="0">
              <a:solidFill>
                <a:schemeClr val="tx1"/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5347" y="1500815"/>
            <a:ext cx="6336704" cy="3528392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tx1"/>
                </a:solidFill>
              </a:rPr>
              <a:t>Cardápios </a:t>
            </a:r>
            <a:r>
              <a:rPr lang="pt-BR" sz="2400" dirty="0" smtClean="0">
                <a:solidFill>
                  <a:schemeClr val="tx1"/>
                </a:solidFill>
              </a:rPr>
              <a:t>Disponíveis </a:t>
            </a:r>
          </a:p>
          <a:p>
            <a:endParaRPr lang="pt-BR" sz="2000" dirty="0" smtClean="0">
              <a:solidFill>
                <a:schemeClr val="tx1"/>
              </a:solidFill>
            </a:endParaRPr>
          </a:p>
          <a:p>
            <a:endParaRPr lang="pt-BR" sz="2000" dirty="0">
              <a:solidFill>
                <a:schemeClr val="tx1"/>
              </a:solidFill>
            </a:endParaRPr>
          </a:p>
          <a:p>
            <a:endParaRPr lang="pt-BR" sz="1800" dirty="0" smtClean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tx1"/>
                </a:solidFill>
              </a:rPr>
              <a:t>Plano Alimentar Profissional</a:t>
            </a:r>
            <a:endParaRPr lang="pt-BR" sz="2400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275" y="2420888"/>
            <a:ext cx="4214242" cy="337139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8040216" y="934631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</a:rPr>
              <a:t>Fitoterapia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9593" y="4043343"/>
            <a:ext cx="6128070" cy="2708921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623392" y="1869412"/>
            <a:ext cx="3744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Tratamento </a:t>
            </a:r>
            <a:r>
              <a:rPr lang="pt-BR" dirty="0"/>
              <a:t>de Choque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Plano </a:t>
            </a:r>
            <a:r>
              <a:rPr lang="pt-BR" dirty="0"/>
              <a:t>Equilibrado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Ganho </a:t>
            </a:r>
            <a:r>
              <a:rPr lang="pt-BR" dirty="0"/>
              <a:t>de Massa Muscular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Plano </a:t>
            </a:r>
            <a:r>
              <a:rPr lang="pt-BR" dirty="0"/>
              <a:t>Vegetariano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Dieta </a:t>
            </a:r>
            <a:r>
              <a:rPr lang="pt-BR" dirty="0"/>
              <a:t>Líquida</a:t>
            </a:r>
          </a:p>
        </p:txBody>
      </p:sp>
    </p:spTree>
    <p:extLst>
      <p:ext uri="{BB962C8B-B14F-4D97-AF65-F5344CB8AC3E}">
        <p14:creationId xmlns:p14="http://schemas.microsoft.com/office/powerpoint/2010/main" val="29279375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 sz="4400" dirty="0" smtClean="0"/>
              <a:t>Algumas dicas de segurança e preparo: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endParaRPr lang="pt-BR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chemeClr val="tx1"/>
                </a:solidFill>
              </a:rPr>
              <a:t>Procure uma orientação profissional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chemeClr val="tx1"/>
                </a:solidFill>
              </a:rPr>
              <a:t>Não pratique </a:t>
            </a:r>
            <a:r>
              <a:rPr lang="pt-BR" sz="2800" dirty="0">
                <a:solidFill>
                  <a:schemeClr val="tx1"/>
                </a:solidFill>
              </a:rPr>
              <a:t>exercício </a:t>
            </a:r>
            <a:r>
              <a:rPr lang="pt-BR" sz="2800" dirty="0" smtClean="0">
                <a:solidFill>
                  <a:schemeClr val="tx1"/>
                </a:solidFill>
              </a:rPr>
              <a:t>excessivo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chemeClr val="tx1"/>
                </a:solidFill>
              </a:rPr>
              <a:t>Hidrate-se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chemeClr val="tx1"/>
                </a:solidFill>
              </a:rPr>
              <a:t>Respire de modo correto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chemeClr val="tx1"/>
                </a:solidFill>
              </a:rPr>
              <a:t>Alongue-se</a:t>
            </a: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764704"/>
            <a:ext cx="9781728" cy="4241476"/>
          </a:xfrm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/>
          <a:lstStyle/>
          <a:p>
            <a:pPr rtl="0"/>
            <a:r>
              <a:rPr lang="pt-BR" dirty="0" smtClean="0"/>
              <a:t>EXERCÍCIOS QUE </a:t>
            </a:r>
            <a:br>
              <a:rPr lang="pt-BR" dirty="0" smtClean="0"/>
            </a:br>
            <a:r>
              <a:rPr lang="pt-BR" dirty="0" smtClean="0"/>
              <a:t>PODEM SER </a:t>
            </a:r>
            <a:br>
              <a:rPr lang="pt-BR" dirty="0" smtClean="0"/>
            </a:br>
            <a:r>
              <a:rPr lang="pt-BR" dirty="0" smtClean="0"/>
              <a:t>FEITOS EM CASA</a:t>
            </a:r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168" y="1649188"/>
            <a:ext cx="3350155" cy="3356992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Imagem 10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" b="1076"/>
          <a:stretch>
            <a:fillRect/>
          </a:stretch>
        </p:blipFill>
        <p:spPr>
          <a:xfrm>
            <a:off x="263352" y="188640"/>
            <a:ext cx="2952328" cy="2888802"/>
          </a:xfrm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sp>
        <p:nvSpPr>
          <p:cNvPr id="19" name="Espaço Reservado para Texto 18"/>
          <p:cNvSpPr>
            <a:spLocks noGrp="1"/>
          </p:cNvSpPr>
          <p:nvPr>
            <p:ph type="body" sz="half" idx="2"/>
          </p:nvPr>
        </p:nvSpPr>
        <p:spPr>
          <a:xfrm>
            <a:off x="7635240" y="5109992"/>
            <a:ext cx="3932237" cy="1374648"/>
          </a:xfrm>
          <a:effectLst>
            <a:outerShdw blurRad="50800" dist="50800" dir="5400000" algn="ctr" rotWithShape="0">
              <a:schemeClr val="tx1"/>
            </a:outerShdw>
          </a:effectLst>
        </p:spPr>
        <p:txBody>
          <a:bodyPr>
            <a:normAutofit/>
          </a:bodyPr>
          <a:lstStyle/>
          <a:p>
            <a:r>
              <a:rPr lang="pt-BR" sz="1800" b="1" dirty="0" smtClean="0"/>
              <a:t>ATENÇÃO</a:t>
            </a:r>
            <a:r>
              <a:rPr lang="pt-B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pt-BR" sz="1800" dirty="0"/>
              <a:t>Teste </a:t>
            </a:r>
            <a:r>
              <a:rPr lang="pt-BR" sz="1800" dirty="0" smtClean="0"/>
              <a:t>o equipamento caseiro </a:t>
            </a:r>
            <a:r>
              <a:rPr lang="pt-BR" sz="1800" dirty="0"/>
              <a:t>com cuidado antes de </a:t>
            </a:r>
            <a:r>
              <a:rPr lang="pt-BR" sz="1800" dirty="0" smtClean="0"/>
              <a:t>usá-lo </a:t>
            </a:r>
            <a:r>
              <a:rPr lang="pt-BR" sz="1800" dirty="0"/>
              <a:t>para exercícios </a:t>
            </a:r>
            <a:r>
              <a:rPr lang="pt-BR" sz="1800" dirty="0" smtClean="0"/>
              <a:t>intensos.</a:t>
            </a:r>
            <a:endParaRPr lang="pt-BR" sz="1800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80" y="3409020"/>
            <a:ext cx="5568599" cy="3240360"/>
          </a:xfrm>
          <a:prstGeom prst="rect">
            <a:avLst/>
          </a:prstGeom>
          <a:effectLst>
            <a:outerShdw blurRad="50800" dist="50800" dir="5400000" algn="ctr" rotWithShape="0">
              <a:schemeClr val="tx1">
                <a:lumMod val="95000"/>
                <a:lumOff val="5000"/>
              </a:scheme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28" y="188640"/>
            <a:ext cx="2992314" cy="2992314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chemeClr val="tx1">
                <a:lumMod val="95000"/>
                <a:lumOff val="5000"/>
              </a:scheme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sp>
        <p:nvSpPr>
          <p:cNvPr id="22" name="CaixaDeTexto 21"/>
          <p:cNvSpPr txBox="1"/>
          <p:nvPr/>
        </p:nvSpPr>
        <p:spPr>
          <a:xfrm>
            <a:off x="7635240" y="534730"/>
            <a:ext cx="3932237" cy="4524315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 extrusionH="76200">
            <a:bevelT/>
            <a:extrusionClr>
              <a:schemeClr val="bg1"/>
            </a:extrusionClr>
          </a:sp3d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2800" dirty="0" smtClean="0"/>
              <a:t>FLEXÃO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2800" dirty="0" smtClean="0"/>
              <a:t>PULAR CORDA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2800" dirty="0" smtClean="0"/>
              <a:t>BARRA FIXA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2800" dirty="0"/>
              <a:t>MERGULHO NO </a:t>
            </a:r>
            <a:r>
              <a:rPr lang="pt-BR" sz="2800" dirty="0" smtClean="0"/>
              <a:t>BANCO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2800" dirty="0"/>
              <a:t>PRANCHA NO </a:t>
            </a:r>
            <a:r>
              <a:rPr lang="pt-BR" sz="2800" dirty="0" smtClean="0"/>
              <a:t>SOLO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2800" dirty="0" smtClean="0"/>
              <a:t>AGACHAMENTO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2800" dirty="0" smtClean="0"/>
              <a:t>EXERCÍCIOS COM HALTERES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effectLst>
            <a:outerShdw blurRad="50800" dist="50800" dir="5400000" algn="ctr" rotWithShape="0">
              <a:schemeClr val="tx1"/>
            </a:outerShdw>
          </a:effectLst>
        </p:spPr>
        <p:txBody>
          <a:bodyPr rtlCol="0"/>
          <a:lstStyle/>
          <a:p>
            <a:pPr rtl="0"/>
            <a:r>
              <a:rPr lang="pt-BR" dirty="0" smtClean="0"/>
              <a:t>Não consegue se exercitar em casa?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12" y="1673836"/>
            <a:ext cx="4909160" cy="344126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1673836"/>
            <a:ext cx="5184576" cy="344126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066800" y="5589240"/>
            <a:ext cx="100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Conheça as academias ao ar livre 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16" y="2492896"/>
            <a:ext cx="3359224" cy="403436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4583832" y="2492896"/>
            <a:ext cx="272638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lgerian" panose="04020705040A02060702" pitchFamily="82" charset="0"/>
              </a:rPr>
              <a:t>FIM</a:t>
            </a:r>
            <a:endParaRPr lang="pt-BR" sz="9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10" y="2492896"/>
            <a:ext cx="3359224" cy="403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484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Médico 16: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0127_TF02901024_TF02901024.potx" id="{79E3537E-98CC-4441-9DF6-9EC8F3C0C5D6}" vid="{4D73D07C-392E-48C5-BCE9-497E5C87D5F1}"/>
    </a:ext>
  </a:extLst>
</a:theme>
</file>

<file path=ppt/theme/theme2.xml><?xml version="1.0" encoding="utf-8"?>
<a:theme xmlns:a="http://schemas.openxmlformats.org/drawingml/2006/main" name="Tema do Offic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design médico (widescreen)</Template>
  <TotalTime>316</TotalTime>
  <Words>160</Words>
  <Application>Microsoft Office PowerPoint</Application>
  <PresentationFormat>Widescreen</PresentationFormat>
  <Paragraphs>56</Paragraphs>
  <Slides>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Algerian</vt:lpstr>
      <vt:lpstr>Arial</vt:lpstr>
      <vt:lpstr>Franklin Gothic Medium</vt:lpstr>
      <vt:lpstr>Wingdings</vt:lpstr>
      <vt:lpstr>Design Médico 16:9</vt:lpstr>
      <vt:lpstr>Bem-estar  e Saúde</vt:lpstr>
      <vt:lpstr>A prática da atividade física </vt:lpstr>
      <vt:lpstr>O que é a Vitafit?</vt:lpstr>
      <vt:lpstr>Planejamento Alimentar</vt:lpstr>
      <vt:lpstr>Algumas dicas de segurança e preparo:</vt:lpstr>
      <vt:lpstr>EXERCÍCIOS QUE  PODEM SER  FEITOS EM CASA</vt:lpstr>
      <vt:lpstr>Apresentação do PowerPoint</vt:lpstr>
      <vt:lpstr>Não consegue se exercitar em casa?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Bem-estar  e Saúde</dc:title>
  <dc:creator>Maria Fernanda Maia</dc:creator>
  <cp:lastModifiedBy>Maria Fernanda Maia</cp:lastModifiedBy>
  <cp:revision>32</cp:revision>
  <dcterms:created xsi:type="dcterms:W3CDTF">2020-03-11T23:56:39Z</dcterms:created>
  <dcterms:modified xsi:type="dcterms:W3CDTF">2020-04-02T00:26:51Z</dcterms:modified>
</cp:coreProperties>
</file>