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8" r:id="rId4"/>
    <p:sldId id="267" r:id="rId5"/>
    <p:sldId id="266" r:id="rId6"/>
    <p:sldId id="375" r:id="rId7"/>
    <p:sldId id="359" r:id="rId8"/>
    <p:sldId id="373" r:id="rId9"/>
    <p:sldId id="270" r:id="rId10"/>
    <p:sldId id="272" r:id="rId11"/>
    <p:sldId id="277" r:id="rId12"/>
    <p:sldId id="378" r:id="rId13"/>
    <p:sldId id="274" r:id="rId14"/>
    <p:sldId id="383" r:id="rId15"/>
    <p:sldId id="371" r:id="rId16"/>
    <p:sldId id="376" r:id="rId17"/>
    <p:sldId id="377" r:id="rId18"/>
    <p:sldId id="379" r:id="rId19"/>
    <p:sldId id="380" r:id="rId20"/>
    <p:sldId id="381" r:id="rId21"/>
    <p:sldId id="382" r:id="rId22"/>
    <p:sldId id="293" r:id="rId23"/>
  </p:sldIdLst>
  <p:sldSz cx="9144000" cy="5143500" type="screen16x9"/>
  <p:notesSz cx="6858000" cy="9144000"/>
  <p:embeddedFontLst>
    <p:embeddedFont>
      <p:font typeface="Anaheim" panose="020B0604020202020204" charset="0"/>
      <p:regular r:id="rId25"/>
      <p:bold r:id="rId26"/>
    </p:embeddedFont>
    <p:embeddedFont>
      <p:font typeface="Cabin" panose="020B0604020202020204" charset="0"/>
      <p:regular r:id="rId27"/>
      <p:bold r:id="rId28"/>
      <p:italic r:id="rId29"/>
      <p:boldItalic r:id="rId30"/>
    </p:embeddedFont>
    <p:embeddedFont>
      <p:font typeface="Calistoga" panose="020B0604020202020204" charset="0"/>
      <p:regular r:id="rId31"/>
    </p:embeddedFont>
    <p:embeddedFont>
      <p:font typeface="Candal" panose="020B0604020202020204" charset="0"/>
      <p:regular r:id="rId32"/>
    </p:embeddedFont>
    <p:embeddedFont>
      <p:font typeface="Century Gothic" panose="020B0502020202020204" pitchFamily="34" charset="0"/>
      <p:regular r:id="rId33"/>
      <p:bold r:id="rId34"/>
      <p:italic r:id="rId35"/>
      <p:boldItalic r:id="rId36"/>
    </p:embeddedFont>
    <p:embeddedFont>
      <p:font typeface="DM Sans" pitchFamily="2" charset="0"/>
      <p:regular r:id="rId37"/>
      <p:bold r:id="rId38"/>
      <p:italic r:id="rId39"/>
      <p:boldItalic r:id="rId40"/>
    </p:embeddedFont>
    <p:embeddedFont>
      <p:font typeface="Libre Franklin Black" pitchFamily="2" charset="0"/>
      <p:bold r:id="rId41"/>
      <p:boldItalic r:id="rId42"/>
    </p:embeddedFont>
    <p:embeddedFont>
      <p:font typeface="Nunito Light" pitchFamily="2" charset="0"/>
      <p:regular r:id="rId43"/>
      <p:italic r:id="rId44"/>
    </p:embeddedFont>
    <p:embeddedFont>
      <p:font typeface="Roboto" panose="02000000000000000000" pitchFamily="2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03" userDrawn="1">
          <p15:clr>
            <a:srgbClr val="747775"/>
          </p15:clr>
        </p15:guide>
        <p15:guide id="2" orient="horz" pos="2482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5A5C9B-2C9F-42DE-987B-765F4BC54F51}">
  <a:tblStyle styleId="{5F5A5C9B-2C9F-42DE-987B-765F4BC54F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8" y="138"/>
      </p:cViewPr>
      <p:guideLst>
        <p:guide orient="horz" pos="3003"/>
        <p:guide orient="horz" pos="248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font" Target="fonts/font23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font" Target="fonts/font24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font" Target="fonts/font22.fntdata"/><Relationship Id="rId20" Type="http://schemas.openxmlformats.org/officeDocument/2006/relationships/slide" Target="slides/slide19.xml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a4e0e9a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0a4e0e9a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d4bf38704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d4bf38704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d4bf38704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d4bf38704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272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d4b7a4e32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d4b7a4e32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>
          <a:extLst>
            <a:ext uri="{FF2B5EF4-FFF2-40B4-BE49-F238E27FC236}">
              <a16:creationId xmlns:a16="http://schemas.microsoft.com/office/drawing/2014/main" id="{E72C5C1D-25DE-1107-6D52-68F5F2472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d4b7a4e32a_0_25:notes">
            <a:extLst>
              <a:ext uri="{FF2B5EF4-FFF2-40B4-BE49-F238E27FC236}">
                <a16:creationId xmlns:a16="http://schemas.microsoft.com/office/drawing/2014/main" id="{4C14ED75-9C4B-41E4-C30A-0FCE2D7EFF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d4b7a4e32a_0_25:notes">
            <a:extLst>
              <a:ext uri="{FF2B5EF4-FFF2-40B4-BE49-F238E27FC236}">
                <a16:creationId xmlns:a16="http://schemas.microsoft.com/office/drawing/2014/main" id="{83401D63-1D19-BD30-743A-887CE9C4B3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408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4d8174f1bc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24d8174f1bc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6c5f5bb6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16c5f5bb6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5c81a665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e5c81a665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d448e53b3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d448e53b3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e6ad4841ea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e6ad4841ea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>
          <a:extLst>
            <a:ext uri="{FF2B5EF4-FFF2-40B4-BE49-F238E27FC236}">
              <a16:creationId xmlns:a16="http://schemas.microsoft.com/office/drawing/2014/main" id="{D354B9E1-B181-578C-7F3D-52115D902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d448e53b3f_0_82:notes">
            <a:extLst>
              <a:ext uri="{FF2B5EF4-FFF2-40B4-BE49-F238E27FC236}">
                <a16:creationId xmlns:a16="http://schemas.microsoft.com/office/drawing/2014/main" id="{098697EB-B442-D07A-B3D4-355692DD14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d448e53b3f_0_82:notes">
            <a:extLst>
              <a:ext uri="{FF2B5EF4-FFF2-40B4-BE49-F238E27FC236}">
                <a16:creationId xmlns:a16="http://schemas.microsoft.com/office/drawing/2014/main" id="{AB607A29-1546-D16D-18C0-6CC069F396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005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4d8174f1bc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4d8174f1bc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>
          <a:extLst>
            <a:ext uri="{FF2B5EF4-FFF2-40B4-BE49-F238E27FC236}">
              <a16:creationId xmlns:a16="http://schemas.microsoft.com/office/drawing/2014/main" id="{5C19CB1D-BA3F-709C-BA92-58A43E630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4d8174f1bc_0_98:notes">
            <a:extLst>
              <a:ext uri="{FF2B5EF4-FFF2-40B4-BE49-F238E27FC236}">
                <a16:creationId xmlns:a16="http://schemas.microsoft.com/office/drawing/2014/main" id="{39A28484-BD1B-7996-E874-C55DA6E949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4d8174f1bc_0_98:notes">
            <a:extLst>
              <a:ext uri="{FF2B5EF4-FFF2-40B4-BE49-F238E27FC236}">
                <a16:creationId xmlns:a16="http://schemas.microsoft.com/office/drawing/2014/main" id="{DE345B05-E560-151D-0120-62949EC0C0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069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d4b7a4e32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d4b7a4e32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457250" y="-494288"/>
            <a:ext cx="3230275" cy="1950275"/>
          </a:xfrm>
          <a:custGeom>
            <a:avLst/>
            <a:gdLst/>
            <a:ahLst/>
            <a:cxnLst/>
            <a:rect l="l" t="t" r="r" b="b"/>
            <a:pathLst>
              <a:path w="129211" h="78011" extrusionOk="0">
                <a:moveTo>
                  <a:pt x="304" y="2749"/>
                </a:moveTo>
                <a:cubicBezTo>
                  <a:pt x="-912" y="8423"/>
                  <a:pt x="8275" y="29905"/>
                  <a:pt x="21380" y="36795"/>
                </a:cubicBezTo>
                <a:cubicBezTo>
                  <a:pt x="34485" y="43685"/>
                  <a:pt x="67047" y="37876"/>
                  <a:pt x="78936" y="44091"/>
                </a:cubicBezTo>
                <a:cubicBezTo>
                  <a:pt x="90825" y="50306"/>
                  <a:pt x="85961" y="69086"/>
                  <a:pt x="92716" y="74085"/>
                </a:cubicBezTo>
                <a:cubicBezTo>
                  <a:pt x="99471" y="79084"/>
                  <a:pt x="113522" y="79489"/>
                  <a:pt x="119467" y="74085"/>
                </a:cubicBezTo>
                <a:cubicBezTo>
                  <a:pt x="125412" y="68681"/>
                  <a:pt x="131086" y="53143"/>
                  <a:pt x="128384" y="41659"/>
                </a:cubicBezTo>
                <a:cubicBezTo>
                  <a:pt x="125682" y="30175"/>
                  <a:pt x="119873" y="11666"/>
                  <a:pt x="103255" y="5181"/>
                </a:cubicBezTo>
                <a:cubicBezTo>
                  <a:pt x="86637" y="-1304"/>
                  <a:pt x="45835" y="3154"/>
                  <a:pt x="28676" y="2749"/>
                </a:cubicBezTo>
                <a:cubicBezTo>
                  <a:pt x="11518" y="2344"/>
                  <a:pt x="1520" y="-2925"/>
                  <a:pt x="304" y="2749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55125" y="1519800"/>
            <a:ext cx="2997000" cy="21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915926" y="-534200"/>
            <a:ext cx="2950627" cy="2392751"/>
          </a:xfrm>
          <a:custGeom>
            <a:avLst/>
            <a:gdLst/>
            <a:ahLst/>
            <a:cxnLst/>
            <a:rect l="l" t="t" r="r" b="b"/>
            <a:pathLst>
              <a:path w="133876" h="108564" extrusionOk="0">
                <a:moveTo>
                  <a:pt x="18339" y="104037"/>
                </a:moveTo>
                <a:cubicBezTo>
                  <a:pt x="25649" y="109575"/>
                  <a:pt x="38645" y="108910"/>
                  <a:pt x="46250" y="107581"/>
                </a:cubicBezTo>
                <a:cubicBezTo>
                  <a:pt x="53855" y="106252"/>
                  <a:pt x="60353" y="102412"/>
                  <a:pt x="63971" y="96062"/>
                </a:cubicBezTo>
                <a:cubicBezTo>
                  <a:pt x="67589" y="89712"/>
                  <a:pt x="64709" y="76939"/>
                  <a:pt x="67958" y="69481"/>
                </a:cubicBezTo>
                <a:cubicBezTo>
                  <a:pt x="71207" y="62024"/>
                  <a:pt x="75785" y="55157"/>
                  <a:pt x="83464" y="51317"/>
                </a:cubicBezTo>
                <a:cubicBezTo>
                  <a:pt x="91143" y="47478"/>
                  <a:pt x="106279" y="49324"/>
                  <a:pt x="114032" y="46444"/>
                </a:cubicBezTo>
                <a:cubicBezTo>
                  <a:pt x="121785" y="43564"/>
                  <a:pt x="126732" y="38543"/>
                  <a:pt x="129981" y="34039"/>
                </a:cubicBezTo>
                <a:cubicBezTo>
                  <a:pt x="133230" y="29535"/>
                  <a:pt x="133304" y="23997"/>
                  <a:pt x="133525" y="19419"/>
                </a:cubicBezTo>
                <a:cubicBezTo>
                  <a:pt x="133747" y="14841"/>
                  <a:pt x="134485" y="9672"/>
                  <a:pt x="131310" y="6571"/>
                </a:cubicBezTo>
                <a:cubicBezTo>
                  <a:pt x="128135" y="3470"/>
                  <a:pt x="125551" y="1846"/>
                  <a:pt x="114475" y="812"/>
                </a:cubicBezTo>
                <a:cubicBezTo>
                  <a:pt x="103400" y="-222"/>
                  <a:pt x="80658" y="-74"/>
                  <a:pt x="64857" y="369"/>
                </a:cubicBezTo>
                <a:cubicBezTo>
                  <a:pt x="49056" y="812"/>
                  <a:pt x="30153" y="-591"/>
                  <a:pt x="19668" y="3470"/>
                </a:cubicBezTo>
                <a:cubicBezTo>
                  <a:pt x="9183" y="7531"/>
                  <a:pt x="4827" y="12921"/>
                  <a:pt x="1947" y="24735"/>
                </a:cubicBezTo>
                <a:cubicBezTo>
                  <a:pt x="-933" y="36549"/>
                  <a:pt x="-342" y="61137"/>
                  <a:pt x="2390" y="74354"/>
                </a:cubicBezTo>
                <a:cubicBezTo>
                  <a:pt x="5122" y="87571"/>
                  <a:pt x="11029" y="98499"/>
                  <a:pt x="18339" y="10403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7730409" y="4179197"/>
            <a:ext cx="1774275" cy="1140225"/>
          </a:xfrm>
          <a:custGeom>
            <a:avLst/>
            <a:gdLst/>
            <a:ahLst/>
            <a:cxnLst/>
            <a:rect l="l" t="t" r="r" b="b"/>
            <a:pathLst>
              <a:path w="70971" h="45609" extrusionOk="0">
                <a:moveTo>
                  <a:pt x="50519" y="45572"/>
                </a:moveTo>
                <a:cubicBezTo>
                  <a:pt x="40625" y="45646"/>
                  <a:pt x="13896" y="43653"/>
                  <a:pt x="5774" y="41142"/>
                </a:cubicBezTo>
                <a:cubicBezTo>
                  <a:pt x="-2348" y="38632"/>
                  <a:pt x="88" y="33389"/>
                  <a:pt x="1786" y="30509"/>
                </a:cubicBezTo>
                <a:cubicBezTo>
                  <a:pt x="3484" y="27629"/>
                  <a:pt x="10868" y="25267"/>
                  <a:pt x="15963" y="23864"/>
                </a:cubicBezTo>
                <a:cubicBezTo>
                  <a:pt x="21058" y="22461"/>
                  <a:pt x="27851" y="24529"/>
                  <a:pt x="32355" y="22092"/>
                </a:cubicBezTo>
                <a:cubicBezTo>
                  <a:pt x="36859" y="19655"/>
                  <a:pt x="39664" y="12715"/>
                  <a:pt x="42987" y="9244"/>
                </a:cubicBezTo>
                <a:cubicBezTo>
                  <a:pt x="46310" y="5774"/>
                  <a:pt x="48451" y="2451"/>
                  <a:pt x="52291" y="1269"/>
                </a:cubicBezTo>
                <a:cubicBezTo>
                  <a:pt x="56131" y="88"/>
                  <a:pt x="62924" y="-1168"/>
                  <a:pt x="66025" y="2155"/>
                </a:cubicBezTo>
                <a:cubicBezTo>
                  <a:pt x="69126" y="5478"/>
                  <a:pt x="71046" y="14781"/>
                  <a:pt x="70898" y="21205"/>
                </a:cubicBezTo>
                <a:cubicBezTo>
                  <a:pt x="70750" y="27629"/>
                  <a:pt x="68536" y="36638"/>
                  <a:pt x="65139" y="40699"/>
                </a:cubicBezTo>
                <a:cubicBezTo>
                  <a:pt x="61743" y="44760"/>
                  <a:pt x="60413" y="45498"/>
                  <a:pt x="50519" y="4557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-425734" y="3033522"/>
            <a:ext cx="1977975" cy="2388150"/>
          </a:xfrm>
          <a:custGeom>
            <a:avLst/>
            <a:gdLst/>
            <a:ahLst/>
            <a:cxnLst/>
            <a:rect l="l" t="t" r="r" b="b"/>
            <a:pathLst>
              <a:path w="79119" h="95526" extrusionOk="0">
                <a:moveTo>
                  <a:pt x="6396" y="3773"/>
                </a:moveTo>
                <a:cubicBezTo>
                  <a:pt x="9733" y="229"/>
                  <a:pt x="15330" y="-435"/>
                  <a:pt x="21015" y="229"/>
                </a:cubicBezTo>
                <a:cubicBezTo>
                  <a:pt x="26700" y="894"/>
                  <a:pt x="36617" y="2987"/>
                  <a:pt x="40508" y="7760"/>
                </a:cubicBezTo>
                <a:cubicBezTo>
                  <a:pt x="44399" y="12533"/>
                  <a:pt x="45445" y="19839"/>
                  <a:pt x="44361" y="28868"/>
                </a:cubicBezTo>
                <a:cubicBezTo>
                  <a:pt x="43277" y="37898"/>
                  <a:pt x="34135" y="54500"/>
                  <a:pt x="34002" y="61937"/>
                </a:cubicBezTo>
                <a:cubicBezTo>
                  <a:pt x="33869" y="69374"/>
                  <a:pt x="36662" y="71949"/>
                  <a:pt x="43565" y="73492"/>
                </a:cubicBezTo>
                <a:cubicBezTo>
                  <a:pt x="50468" y="75035"/>
                  <a:pt x="70022" y="68566"/>
                  <a:pt x="75419" y="71197"/>
                </a:cubicBezTo>
                <a:cubicBezTo>
                  <a:pt x="80817" y="73828"/>
                  <a:pt x="79701" y="85451"/>
                  <a:pt x="75950" y="89276"/>
                </a:cubicBezTo>
                <a:cubicBezTo>
                  <a:pt x="72199" y="93101"/>
                  <a:pt x="64284" y="93485"/>
                  <a:pt x="52913" y="94149"/>
                </a:cubicBezTo>
                <a:cubicBezTo>
                  <a:pt x="41542" y="94814"/>
                  <a:pt x="16438" y="97324"/>
                  <a:pt x="7725" y="93263"/>
                </a:cubicBezTo>
                <a:cubicBezTo>
                  <a:pt x="-988" y="89202"/>
                  <a:pt x="1758" y="81745"/>
                  <a:pt x="636" y="69783"/>
                </a:cubicBezTo>
                <a:cubicBezTo>
                  <a:pt x="-486" y="57822"/>
                  <a:pt x="31" y="32496"/>
                  <a:pt x="991" y="21494"/>
                </a:cubicBezTo>
                <a:cubicBezTo>
                  <a:pt x="1951" y="10492"/>
                  <a:pt x="3059" y="7317"/>
                  <a:pt x="6396" y="3773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1">
  <p:cSld name="SECTION_HEADER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-536318" y="-201404"/>
            <a:ext cx="2335175" cy="1986500"/>
          </a:xfrm>
          <a:custGeom>
            <a:avLst/>
            <a:gdLst/>
            <a:ahLst/>
            <a:cxnLst/>
            <a:rect l="l" t="t" r="r" b="b"/>
            <a:pathLst>
              <a:path w="93407" h="79460" extrusionOk="0">
                <a:moveTo>
                  <a:pt x="6811" y="67460"/>
                </a:moveTo>
                <a:cubicBezTo>
                  <a:pt x="9269" y="74834"/>
                  <a:pt x="10976" y="75995"/>
                  <a:pt x="16643" y="77702"/>
                </a:cubicBezTo>
                <a:cubicBezTo>
                  <a:pt x="22310" y="79409"/>
                  <a:pt x="35283" y="80502"/>
                  <a:pt x="40814" y="77702"/>
                </a:cubicBezTo>
                <a:cubicBezTo>
                  <a:pt x="46345" y="74903"/>
                  <a:pt x="47642" y="67801"/>
                  <a:pt x="49827" y="60905"/>
                </a:cubicBezTo>
                <a:cubicBezTo>
                  <a:pt x="52012" y="54009"/>
                  <a:pt x="50852" y="42469"/>
                  <a:pt x="53924" y="36324"/>
                </a:cubicBezTo>
                <a:cubicBezTo>
                  <a:pt x="56997" y="30179"/>
                  <a:pt x="62800" y="26492"/>
                  <a:pt x="68262" y="24034"/>
                </a:cubicBezTo>
                <a:cubicBezTo>
                  <a:pt x="73724" y="21576"/>
                  <a:pt x="82533" y="23898"/>
                  <a:pt x="86698" y="21576"/>
                </a:cubicBezTo>
                <a:cubicBezTo>
                  <a:pt x="90863" y="19255"/>
                  <a:pt x="92843" y="13314"/>
                  <a:pt x="93253" y="10105"/>
                </a:cubicBezTo>
                <a:cubicBezTo>
                  <a:pt x="93663" y="6896"/>
                  <a:pt x="93253" y="3823"/>
                  <a:pt x="89156" y="2321"/>
                </a:cubicBezTo>
                <a:cubicBezTo>
                  <a:pt x="85059" y="819"/>
                  <a:pt x="76934" y="1433"/>
                  <a:pt x="68672" y="1092"/>
                </a:cubicBezTo>
                <a:cubicBezTo>
                  <a:pt x="60410" y="751"/>
                  <a:pt x="50442" y="-273"/>
                  <a:pt x="39585" y="273"/>
                </a:cubicBezTo>
                <a:cubicBezTo>
                  <a:pt x="28729" y="819"/>
                  <a:pt x="9815" y="-1161"/>
                  <a:pt x="3533" y="4370"/>
                </a:cubicBezTo>
                <a:cubicBezTo>
                  <a:pt x="-2749" y="9901"/>
                  <a:pt x="1349" y="22942"/>
                  <a:pt x="1895" y="33457"/>
                </a:cubicBezTo>
                <a:cubicBezTo>
                  <a:pt x="2441" y="43972"/>
                  <a:pt x="4353" y="60086"/>
                  <a:pt x="6811" y="6746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83" name="Google Shape;83;p14"/>
          <p:cNvSpPr/>
          <p:nvPr/>
        </p:nvSpPr>
        <p:spPr>
          <a:xfrm>
            <a:off x="8737328" y="790958"/>
            <a:ext cx="1317375" cy="3466475"/>
          </a:xfrm>
          <a:custGeom>
            <a:avLst/>
            <a:gdLst/>
            <a:ahLst/>
            <a:cxnLst/>
            <a:rect l="l" t="t" r="r" b="b"/>
            <a:pathLst>
              <a:path w="52695" h="138659" extrusionOk="0">
                <a:moveTo>
                  <a:pt x="24952" y="235"/>
                </a:moveTo>
                <a:cubicBezTo>
                  <a:pt x="19831" y="781"/>
                  <a:pt x="10546" y="3444"/>
                  <a:pt x="6517" y="10067"/>
                </a:cubicBezTo>
                <a:cubicBezTo>
                  <a:pt x="2489" y="16690"/>
                  <a:pt x="1123" y="27479"/>
                  <a:pt x="781" y="39974"/>
                </a:cubicBezTo>
                <a:cubicBezTo>
                  <a:pt x="440" y="52469"/>
                  <a:pt x="4536" y="70426"/>
                  <a:pt x="4468" y="85038"/>
                </a:cubicBezTo>
                <a:cubicBezTo>
                  <a:pt x="4400" y="99650"/>
                  <a:pt x="-1472" y="118837"/>
                  <a:pt x="372" y="127645"/>
                </a:cubicBezTo>
                <a:cubicBezTo>
                  <a:pt x="2216" y="136453"/>
                  <a:pt x="9863" y="136726"/>
                  <a:pt x="15530" y="137887"/>
                </a:cubicBezTo>
                <a:cubicBezTo>
                  <a:pt x="21197" y="139048"/>
                  <a:pt x="28571" y="139389"/>
                  <a:pt x="34375" y="134609"/>
                </a:cubicBezTo>
                <a:cubicBezTo>
                  <a:pt x="40179" y="129829"/>
                  <a:pt x="47553" y="124572"/>
                  <a:pt x="50352" y="109209"/>
                </a:cubicBezTo>
                <a:cubicBezTo>
                  <a:pt x="53152" y="93846"/>
                  <a:pt x="53357" y="59502"/>
                  <a:pt x="51172" y="42432"/>
                </a:cubicBezTo>
                <a:cubicBezTo>
                  <a:pt x="48987" y="25362"/>
                  <a:pt x="41612" y="13823"/>
                  <a:pt x="37242" y="6790"/>
                </a:cubicBezTo>
                <a:cubicBezTo>
                  <a:pt x="32872" y="-243"/>
                  <a:pt x="30073" y="-311"/>
                  <a:pt x="24952" y="23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84" name="Google Shape;84;p14"/>
          <p:cNvSpPr/>
          <p:nvPr/>
        </p:nvSpPr>
        <p:spPr>
          <a:xfrm>
            <a:off x="88997" y="4644549"/>
            <a:ext cx="3526200" cy="680925"/>
          </a:xfrm>
          <a:custGeom>
            <a:avLst/>
            <a:gdLst/>
            <a:ahLst/>
            <a:cxnLst/>
            <a:rect l="l" t="t" r="r" b="b"/>
            <a:pathLst>
              <a:path w="141048" h="27237" extrusionOk="0">
                <a:moveTo>
                  <a:pt x="24708" y="25939"/>
                </a:moveTo>
                <a:cubicBezTo>
                  <a:pt x="45670" y="27168"/>
                  <a:pt x="108419" y="27919"/>
                  <a:pt x="127537" y="26349"/>
                </a:cubicBezTo>
                <a:cubicBezTo>
                  <a:pt x="146655" y="24779"/>
                  <a:pt x="140100" y="20614"/>
                  <a:pt x="139417" y="16517"/>
                </a:cubicBezTo>
                <a:cubicBezTo>
                  <a:pt x="138734" y="12420"/>
                  <a:pt x="133545" y="4431"/>
                  <a:pt x="123440" y="1768"/>
                </a:cubicBezTo>
                <a:cubicBezTo>
                  <a:pt x="113335" y="-895"/>
                  <a:pt x="92304" y="129"/>
                  <a:pt x="78785" y="539"/>
                </a:cubicBezTo>
                <a:cubicBezTo>
                  <a:pt x="65266" y="949"/>
                  <a:pt x="52429" y="3748"/>
                  <a:pt x="42324" y="4226"/>
                </a:cubicBezTo>
                <a:cubicBezTo>
                  <a:pt x="32219" y="4704"/>
                  <a:pt x="24640" y="3066"/>
                  <a:pt x="18153" y="3407"/>
                </a:cubicBezTo>
                <a:cubicBezTo>
                  <a:pt x="11667" y="3749"/>
                  <a:pt x="6136" y="3680"/>
                  <a:pt x="3405" y="6275"/>
                </a:cubicBezTo>
                <a:cubicBezTo>
                  <a:pt x="674" y="8870"/>
                  <a:pt x="-1784" y="15698"/>
                  <a:pt x="1766" y="18975"/>
                </a:cubicBezTo>
                <a:cubicBezTo>
                  <a:pt x="5317" y="22252"/>
                  <a:pt x="3746" y="24710"/>
                  <a:pt x="24708" y="25939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Google Shape;85;p14"/>
          <p:cNvSpPr/>
          <p:nvPr/>
        </p:nvSpPr>
        <p:spPr>
          <a:xfrm>
            <a:off x="991350" y="618743"/>
            <a:ext cx="581800" cy="504425"/>
          </a:xfrm>
          <a:custGeom>
            <a:avLst/>
            <a:gdLst/>
            <a:ahLst/>
            <a:cxnLst/>
            <a:rect l="l" t="t" r="r" b="b"/>
            <a:pathLst>
              <a:path w="23272" h="20177" extrusionOk="0">
                <a:moveTo>
                  <a:pt x="22765" y="2001"/>
                </a:moveTo>
                <a:cubicBezTo>
                  <a:pt x="20738" y="-836"/>
                  <a:pt x="6012" y="-431"/>
                  <a:pt x="2499" y="2001"/>
                </a:cubicBezTo>
                <a:cubicBezTo>
                  <a:pt x="-1014" y="4433"/>
                  <a:pt x="-338" y="13756"/>
                  <a:pt x="1689" y="16593"/>
                </a:cubicBezTo>
                <a:cubicBezTo>
                  <a:pt x="3716" y="19430"/>
                  <a:pt x="11146" y="21456"/>
                  <a:pt x="14659" y="19024"/>
                </a:cubicBezTo>
                <a:cubicBezTo>
                  <a:pt x="18172" y="16592"/>
                  <a:pt x="24792" y="4838"/>
                  <a:pt x="22765" y="20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1795150" y="2646750"/>
            <a:ext cx="5553600" cy="7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title" idx="2" hasCustomPrompt="1"/>
          </p:nvPr>
        </p:nvSpPr>
        <p:spPr>
          <a:xfrm>
            <a:off x="3941100" y="1222337"/>
            <a:ext cx="1261800" cy="113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sz="6000" b="1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2">
  <p:cSld name="SECTION_HEADER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4319744" y="-209115"/>
            <a:ext cx="5506975" cy="1533325"/>
          </a:xfrm>
          <a:custGeom>
            <a:avLst/>
            <a:gdLst/>
            <a:ahLst/>
            <a:cxnLst/>
            <a:rect l="l" t="t" r="r" b="b"/>
            <a:pathLst>
              <a:path w="220279" h="61333" extrusionOk="0">
                <a:moveTo>
                  <a:pt x="9107" y="4268"/>
                </a:moveTo>
                <a:cubicBezTo>
                  <a:pt x="1869" y="7204"/>
                  <a:pt x="-1682" y="14101"/>
                  <a:pt x="913" y="19836"/>
                </a:cubicBezTo>
                <a:cubicBezTo>
                  <a:pt x="3508" y="25572"/>
                  <a:pt x="5352" y="36018"/>
                  <a:pt x="24675" y="38681"/>
                </a:cubicBezTo>
                <a:cubicBezTo>
                  <a:pt x="43998" y="41344"/>
                  <a:pt x="93364" y="35813"/>
                  <a:pt x="116852" y="35813"/>
                </a:cubicBezTo>
                <a:cubicBezTo>
                  <a:pt x="140340" y="35813"/>
                  <a:pt x="154748" y="35062"/>
                  <a:pt x="165604" y="38681"/>
                </a:cubicBezTo>
                <a:cubicBezTo>
                  <a:pt x="176461" y="42300"/>
                  <a:pt x="174344" y="54249"/>
                  <a:pt x="181991" y="57526"/>
                </a:cubicBezTo>
                <a:cubicBezTo>
                  <a:pt x="189638" y="60804"/>
                  <a:pt x="205137" y="63535"/>
                  <a:pt x="211487" y="58346"/>
                </a:cubicBezTo>
                <a:cubicBezTo>
                  <a:pt x="217837" y="53157"/>
                  <a:pt x="220842" y="35541"/>
                  <a:pt x="220091" y="26391"/>
                </a:cubicBezTo>
                <a:cubicBezTo>
                  <a:pt x="219340" y="17242"/>
                  <a:pt x="216472" y="7819"/>
                  <a:pt x="206981" y="3449"/>
                </a:cubicBezTo>
                <a:cubicBezTo>
                  <a:pt x="197490" y="-921"/>
                  <a:pt x="190252" y="376"/>
                  <a:pt x="163145" y="171"/>
                </a:cubicBezTo>
                <a:cubicBezTo>
                  <a:pt x="136038" y="-34"/>
                  <a:pt x="70012" y="1537"/>
                  <a:pt x="44339" y="2220"/>
                </a:cubicBezTo>
                <a:cubicBezTo>
                  <a:pt x="18666" y="2903"/>
                  <a:pt x="16345" y="1332"/>
                  <a:pt x="9107" y="42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0" name="Google Shape;90;p15"/>
          <p:cNvSpPr/>
          <p:nvPr/>
        </p:nvSpPr>
        <p:spPr>
          <a:xfrm>
            <a:off x="-471505" y="4446915"/>
            <a:ext cx="2704825" cy="825075"/>
          </a:xfrm>
          <a:custGeom>
            <a:avLst/>
            <a:gdLst/>
            <a:ahLst/>
            <a:cxnLst/>
            <a:rect l="l" t="t" r="r" b="b"/>
            <a:pathLst>
              <a:path w="108193" h="33003" extrusionOk="0">
                <a:moveTo>
                  <a:pt x="15" y="18522"/>
                </a:moveTo>
                <a:cubicBezTo>
                  <a:pt x="-258" y="13538"/>
                  <a:pt x="3156" y="4866"/>
                  <a:pt x="9847" y="2053"/>
                </a:cubicBezTo>
                <a:cubicBezTo>
                  <a:pt x="16538" y="-760"/>
                  <a:pt x="31765" y="-473"/>
                  <a:pt x="40163" y="1644"/>
                </a:cubicBezTo>
                <a:cubicBezTo>
                  <a:pt x="48561" y="3761"/>
                  <a:pt x="53409" y="13183"/>
                  <a:pt x="60237" y="14753"/>
                </a:cubicBezTo>
                <a:cubicBezTo>
                  <a:pt x="67065" y="16323"/>
                  <a:pt x="74644" y="11271"/>
                  <a:pt x="81131" y="11066"/>
                </a:cubicBezTo>
                <a:cubicBezTo>
                  <a:pt x="87618" y="10861"/>
                  <a:pt x="94651" y="11271"/>
                  <a:pt x="99157" y="13524"/>
                </a:cubicBezTo>
                <a:cubicBezTo>
                  <a:pt x="103664" y="15777"/>
                  <a:pt x="107965" y="21718"/>
                  <a:pt x="108170" y="24586"/>
                </a:cubicBezTo>
                <a:cubicBezTo>
                  <a:pt x="108375" y="27454"/>
                  <a:pt x="107282" y="29502"/>
                  <a:pt x="100386" y="30731"/>
                </a:cubicBezTo>
                <a:cubicBezTo>
                  <a:pt x="93490" y="31960"/>
                  <a:pt x="81609" y="31755"/>
                  <a:pt x="66792" y="31960"/>
                </a:cubicBezTo>
                <a:cubicBezTo>
                  <a:pt x="51975" y="32165"/>
                  <a:pt x="22616" y="34200"/>
                  <a:pt x="11486" y="31960"/>
                </a:cubicBezTo>
                <a:cubicBezTo>
                  <a:pt x="357" y="29720"/>
                  <a:pt x="288" y="23507"/>
                  <a:pt x="15" y="18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1" name="Google Shape;91;p15"/>
          <p:cNvSpPr/>
          <p:nvPr/>
        </p:nvSpPr>
        <p:spPr>
          <a:xfrm>
            <a:off x="7151342" y="4304828"/>
            <a:ext cx="2701925" cy="1393825"/>
          </a:xfrm>
          <a:custGeom>
            <a:avLst/>
            <a:gdLst/>
            <a:ahLst/>
            <a:cxnLst/>
            <a:rect l="l" t="t" r="r" b="b"/>
            <a:pathLst>
              <a:path w="108077" h="55753" extrusionOk="0">
                <a:moveTo>
                  <a:pt x="20367" y="54786"/>
                </a:moveTo>
                <a:cubicBezTo>
                  <a:pt x="4154" y="53030"/>
                  <a:pt x="506" y="47491"/>
                  <a:pt x="101" y="39384"/>
                </a:cubicBezTo>
                <a:cubicBezTo>
                  <a:pt x="-304" y="31278"/>
                  <a:pt x="7802" y="11687"/>
                  <a:pt x="17935" y="6147"/>
                </a:cubicBezTo>
                <a:cubicBezTo>
                  <a:pt x="28068" y="608"/>
                  <a:pt x="49145" y="7093"/>
                  <a:pt x="60899" y="6147"/>
                </a:cubicBezTo>
                <a:cubicBezTo>
                  <a:pt x="72653" y="5201"/>
                  <a:pt x="80895" y="-1418"/>
                  <a:pt x="88461" y="473"/>
                </a:cubicBezTo>
                <a:cubicBezTo>
                  <a:pt x="96027" y="2365"/>
                  <a:pt x="104809" y="9255"/>
                  <a:pt x="106295" y="17496"/>
                </a:cubicBezTo>
                <a:cubicBezTo>
                  <a:pt x="107781" y="25738"/>
                  <a:pt x="111699" y="43707"/>
                  <a:pt x="97378" y="49922"/>
                </a:cubicBezTo>
                <a:cubicBezTo>
                  <a:pt x="83057" y="56137"/>
                  <a:pt x="36580" y="56542"/>
                  <a:pt x="20367" y="54786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Google Shape;92;p15"/>
          <p:cNvSpPr/>
          <p:nvPr/>
        </p:nvSpPr>
        <p:spPr>
          <a:xfrm>
            <a:off x="7605015" y="868054"/>
            <a:ext cx="1029975" cy="613050"/>
          </a:xfrm>
          <a:custGeom>
            <a:avLst/>
            <a:gdLst/>
            <a:ahLst/>
            <a:cxnLst/>
            <a:rect l="l" t="t" r="r" b="b"/>
            <a:pathLst>
              <a:path w="41199" h="24522" extrusionOk="0">
                <a:moveTo>
                  <a:pt x="41131" y="13916"/>
                </a:moveTo>
                <a:cubicBezTo>
                  <a:pt x="41401" y="10268"/>
                  <a:pt x="34781" y="4729"/>
                  <a:pt x="28161" y="2567"/>
                </a:cubicBezTo>
                <a:cubicBezTo>
                  <a:pt x="21541" y="405"/>
                  <a:pt x="5058" y="-675"/>
                  <a:pt x="1410" y="946"/>
                </a:cubicBezTo>
                <a:cubicBezTo>
                  <a:pt x="-2238" y="2567"/>
                  <a:pt x="2085" y="8377"/>
                  <a:pt x="6273" y="12295"/>
                </a:cubicBezTo>
                <a:cubicBezTo>
                  <a:pt x="10461" y="16213"/>
                  <a:pt x="20729" y="24185"/>
                  <a:pt x="26539" y="24455"/>
                </a:cubicBezTo>
                <a:cubicBezTo>
                  <a:pt x="32349" y="24725"/>
                  <a:pt x="40861" y="17564"/>
                  <a:pt x="41131" y="1391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13225" y="2278340"/>
            <a:ext cx="4406100" cy="15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title" idx="2" hasCustomPrompt="1"/>
          </p:nvPr>
        </p:nvSpPr>
        <p:spPr>
          <a:xfrm>
            <a:off x="713222" y="1337860"/>
            <a:ext cx="1261800" cy="113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sz="6000" b="1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3">
  <p:cSld name="SECTION_HEADER_1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-354050" y="3362913"/>
            <a:ext cx="1591050" cy="2007021"/>
          </a:xfrm>
          <a:custGeom>
            <a:avLst/>
            <a:gdLst/>
            <a:ahLst/>
            <a:cxnLst/>
            <a:rect l="l" t="t" r="r" b="b"/>
            <a:pathLst>
              <a:path w="76502" h="96503" extrusionOk="0">
                <a:moveTo>
                  <a:pt x="58843" y="95908"/>
                </a:moveTo>
                <a:cubicBezTo>
                  <a:pt x="68948" y="94474"/>
                  <a:pt x="72635" y="92631"/>
                  <a:pt x="74820" y="86895"/>
                </a:cubicBezTo>
                <a:cubicBezTo>
                  <a:pt x="77005" y="81160"/>
                  <a:pt x="77962" y="68801"/>
                  <a:pt x="71953" y="61495"/>
                </a:cubicBezTo>
                <a:cubicBezTo>
                  <a:pt x="65945" y="54189"/>
                  <a:pt x="44846" y="50160"/>
                  <a:pt x="38769" y="43059"/>
                </a:cubicBezTo>
                <a:cubicBezTo>
                  <a:pt x="32692" y="35958"/>
                  <a:pt x="37403" y="25033"/>
                  <a:pt x="35491" y="18888"/>
                </a:cubicBezTo>
                <a:cubicBezTo>
                  <a:pt x="33579" y="12743"/>
                  <a:pt x="31395" y="9261"/>
                  <a:pt x="27298" y="6188"/>
                </a:cubicBezTo>
                <a:cubicBezTo>
                  <a:pt x="23201" y="3116"/>
                  <a:pt x="15281" y="-1459"/>
                  <a:pt x="10911" y="453"/>
                </a:cubicBezTo>
                <a:cubicBezTo>
                  <a:pt x="6541" y="2365"/>
                  <a:pt x="2785" y="4276"/>
                  <a:pt x="1078" y="17659"/>
                </a:cubicBezTo>
                <a:cubicBezTo>
                  <a:pt x="-629" y="31042"/>
                  <a:pt x="55" y="67982"/>
                  <a:pt x="669" y="80750"/>
                </a:cubicBezTo>
                <a:cubicBezTo>
                  <a:pt x="1284" y="93518"/>
                  <a:pt x="2512" y="91811"/>
                  <a:pt x="4765" y="94269"/>
                </a:cubicBezTo>
                <a:cubicBezTo>
                  <a:pt x="7018" y="96727"/>
                  <a:pt x="5175" y="95225"/>
                  <a:pt x="14188" y="95498"/>
                </a:cubicBezTo>
                <a:cubicBezTo>
                  <a:pt x="23201" y="95771"/>
                  <a:pt x="48738" y="97342"/>
                  <a:pt x="58843" y="95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7" name="Google Shape;97;p16"/>
          <p:cNvSpPr/>
          <p:nvPr/>
        </p:nvSpPr>
        <p:spPr>
          <a:xfrm>
            <a:off x="7664103" y="-289061"/>
            <a:ext cx="2143725" cy="1657125"/>
          </a:xfrm>
          <a:custGeom>
            <a:avLst/>
            <a:gdLst/>
            <a:ahLst/>
            <a:cxnLst/>
            <a:rect l="l" t="t" r="r" b="b"/>
            <a:pathLst>
              <a:path w="85749" h="66285" extrusionOk="0">
                <a:moveTo>
                  <a:pt x="12655" y="2838"/>
                </a:moveTo>
                <a:cubicBezTo>
                  <a:pt x="7602" y="8027"/>
                  <a:pt x="-1820" y="22435"/>
                  <a:pt x="365" y="32745"/>
                </a:cubicBezTo>
                <a:cubicBezTo>
                  <a:pt x="2550" y="43055"/>
                  <a:pt x="16206" y="60330"/>
                  <a:pt x="25765" y="64700"/>
                </a:cubicBezTo>
                <a:cubicBezTo>
                  <a:pt x="35324" y="69070"/>
                  <a:pt x="51029" y="63402"/>
                  <a:pt x="57720" y="58964"/>
                </a:cubicBezTo>
                <a:cubicBezTo>
                  <a:pt x="64411" y="54526"/>
                  <a:pt x="62294" y="41895"/>
                  <a:pt x="65913" y="38071"/>
                </a:cubicBezTo>
                <a:cubicBezTo>
                  <a:pt x="69532" y="34247"/>
                  <a:pt x="76156" y="39982"/>
                  <a:pt x="79433" y="36022"/>
                </a:cubicBezTo>
                <a:cubicBezTo>
                  <a:pt x="82711" y="32062"/>
                  <a:pt x="86261" y="19498"/>
                  <a:pt x="85578" y="14309"/>
                </a:cubicBezTo>
                <a:cubicBezTo>
                  <a:pt x="84895" y="9120"/>
                  <a:pt x="84486" y="7004"/>
                  <a:pt x="75336" y="4887"/>
                </a:cubicBezTo>
                <a:cubicBezTo>
                  <a:pt x="66187" y="2770"/>
                  <a:pt x="41128" y="1951"/>
                  <a:pt x="30681" y="1609"/>
                </a:cubicBezTo>
                <a:cubicBezTo>
                  <a:pt x="20234" y="1268"/>
                  <a:pt x="17708" y="-2351"/>
                  <a:pt x="12655" y="2838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Google Shape;98;p16"/>
          <p:cNvSpPr/>
          <p:nvPr/>
        </p:nvSpPr>
        <p:spPr>
          <a:xfrm>
            <a:off x="844518" y="4102443"/>
            <a:ext cx="945184" cy="955271"/>
          </a:xfrm>
          <a:custGeom>
            <a:avLst/>
            <a:gdLst/>
            <a:ahLst/>
            <a:cxnLst/>
            <a:rect l="l" t="t" r="r" b="b"/>
            <a:pathLst>
              <a:path w="45447" h="45932" extrusionOk="0">
                <a:moveTo>
                  <a:pt x="10843" y="169"/>
                </a:moveTo>
                <a:cubicBezTo>
                  <a:pt x="4898" y="-506"/>
                  <a:pt x="-912" y="5033"/>
                  <a:pt x="304" y="8276"/>
                </a:cubicBezTo>
                <a:cubicBezTo>
                  <a:pt x="1520" y="11519"/>
                  <a:pt x="14221" y="13680"/>
                  <a:pt x="18139" y="19625"/>
                </a:cubicBezTo>
                <a:cubicBezTo>
                  <a:pt x="22057" y="25570"/>
                  <a:pt x="19355" y="40431"/>
                  <a:pt x="23813" y="43944"/>
                </a:cubicBezTo>
                <a:cubicBezTo>
                  <a:pt x="28272" y="47457"/>
                  <a:pt x="42863" y="45970"/>
                  <a:pt x="44890" y="40701"/>
                </a:cubicBezTo>
                <a:cubicBezTo>
                  <a:pt x="46917" y="35432"/>
                  <a:pt x="41648" y="19084"/>
                  <a:pt x="35973" y="12329"/>
                </a:cubicBezTo>
                <a:cubicBezTo>
                  <a:pt x="30299" y="5574"/>
                  <a:pt x="16788" y="845"/>
                  <a:pt x="10843" y="16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4345596" y="2635891"/>
            <a:ext cx="35640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2" hasCustomPrompt="1"/>
          </p:nvPr>
        </p:nvSpPr>
        <p:spPr>
          <a:xfrm>
            <a:off x="4345596" y="1718609"/>
            <a:ext cx="1261800" cy="113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sz="6000" b="1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 1">
  <p:cSld name="TITLE_ONLY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7620000" y="3984374"/>
            <a:ext cx="1940450" cy="1436875"/>
          </a:xfrm>
          <a:custGeom>
            <a:avLst/>
            <a:gdLst/>
            <a:ahLst/>
            <a:cxnLst/>
            <a:rect l="l" t="t" r="r" b="b"/>
            <a:pathLst>
              <a:path w="77618" h="57475" extrusionOk="0">
                <a:moveTo>
                  <a:pt x="12970" y="53823"/>
                </a:moveTo>
                <a:cubicBezTo>
                  <a:pt x="1081" y="51661"/>
                  <a:pt x="0" y="46933"/>
                  <a:pt x="0" y="42474"/>
                </a:cubicBezTo>
                <a:cubicBezTo>
                  <a:pt x="0" y="38016"/>
                  <a:pt x="6620" y="29774"/>
                  <a:pt x="12970" y="27072"/>
                </a:cubicBezTo>
                <a:cubicBezTo>
                  <a:pt x="19320" y="24370"/>
                  <a:pt x="32561" y="30179"/>
                  <a:pt x="38100" y="26261"/>
                </a:cubicBezTo>
                <a:cubicBezTo>
                  <a:pt x="43639" y="22343"/>
                  <a:pt x="41342" y="7481"/>
                  <a:pt x="46206" y="3563"/>
                </a:cubicBezTo>
                <a:cubicBezTo>
                  <a:pt x="51070" y="-355"/>
                  <a:pt x="62419" y="-1435"/>
                  <a:pt x="67283" y="2753"/>
                </a:cubicBezTo>
                <a:cubicBezTo>
                  <a:pt x="72147" y="6941"/>
                  <a:pt x="74714" y="19911"/>
                  <a:pt x="75389" y="28693"/>
                </a:cubicBezTo>
                <a:cubicBezTo>
                  <a:pt x="76065" y="37475"/>
                  <a:pt x="81739" y="51256"/>
                  <a:pt x="71336" y="55444"/>
                </a:cubicBezTo>
                <a:cubicBezTo>
                  <a:pt x="60933" y="59632"/>
                  <a:pt x="24859" y="55985"/>
                  <a:pt x="12970" y="538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03" name="Google Shape;103;p17"/>
          <p:cNvSpPr/>
          <p:nvPr/>
        </p:nvSpPr>
        <p:spPr>
          <a:xfrm>
            <a:off x="-735274" y="-472125"/>
            <a:ext cx="2863347" cy="1405850"/>
          </a:xfrm>
          <a:custGeom>
            <a:avLst/>
            <a:gdLst/>
            <a:ahLst/>
            <a:cxnLst/>
            <a:rect l="l" t="t" r="r" b="b"/>
            <a:pathLst>
              <a:path w="135913" h="56234" extrusionOk="0">
                <a:moveTo>
                  <a:pt x="5902" y="53742"/>
                </a:moveTo>
                <a:cubicBezTo>
                  <a:pt x="11171" y="58471"/>
                  <a:pt x="27924" y="55634"/>
                  <a:pt x="35085" y="52121"/>
                </a:cubicBezTo>
                <a:cubicBezTo>
                  <a:pt x="42246" y="48608"/>
                  <a:pt x="38733" y="35909"/>
                  <a:pt x="48866" y="32666"/>
                </a:cubicBezTo>
                <a:cubicBezTo>
                  <a:pt x="58999" y="29424"/>
                  <a:pt x="82102" y="33207"/>
                  <a:pt x="95883" y="32666"/>
                </a:cubicBezTo>
                <a:cubicBezTo>
                  <a:pt x="109664" y="32126"/>
                  <a:pt x="125877" y="33071"/>
                  <a:pt x="131551" y="29423"/>
                </a:cubicBezTo>
                <a:cubicBezTo>
                  <a:pt x="137226" y="25775"/>
                  <a:pt x="138036" y="15643"/>
                  <a:pt x="129930" y="10779"/>
                </a:cubicBezTo>
                <a:cubicBezTo>
                  <a:pt x="121824" y="5915"/>
                  <a:pt x="97099" y="1186"/>
                  <a:pt x="82913" y="240"/>
                </a:cubicBezTo>
                <a:cubicBezTo>
                  <a:pt x="68727" y="-706"/>
                  <a:pt x="58053" y="1186"/>
                  <a:pt x="44813" y="5104"/>
                </a:cubicBezTo>
                <a:cubicBezTo>
                  <a:pt x="31573" y="9022"/>
                  <a:pt x="9956" y="15643"/>
                  <a:pt x="3471" y="23749"/>
                </a:cubicBezTo>
                <a:cubicBezTo>
                  <a:pt x="-3014" y="31855"/>
                  <a:pt x="633" y="49013"/>
                  <a:pt x="5902" y="53742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11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 2">
  <p:cSld name="TITLE_ONLY_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7622752" y="-332499"/>
            <a:ext cx="2289625" cy="2220500"/>
          </a:xfrm>
          <a:custGeom>
            <a:avLst/>
            <a:gdLst/>
            <a:ahLst/>
            <a:cxnLst/>
            <a:rect l="l" t="t" r="r" b="b"/>
            <a:pathLst>
              <a:path w="91585" h="88820" extrusionOk="0">
                <a:moveTo>
                  <a:pt x="8807" y="1140"/>
                </a:moveTo>
                <a:cubicBezTo>
                  <a:pt x="-3488" y="4518"/>
                  <a:pt x="-109" y="25459"/>
                  <a:pt x="3133" y="32755"/>
                </a:cubicBezTo>
                <a:cubicBezTo>
                  <a:pt x="6376" y="40051"/>
                  <a:pt x="22723" y="36944"/>
                  <a:pt x="28262" y="44915"/>
                </a:cubicBezTo>
                <a:cubicBezTo>
                  <a:pt x="33801" y="52886"/>
                  <a:pt x="30695" y="73558"/>
                  <a:pt x="36369" y="80583"/>
                </a:cubicBezTo>
                <a:cubicBezTo>
                  <a:pt x="42044" y="87609"/>
                  <a:pt x="53257" y="90986"/>
                  <a:pt x="62309" y="87068"/>
                </a:cubicBezTo>
                <a:cubicBezTo>
                  <a:pt x="71361" y="83150"/>
                  <a:pt x="88249" y="69504"/>
                  <a:pt x="90681" y="57074"/>
                </a:cubicBezTo>
                <a:cubicBezTo>
                  <a:pt x="93113" y="44644"/>
                  <a:pt x="90547" y="21811"/>
                  <a:pt x="76901" y="12489"/>
                </a:cubicBezTo>
                <a:cubicBezTo>
                  <a:pt x="63255" y="3167"/>
                  <a:pt x="21102" y="-2238"/>
                  <a:pt x="8807" y="114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07" name="Google Shape;107;p18"/>
          <p:cNvSpPr/>
          <p:nvPr/>
        </p:nvSpPr>
        <p:spPr>
          <a:xfrm>
            <a:off x="-731302" y="2550019"/>
            <a:ext cx="1562675" cy="3151375"/>
          </a:xfrm>
          <a:custGeom>
            <a:avLst/>
            <a:gdLst/>
            <a:ahLst/>
            <a:cxnLst/>
            <a:rect l="l" t="t" r="r" b="b"/>
            <a:pathLst>
              <a:path w="62507" h="126055" extrusionOk="0">
                <a:moveTo>
                  <a:pt x="51139" y="122546"/>
                </a:moveTo>
                <a:cubicBezTo>
                  <a:pt x="59651" y="119574"/>
                  <a:pt x="62083" y="109981"/>
                  <a:pt x="62488" y="103901"/>
                </a:cubicBezTo>
                <a:cubicBezTo>
                  <a:pt x="62893" y="97821"/>
                  <a:pt x="56679" y="92552"/>
                  <a:pt x="53571" y="86067"/>
                </a:cubicBezTo>
                <a:cubicBezTo>
                  <a:pt x="50464" y="79582"/>
                  <a:pt x="45059" y="74042"/>
                  <a:pt x="43843" y="64990"/>
                </a:cubicBezTo>
                <a:cubicBezTo>
                  <a:pt x="42627" y="55938"/>
                  <a:pt x="46140" y="40941"/>
                  <a:pt x="46275" y="31754"/>
                </a:cubicBezTo>
                <a:cubicBezTo>
                  <a:pt x="46410" y="22567"/>
                  <a:pt x="46681" y="15001"/>
                  <a:pt x="44654" y="9867"/>
                </a:cubicBezTo>
                <a:cubicBezTo>
                  <a:pt x="42628" y="4733"/>
                  <a:pt x="39926" y="1896"/>
                  <a:pt x="34116" y="950"/>
                </a:cubicBezTo>
                <a:cubicBezTo>
                  <a:pt x="28307" y="4"/>
                  <a:pt x="15472" y="-1617"/>
                  <a:pt x="9797" y="4193"/>
                </a:cubicBezTo>
                <a:cubicBezTo>
                  <a:pt x="4123" y="10003"/>
                  <a:pt x="745" y="23378"/>
                  <a:pt x="69" y="35808"/>
                </a:cubicBezTo>
                <a:cubicBezTo>
                  <a:pt x="-607" y="48238"/>
                  <a:pt x="3852" y="64450"/>
                  <a:pt x="5743" y="78771"/>
                </a:cubicBezTo>
                <a:cubicBezTo>
                  <a:pt x="7635" y="93092"/>
                  <a:pt x="3852" y="114439"/>
                  <a:pt x="11418" y="121735"/>
                </a:cubicBezTo>
                <a:cubicBezTo>
                  <a:pt x="18984" y="129031"/>
                  <a:pt x="42627" y="125518"/>
                  <a:pt x="51139" y="122546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hree columns">
  <p:cSld name="TITLE_AND_TWO_COLUMNS_1_2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7844839" y="3069703"/>
            <a:ext cx="1606775" cy="2169200"/>
          </a:xfrm>
          <a:custGeom>
            <a:avLst/>
            <a:gdLst/>
            <a:ahLst/>
            <a:cxnLst/>
            <a:rect l="l" t="t" r="r" b="b"/>
            <a:pathLst>
              <a:path w="64271" h="86768" extrusionOk="0">
                <a:moveTo>
                  <a:pt x="6574" y="85738"/>
                </a:moveTo>
                <a:cubicBezTo>
                  <a:pt x="-595" y="83826"/>
                  <a:pt x="-664" y="78022"/>
                  <a:pt x="838" y="74267"/>
                </a:cubicBezTo>
                <a:cubicBezTo>
                  <a:pt x="2340" y="70512"/>
                  <a:pt x="9783" y="65664"/>
                  <a:pt x="15587" y="63206"/>
                </a:cubicBezTo>
                <a:cubicBezTo>
                  <a:pt x="21391" y="60748"/>
                  <a:pt x="31633" y="62864"/>
                  <a:pt x="35661" y="59518"/>
                </a:cubicBezTo>
                <a:cubicBezTo>
                  <a:pt x="39690" y="56172"/>
                  <a:pt x="39963" y="50027"/>
                  <a:pt x="39758" y="43131"/>
                </a:cubicBezTo>
                <a:cubicBezTo>
                  <a:pt x="39553" y="36235"/>
                  <a:pt x="34227" y="24969"/>
                  <a:pt x="34432" y="18141"/>
                </a:cubicBezTo>
                <a:cubicBezTo>
                  <a:pt x="34637" y="11313"/>
                  <a:pt x="37368" y="4349"/>
                  <a:pt x="40987" y="2164"/>
                </a:cubicBezTo>
                <a:cubicBezTo>
                  <a:pt x="44606" y="-21"/>
                  <a:pt x="52390" y="-2275"/>
                  <a:pt x="56145" y="5031"/>
                </a:cubicBezTo>
                <a:cubicBezTo>
                  <a:pt x="59900" y="12337"/>
                  <a:pt x="62631" y="33162"/>
                  <a:pt x="63519" y="45999"/>
                </a:cubicBezTo>
                <a:cubicBezTo>
                  <a:pt x="64407" y="58836"/>
                  <a:pt x="64749" y="75428"/>
                  <a:pt x="61471" y="82051"/>
                </a:cubicBezTo>
                <a:cubicBezTo>
                  <a:pt x="58194" y="88674"/>
                  <a:pt x="53004" y="85124"/>
                  <a:pt x="43854" y="85738"/>
                </a:cubicBezTo>
                <a:cubicBezTo>
                  <a:pt x="34705" y="86353"/>
                  <a:pt x="13743" y="87650"/>
                  <a:pt x="6574" y="8573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11" name="Google Shape;111;p19"/>
          <p:cNvSpPr/>
          <p:nvPr/>
        </p:nvSpPr>
        <p:spPr>
          <a:xfrm>
            <a:off x="-361277" y="-262230"/>
            <a:ext cx="1529675" cy="1268925"/>
          </a:xfrm>
          <a:custGeom>
            <a:avLst/>
            <a:gdLst/>
            <a:ahLst/>
            <a:cxnLst/>
            <a:rect l="l" t="t" r="r" b="b"/>
            <a:pathLst>
              <a:path w="61187" h="50757" extrusionOk="0">
                <a:moveTo>
                  <a:pt x="6667" y="42034"/>
                </a:moveTo>
                <a:cubicBezTo>
                  <a:pt x="9535" y="49954"/>
                  <a:pt x="14929" y="50159"/>
                  <a:pt x="18548" y="50637"/>
                </a:cubicBezTo>
                <a:cubicBezTo>
                  <a:pt x="22167" y="51115"/>
                  <a:pt x="25444" y="49340"/>
                  <a:pt x="28380" y="44902"/>
                </a:cubicBezTo>
                <a:cubicBezTo>
                  <a:pt x="31316" y="40464"/>
                  <a:pt x="31999" y="27968"/>
                  <a:pt x="36164" y="24008"/>
                </a:cubicBezTo>
                <a:cubicBezTo>
                  <a:pt x="40329" y="20048"/>
                  <a:pt x="49273" y="23326"/>
                  <a:pt x="53370" y="21141"/>
                </a:cubicBezTo>
                <a:cubicBezTo>
                  <a:pt x="57467" y="18956"/>
                  <a:pt x="60131" y="13562"/>
                  <a:pt x="60745" y="10899"/>
                </a:cubicBezTo>
                <a:cubicBezTo>
                  <a:pt x="61360" y="8236"/>
                  <a:pt x="61973" y="6460"/>
                  <a:pt x="57057" y="5163"/>
                </a:cubicBezTo>
                <a:cubicBezTo>
                  <a:pt x="52141" y="3866"/>
                  <a:pt x="40534" y="3456"/>
                  <a:pt x="31248" y="3115"/>
                </a:cubicBezTo>
                <a:cubicBezTo>
                  <a:pt x="21962" y="2774"/>
                  <a:pt x="5438" y="-3371"/>
                  <a:pt x="1341" y="3115"/>
                </a:cubicBezTo>
                <a:cubicBezTo>
                  <a:pt x="-2756" y="9602"/>
                  <a:pt x="3799" y="34114"/>
                  <a:pt x="6667" y="42034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713225" y="474850"/>
            <a:ext cx="77175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1"/>
          </p:nvPr>
        </p:nvSpPr>
        <p:spPr>
          <a:xfrm>
            <a:off x="3417898" y="1773875"/>
            <a:ext cx="2308200" cy="23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2"/>
          </p:nvPr>
        </p:nvSpPr>
        <p:spPr>
          <a:xfrm>
            <a:off x="6061922" y="1774050"/>
            <a:ext cx="2307600" cy="23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3"/>
          </p:nvPr>
        </p:nvSpPr>
        <p:spPr>
          <a:xfrm>
            <a:off x="774475" y="1773875"/>
            <a:ext cx="2307600" cy="23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ext 1">
  <p:cSld name="CUSTOM_10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6811651" y="4059410"/>
            <a:ext cx="3049275" cy="1245275"/>
          </a:xfrm>
          <a:custGeom>
            <a:avLst/>
            <a:gdLst/>
            <a:ahLst/>
            <a:cxnLst/>
            <a:rect l="l" t="t" r="r" b="b"/>
            <a:pathLst>
              <a:path w="121971" h="49811" extrusionOk="0">
                <a:moveTo>
                  <a:pt x="15947" y="49592"/>
                </a:moveTo>
                <a:cubicBezTo>
                  <a:pt x="584" y="48909"/>
                  <a:pt x="3656" y="49620"/>
                  <a:pt x="1608" y="44676"/>
                </a:cubicBezTo>
                <a:cubicBezTo>
                  <a:pt x="-440" y="39733"/>
                  <a:pt x="-1259" y="27374"/>
                  <a:pt x="3657" y="19931"/>
                </a:cubicBezTo>
                <a:cubicBezTo>
                  <a:pt x="8573" y="12489"/>
                  <a:pt x="19224" y="676"/>
                  <a:pt x="31105" y="21"/>
                </a:cubicBezTo>
                <a:cubicBezTo>
                  <a:pt x="42986" y="-634"/>
                  <a:pt x="63265" y="14565"/>
                  <a:pt x="74941" y="15999"/>
                </a:cubicBezTo>
                <a:cubicBezTo>
                  <a:pt x="86617" y="17433"/>
                  <a:pt x="93854" y="8692"/>
                  <a:pt x="101160" y="8624"/>
                </a:cubicBezTo>
                <a:cubicBezTo>
                  <a:pt x="108466" y="8556"/>
                  <a:pt x="115362" y="10536"/>
                  <a:pt x="118776" y="15589"/>
                </a:cubicBezTo>
                <a:cubicBezTo>
                  <a:pt x="122190" y="20642"/>
                  <a:pt x="122327" y="33684"/>
                  <a:pt x="121644" y="38941"/>
                </a:cubicBezTo>
                <a:cubicBezTo>
                  <a:pt x="120961" y="44199"/>
                  <a:pt x="119322" y="45495"/>
                  <a:pt x="114679" y="47134"/>
                </a:cubicBezTo>
                <a:cubicBezTo>
                  <a:pt x="110036" y="48773"/>
                  <a:pt x="110241" y="48363"/>
                  <a:pt x="93786" y="48773"/>
                </a:cubicBezTo>
                <a:cubicBezTo>
                  <a:pt x="77331" y="49183"/>
                  <a:pt x="31310" y="50275"/>
                  <a:pt x="15947" y="4959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4" name="Google Shape;124;p21"/>
          <p:cNvSpPr/>
          <p:nvPr/>
        </p:nvSpPr>
        <p:spPr>
          <a:xfrm>
            <a:off x="-380875" y="3530610"/>
            <a:ext cx="1182325" cy="1715900"/>
          </a:xfrm>
          <a:custGeom>
            <a:avLst/>
            <a:gdLst/>
            <a:ahLst/>
            <a:cxnLst/>
            <a:rect l="l" t="t" r="r" b="b"/>
            <a:pathLst>
              <a:path w="47293" h="68636" extrusionOk="0">
                <a:moveTo>
                  <a:pt x="35719" y="66482"/>
                </a:moveTo>
                <a:cubicBezTo>
                  <a:pt x="41455" y="64843"/>
                  <a:pt x="44254" y="61771"/>
                  <a:pt x="45961" y="57060"/>
                </a:cubicBezTo>
                <a:cubicBezTo>
                  <a:pt x="47668" y="52349"/>
                  <a:pt x="47805" y="43268"/>
                  <a:pt x="45961" y="38215"/>
                </a:cubicBezTo>
                <a:cubicBezTo>
                  <a:pt x="44118" y="33162"/>
                  <a:pt x="37153" y="31251"/>
                  <a:pt x="34900" y="26744"/>
                </a:cubicBezTo>
                <a:cubicBezTo>
                  <a:pt x="32647" y="22238"/>
                  <a:pt x="34285" y="15273"/>
                  <a:pt x="32441" y="11176"/>
                </a:cubicBezTo>
                <a:cubicBezTo>
                  <a:pt x="30597" y="7079"/>
                  <a:pt x="27252" y="3938"/>
                  <a:pt x="23838" y="2163"/>
                </a:cubicBezTo>
                <a:cubicBezTo>
                  <a:pt x="20424" y="388"/>
                  <a:pt x="15713" y="-705"/>
                  <a:pt x="11958" y="524"/>
                </a:cubicBezTo>
                <a:cubicBezTo>
                  <a:pt x="8203" y="1753"/>
                  <a:pt x="3081" y="1821"/>
                  <a:pt x="1306" y="9537"/>
                </a:cubicBezTo>
                <a:cubicBezTo>
                  <a:pt x="-469" y="17253"/>
                  <a:pt x="-401" y="37259"/>
                  <a:pt x="1306" y="46818"/>
                </a:cubicBezTo>
                <a:cubicBezTo>
                  <a:pt x="3013" y="56377"/>
                  <a:pt x="5813" y="63615"/>
                  <a:pt x="11548" y="66892"/>
                </a:cubicBezTo>
                <a:cubicBezTo>
                  <a:pt x="17284" y="70169"/>
                  <a:pt x="29984" y="68121"/>
                  <a:pt x="35719" y="66482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Google Shape;125;p21"/>
          <p:cNvSpPr/>
          <p:nvPr/>
        </p:nvSpPr>
        <p:spPr>
          <a:xfrm>
            <a:off x="6985843" y="-388841"/>
            <a:ext cx="2839975" cy="941100"/>
          </a:xfrm>
          <a:custGeom>
            <a:avLst/>
            <a:gdLst/>
            <a:ahLst/>
            <a:cxnLst/>
            <a:rect l="l" t="t" r="r" b="b"/>
            <a:pathLst>
              <a:path w="113599" h="37644" extrusionOk="0">
                <a:moveTo>
                  <a:pt x="5100" y="963"/>
                </a:moveTo>
                <a:cubicBezTo>
                  <a:pt x="-5708" y="3935"/>
                  <a:pt x="4019" y="18932"/>
                  <a:pt x="11585" y="22850"/>
                </a:cubicBezTo>
                <a:cubicBezTo>
                  <a:pt x="19151" y="26768"/>
                  <a:pt x="38742" y="22174"/>
                  <a:pt x="50496" y="24471"/>
                </a:cubicBezTo>
                <a:cubicBezTo>
                  <a:pt x="62250" y="26768"/>
                  <a:pt x="72113" y="35145"/>
                  <a:pt x="82111" y="36631"/>
                </a:cubicBezTo>
                <a:cubicBezTo>
                  <a:pt x="92109" y="38117"/>
                  <a:pt x="106025" y="37712"/>
                  <a:pt x="110483" y="33388"/>
                </a:cubicBezTo>
                <a:cubicBezTo>
                  <a:pt x="114942" y="29065"/>
                  <a:pt x="114537" y="15419"/>
                  <a:pt x="108862" y="10690"/>
                </a:cubicBezTo>
                <a:cubicBezTo>
                  <a:pt x="103188" y="5961"/>
                  <a:pt x="93730" y="6637"/>
                  <a:pt x="76436" y="5016"/>
                </a:cubicBezTo>
                <a:cubicBezTo>
                  <a:pt x="59142" y="3395"/>
                  <a:pt x="15909" y="-2009"/>
                  <a:pt x="5100" y="963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Google Shape;126;p21"/>
          <p:cNvSpPr/>
          <p:nvPr/>
        </p:nvSpPr>
        <p:spPr>
          <a:xfrm>
            <a:off x="8635932" y="3084218"/>
            <a:ext cx="679450" cy="1065650"/>
          </a:xfrm>
          <a:custGeom>
            <a:avLst/>
            <a:gdLst/>
            <a:ahLst/>
            <a:cxnLst/>
            <a:rect l="l" t="t" r="r" b="b"/>
            <a:pathLst>
              <a:path w="27178" h="42626" extrusionOk="0">
                <a:moveTo>
                  <a:pt x="25025" y="1469"/>
                </a:moveTo>
                <a:cubicBezTo>
                  <a:pt x="21377" y="-1233"/>
                  <a:pt x="7866" y="-152"/>
                  <a:pt x="3948" y="6333"/>
                </a:cubicBezTo>
                <a:cubicBezTo>
                  <a:pt x="30" y="12818"/>
                  <a:pt x="-1186" y="35246"/>
                  <a:pt x="1516" y="40380"/>
                </a:cubicBezTo>
                <a:cubicBezTo>
                  <a:pt x="4218" y="45514"/>
                  <a:pt x="16108" y="40109"/>
                  <a:pt x="20161" y="37137"/>
                </a:cubicBezTo>
                <a:cubicBezTo>
                  <a:pt x="24214" y="34165"/>
                  <a:pt x="25024" y="28491"/>
                  <a:pt x="25835" y="22546"/>
                </a:cubicBezTo>
                <a:cubicBezTo>
                  <a:pt x="26646" y="16601"/>
                  <a:pt x="28673" y="4171"/>
                  <a:pt x="25025" y="146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7" name="Google Shape;127;p21"/>
          <p:cNvSpPr txBox="1">
            <a:spLocks noGrp="1"/>
          </p:cNvSpPr>
          <p:nvPr>
            <p:ph type="subTitle" idx="1"/>
          </p:nvPr>
        </p:nvSpPr>
        <p:spPr>
          <a:xfrm>
            <a:off x="901300" y="1679675"/>
            <a:ext cx="4936500" cy="25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ndal"/>
              <a:buAutoNum type="arabicPeriod"/>
              <a:defRPr sz="16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713225" y="474850"/>
            <a:ext cx="77175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ext 2">
  <p:cSld name="CUSTOM_10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subTitle" idx="1"/>
          </p:nvPr>
        </p:nvSpPr>
        <p:spPr>
          <a:xfrm>
            <a:off x="713225" y="1286875"/>
            <a:ext cx="4936500" cy="32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ndal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713225" y="474850"/>
            <a:ext cx="77175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-338395" y="4325423"/>
            <a:ext cx="2936025" cy="1184725"/>
          </a:xfrm>
          <a:custGeom>
            <a:avLst/>
            <a:gdLst/>
            <a:ahLst/>
            <a:cxnLst/>
            <a:rect l="l" t="t" r="r" b="b"/>
            <a:pathLst>
              <a:path w="117441" h="47389" extrusionOk="0">
                <a:moveTo>
                  <a:pt x="114055" y="43910"/>
                </a:moveTo>
                <a:cubicBezTo>
                  <a:pt x="117027" y="40532"/>
                  <a:pt x="118919" y="32155"/>
                  <a:pt x="115676" y="26886"/>
                </a:cubicBezTo>
                <a:cubicBezTo>
                  <a:pt x="112434" y="21617"/>
                  <a:pt x="106760" y="14187"/>
                  <a:pt x="94600" y="12295"/>
                </a:cubicBezTo>
                <a:cubicBezTo>
                  <a:pt x="82441" y="10404"/>
                  <a:pt x="53257" y="16888"/>
                  <a:pt x="42719" y="15537"/>
                </a:cubicBezTo>
                <a:cubicBezTo>
                  <a:pt x="32181" y="14186"/>
                  <a:pt x="35018" y="6756"/>
                  <a:pt x="31370" y="4189"/>
                </a:cubicBezTo>
                <a:cubicBezTo>
                  <a:pt x="27722" y="1622"/>
                  <a:pt x="25291" y="-135"/>
                  <a:pt x="20832" y="135"/>
                </a:cubicBezTo>
                <a:cubicBezTo>
                  <a:pt x="16374" y="405"/>
                  <a:pt x="7997" y="0"/>
                  <a:pt x="4619" y="5810"/>
                </a:cubicBezTo>
                <a:cubicBezTo>
                  <a:pt x="1241" y="11620"/>
                  <a:pt x="-1055" y="28373"/>
                  <a:pt x="566" y="34993"/>
                </a:cubicBezTo>
                <a:cubicBezTo>
                  <a:pt x="2187" y="41613"/>
                  <a:pt x="-1866" y="43505"/>
                  <a:pt x="14347" y="45531"/>
                </a:cubicBezTo>
                <a:cubicBezTo>
                  <a:pt x="30560" y="47558"/>
                  <a:pt x="81224" y="47422"/>
                  <a:pt x="97842" y="47152"/>
                </a:cubicBezTo>
                <a:cubicBezTo>
                  <a:pt x="114460" y="46882"/>
                  <a:pt x="111083" y="47288"/>
                  <a:pt x="114055" y="4391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33" name="Google Shape;133;p22"/>
          <p:cNvSpPr/>
          <p:nvPr/>
        </p:nvSpPr>
        <p:spPr>
          <a:xfrm>
            <a:off x="7364354" y="-456057"/>
            <a:ext cx="2148925" cy="1569325"/>
          </a:xfrm>
          <a:custGeom>
            <a:avLst/>
            <a:gdLst/>
            <a:ahLst/>
            <a:cxnLst/>
            <a:rect l="l" t="t" r="r" b="b"/>
            <a:pathLst>
              <a:path w="85957" h="62773" extrusionOk="0">
                <a:moveTo>
                  <a:pt x="14279" y="2516"/>
                </a:moveTo>
                <a:cubicBezTo>
                  <a:pt x="4687" y="7110"/>
                  <a:pt x="-2744" y="24403"/>
                  <a:pt x="1309" y="30077"/>
                </a:cubicBezTo>
                <a:cubicBezTo>
                  <a:pt x="5362" y="35751"/>
                  <a:pt x="30357" y="34130"/>
                  <a:pt x="38598" y="36562"/>
                </a:cubicBezTo>
                <a:cubicBezTo>
                  <a:pt x="46840" y="38994"/>
                  <a:pt x="46840" y="40346"/>
                  <a:pt x="50758" y="44669"/>
                </a:cubicBezTo>
                <a:cubicBezTo>
                  <a:pt x="54676" y="48993"/>
                  <a:pt x="56973" y="61422"/>
                  <a:pt x="62107" y="62503"/>
                </a:cubicBezTo>
                <a:cubicBezTo>
                  <a:pt x="67241" y="63584"/>
                  <a:pt x="77914" y="59531"/>
                  <a:pt x="81562" y="51154"/>
                </a:cubicBezTo>
                <a:cubicBezTo>
                  <a:pt x="85210" y="42777"/>
                  <a:pt x="87777" y="20349"/>
                  <a:pt x="83994" y="12243"/>
                </a:cubicBezTo>
                <a:cubicBezTo>
                  <a:pt x="80211" y="4137"/>
                  <a:pt x="70483" y="4137"/>
                  <a:pt x="58864" y="2516"/>
                </a:cubicBezTo>
                <a:cubicBezTo>
                  <a:pt x="47245" y="895"/>
                  <a:pt x="23872" y="-2077"/>
                  <a:pt x="14279" y="251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34" name="Google Shape;134;p22"/>
          <p:cNvSpPr/>
          <p:nvPr/>
        </p:nvSpPr>
        <p:spPr>
          <a:xfrm>
            <a:off x="8454070" y="4307706"/>
            <a:ext cx="1299450" cy="1262375"/>
          </a:xfrm>
          <a:custGeom>
            <a:avLst/>
            <a:gdLst/>
            <a:ahLst/>
            <a:cxnLst/>
            <a:rect l="l" t="t" r="r" b="b"/>
            <a:pathLst>
              <a:path w="51978" h="50495" extrusionOk="0">
                <a:moveTo>
                  <a:pt x="50133" y="15436"/>
                </a:moveTo>
                <a:cubicBezTo>
                  <a:pt x="45810" y="9221"/>
                  <a:pt x="27299" y="-101"/>
                  <a:pt x="19328" y="34"/>
                </a:cubicBezTo>
                <a:cubicBezTo>
                  <a:pt x="11357" y="169"/>
                  <a:pt x="5142" y="9221"/>
                  <a:pt x="2305" y="16246"/>
                </a:cubicBezTo>
                <a:cubicBezTo>
                  <a:pt x="-532" y="23272"/>
                  <a:pt x="-937" y="36513"/>
                  <a:pt x="2305" y="42187"/>
                </a:cubicBezTo>
                <a:cubicBezTo>
                  <a:pt x="5548" y="47862"/>
                  <a:pt x="14599" y="51104"/>
                  <a:pt x="21760" y="50293"/>
                </a:cubicBezTo>
                <a:cubicBezTo>
                  <a:pt x="28921" y="49482"/>
                  <a:pt x="40540" y="43133"/>
                  <a:pt x="45269" y="37323"/>
                </a:cubicBezTo>
                <a:cubicBezTo>
                  <a:pt x="49998" y="31514"/>
                  <a:pt x="54457" y="21651"/>
                  <a:pt x="50133" y="15436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">
  <p:cSld name="CUSTOM_9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 rot="10800000" flipH="1">
            <a:off x="-711396" y="-558153"/>
            <a:ext cx="2224350" cy="2584375"/>
          </a:xfrm>
          <a:custGeom>
            <a:avLst/>
            <a:gdLst/>
            <a:ahLst/>
            <a:cxnLst/>
            <a:rect l="l" t="t" r="r" b="b"/>
            <a:pathLst>
              <a:path w="88974" h="103375" extrusionOk="0">
                <a:moveTo>
                  <a:pt x="76284" y="90083"/>
                </a:moveTo>
                <a:cubicBezTo>
                  <a:pt x="82094" y="84003"/>
                  <a:pt x="91280" y="73600"/>
                  <a:pt x="88443" y="64953"/>
                </a:cubicBezTo>
                <a:cubicBezTo>
                  <a:pt x="85606" y="56306"/>
                  <a:pt x="64394" y="47795"/>
                  <a:pt x="59260" y="38202"/>
                </a:cubicBezTo>
                <a:cubicBezTo>
                  <a:pt x="54126" y="28610"/>
                  <a:pt x="59936" y="13748"/>
                  <a:pt x="57639" y="7398"/>
                </a:cubicBezTo>
                <a:cubicBezTo>
                  <a:pt x="55342" y="1048"/>
                  <a:pt x="51964" y="-438"/>
                  <a:pt x="45479" y="102"/>
                </a:cubicBezTo>
                <a:cubicBezTo>
                  <a:pt x="38994" y="643"/>
                  <a:pt x="26294" y="-1789"/>
                  <a:pt x="18728" y="10641"/>
                </a:cubicBezTo>
                <a:cubicBezTo>
                  <a:pt x="11162" y="23071"/>
                  <a:pt x="-1132" y="59684"/>
                  <a:pt x="84" y="74681"/>
                </a:cubicBezTo>
                <a:cubicBezTo>
                  <a:pt x="1300" y="89678"/>
                  <a:pt x="17107" y="96164"/>
                  <a:pt x="26024" y="100622"/>
                </a:cubicBezTo>
                <a:cubicBezTo>
                  <a:pt x="34941" y="105081"/>
                  <a:pt x="45209" y="103189"/>
                  <a:pt x="53586" y="101432"/>
                </a:cubicBezTo>
                <a:cubicBezTo>
                  <a:pt x="61963" y="99676"/>
                  <a:pt x="70475" y="96163"/>
                  <a:pt x="76284" y="9008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45" name="Google Shape;145;p24"/>
          <p:cNvSpPr/>
          <p:nvPr/>
        </p:nvSpPr>
        <p:spPr>
          <a:xfrm rot="10800000" flipH="1">
            <a:off x="7230819" y="2325871"/>
            <a:ext cx="2449350" cy="3316100"/>
          </a:xfrm>
          <a:custGeom>
            <a:avLst/>
            <a:gdLst/>
            <a:ahLst/>
            <a:cxnLst/>
            <a:rect l="l" t="t" r="r" b="b"/>
            <a:pathLst>
              <a:path w="97974" h="132644" extrusionOk="0">
                <a:moveTo>
                  <a:pt x="3407" y="12598"/>
                </a:moveTo>
                <a:cubicBezTo>
                  <a:pt x="-4834" y="20975"/>
                  <a:pt x="4218" y="40025"/>
                  <a:pt x="12324" y="50698"/>
                </a:cubicBezTo>
                <a:cubicBezTo>
                  <a:pt x="20431" y="61372"/>
                  <a:pt x="45966" y="64344"/>
                  <a:pt x="52046" y="76639"/>
                </a:cubicBezTo>
                <a:cubicBezTo>
                  <a:pt x="58126" y="88934"/>
                  <a:pt x="45831" y="115279"/>
                  <a:pt x="48803" y="124466"/>
                </a:cubicBezTo>
                <a:cubicBezTo>
                  <a:pt x="51775" y="133653"/>
                  <a:pt x="63260" y="133248"/>
                  <a:pt x="69880" y="131762"/>
                </a:cubicBezTo>
                <a:cubicBezTo>
                  <a:pt x="76500" y="130276"/>
                  <a:pt x="84066" y="133653"/>
                  <a:pt x="88524" y="115549"/>
                </a:cubicBezTo>
                <a:cubicBezTo>
                  <a:pt x="92983" y="97445"/>
                  <a:pt x="101090" y="42322"/>
                  <a:pt x="96631" y="23137"/>
                </a:cubicBezTo>
                <a:cubicBezTo>
                  <a:pt x="92173" y="3952"/>
                  <a:pt x="77310" y="2196"/>
                  <a:pt x="61773" y="439"/>
                </a:cubicBezTo>
                <a:cubicBezTo>
                  <a:pt x="46236" y="-1317"/>
                  <a:pt x="11649" y="4222"/>
                  <a:pt x="3407" y="1259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46" name="Google Shape;146;p24"/>
          <p:cNvSpPr/>
          <p:nvPr/>
        </p:nvSpPr>
        <p:spPr>
          <a:xfrm>
            <a:off x="-512649" y="4143953"/>
            <a:ext cx="2298800" cy="1434050"/>
          </a:xfrm>
          <a:custGeom>
            <a:avLst/>
            <a:gdLst/>
            <a:ahLst/>
            <a:cxnLst/>
            <a:rect l="l" t="t" r="r" b="b"/>
            <a:pathLst>
              <a:path w="91952" h="57362" extrusionOk="0">
                <a:moveTo>
                  <a:pt x="89410" y="52304"/>
                </a:moveTo>
                <a:cubicBezTo>
                  <a:pt x="94139" y="46359"/>
                  <a:pt x="91977" y="27174"/>
                  <a:pt x="85357" y="21499"/>
                </a:cubicBezTo>
                <a:cubicBezTo>
                  <a:pt x="78737" y="15825"/>
                  <a:pt x="58066" y="21635"/>
                  <a:pt x="49689" y="18257"/>
                </a:cubicBezTo>
                <a:cubicBezTo>
                  <a:pt x="41312" y="14879"/>
                  <a:pt x="41177" y="3665"/>
                  <a:pt x="35097" y="1233"/>
                </a:cubicBezTo>
                <a:cubicBezTo>
                  <a:pt x="29017" y="-1199"/>
                  <a:pt x="19020" y="152"/>
                  <a:pt x="13210" y="3665"/>
                </a:cubicBezTo>
                <a:cubicBezTo>
                  <a:pt x="7401" y="7178"/>
                  <a:pt x="916" y="14474"/>
                  <a:pt x="240" y="22310"/>
                </a:cubicBezTo>
                <a:cubicBezTo>
                  <a:pt x="-435" y="30146"/>
                  <a:pt x="-300" y="44872"/>
                  <a:pt x="9157" y="50682"/>
                </a:cubicBezTo>
                <a:cubicBezTo>
                  <a:pt x="18615" y="56492"/>
                  <a:pt x="43610" y="56898"/>
                  <a:pt x="56985" y="57168"/>
                </a:cubicBezTo>
                <a:cubicBezTo>
                  <a:pt x="70361" y="57438"/>
                  <a:pt x="84681" y="58249"/>
                  <a:pt x="89410" y="52304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Google Shape;147;p24"/>
          <p:cNvSpPr/>
          <p:nvPr/>
        </p:nvSpPr>
        <p:spPr>
          <a:xfrm>
            <a:off x="1587913" y="-135321"/>
            <a:ext cx="539150" cy="744975"/>
          </a:xfrm>
          <a:custGeom>
            <a:avLst/>
            <a:gdLst/>
            <a:ahLst/>
            <a:cxnLst/>
            <a:rect l="l" t="t" r="r" b="b"/>
            <a:pathLst>
              <a:path w="21566" h="29799" extrusionOk="0">
                <a:moveTo>
                  <a:pt x="523" y="549"/>
                </a:moveTo>
                <a:cubicBezTo>
                  <a:pt x="-1503" y="2441"/>
                  <a:pt x="4307" y="12709"/>
                  <a:pt x="6198" y="17573"/>
                </a:cubicBezTo>
                <a:cubicBezTo>
                  <a:pt x="8090" y="22437"/>
                  <a:pt x="9440" y="29462"/>
                  <a:pt x="11872" y="29732"/>
                </a:cubicBezTo>
                <a:cubicBezTo>
                  <a:pt x="14304" y="30002"/>
                  <a:pt x="19708" y="23112"/>
                  <a:pt x="20789" y="19194"/>
                </a:cubicBezTo>
                <a:cubicBezTo>
                  <a:pt x="21870" y="15276"/>
                  <a:pt x="21735" y="9332"/>
                  <a:pt x="18357" y="6224"/>
                </a:cubicBezTo>
                <a:cubicBezTo>
                  <a:pt x="14979" y="3117"/>
                  <a:pt x="2550" y="-1342"/>
                  <a:pt x="523" y="54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1">
  <p:cSld name="CUSTOM_9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/>
          <p:nvPr/>
        </p:nvSpPr>
        <p:spPr>
          <a:xfrm>
            <a:off x="6543204" y="-770564"/>
            <a:ext cx="3205000" cy="2785325"/>
          </a:xfrm>
          <a:custGeom>
            <a:avLst/>
            <a:gdLst/>
            <a:ahLst/>
            <a:cxnLst/>
            <a:rect l="l" t="t" r="r" b="b"/>
            <a:pathLst>
              <a:path w="128200" h="111413" extrusionOk="0">
                <a:moveTo>
                  <a:pt x="4161" y="8936"/>
                </a:moveTo>
                <a:cubicBezTo>
                  <a:pt x="-2189" y="17178"/>
                  <a:pt x="-972" y="38930"/>
                  <a:pt x="5783" y="49468"/>
                </a:cubicBezTo>
                <a:cubicBezTo>
                  <a:pt x="12538" y="60006"/>
                  <a:pt x="33074" y="68113"/>
                  <a:pt x="44693" y="72166"/>
                </a:cubicBezTo>
                <a:cubicBezTo>
                  <a:pt x="56312" y="76219"/>
                  <a:pt x="69688" y="68383"/>
                  <a:pt x="75498" y="73787"/>
                </a:cubicBezTo>
                <a:cubicBezTo>
                  <a:pt x="81308" y="79191"/>
                  <a:pt x="74417" y="98376"/>
                  <a:pt x="79551" y="104591"/>
                </a:cubicBezTo>
                <a:cubicBezTo>
                  <a:pt x="84685" y="110806"/>
                  <a:pt x="98466" y="112157"/>
                  <a:pt x="106302" y="111076"/>
                </a:cubicBezTo>
                <a:cubicBezTo>
                  <a:pt x="114138" y="109995"/>
                  <a:pt x="123326" y="108779"/>
                  <a:pt x="126568" y="98106"/>
                </a:cubicBezTo>
                <a:cubicBezTo>
                  <a:pt x="129811" y="87433"/>
                  <a:pt x="127514" y="62033"/>
                  <a:pt x="125757" y="47036"/>
                </a:cubicBezTo>
                <a:cubicBezTo>
                  <a:pt x="124001" y="32039"/>
                  <a:pt x="129675" y="15961"/>
                  <a:pt x="116029" y="8125"/>
                </a:cubicBezTo>
                <a:cubicBezTo>
                  <a:pt x="102383" y="289"/>
                  <a:pt x="62528" y="-116"/>
                  <a:pt x="43883" y="19"/>
                </a:cubicBezTo>
                <a:cubicBezTo>
                  <a:pt x="25238" y="154"/>
                  <a:pt x="10511" y="695"/>
                  <a:pt x="4161" y="893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50" name="Google Shape;150;p25"/>
          <p:cNvSpPr/>
          <p:nvPr/>
        </p:nvSpPr>
        <p:spPr>
          <a:xfrm>
            <a:off x="-346215" y="2649447"/>
            <a:ext cx="927175" cy="2205700"/>
          </a:xfrm>
          <a:custGeom>
            <a:avLst/>
            <a:gdLst/>
            <a:ahLst/>
            <a:cxnLst/>
            <a:rect l="l" t="t" r="r" b="b"/>
            <a:pathLst>
              <a:path w="37087" h="88228" extrusionOk="0">
                <a:moveTo>
                  <a:pt x="6553" y="84521"/>
                </a:moveTo>
                <a:cubicBezTo>
                  <a:pt x="12498" y="93168"/>
                  <a:pt x="31548" y="83981"/>
                  <a:pt x="35736" y="77226"/>
                </a:cubicBezTo>
                <a:cubicBezTo>
                  <a:pt x="39924" y="70471"/>
                  <a:pt x="32223" y="54123"/>
                  <a:pt x="31683" y="43990"/>
                </a:cubicBezTo>
                <a:cubicBezTo>
                  <a:pt x="31143" y="33857"/>
                  <a:pt x="33575" y="23589"/>
                  <a:pt x="32494" y="16428"/>
                </a:cubicBezTo>
                <a:cubicBezTo>
                  <a:pt x="31413" y="9267"/>
                  <a:pt x="29386" y="3053"/>
                  <a:pt x="25198" y="1026"/>
                </a:cubicBezTo>
                <a:cubicBezTo>
                  <a:pt x="21010" y="-1001"/>
                  <a:pt x="11552" y="215"/>
                  <a:pt x="7364" y="4268"/>
                </a:cubicBezTo>
                <a:cubicBezTo>
                  <a:pt x="3176" y="8321"/>
                  <a:pt x="203" y="11970"/>
                  <a:pt x="68" y="25345"/>
                </a:cubicBezTo>
                <a:cubicBezTo>
                  <a:pt x="-67" y="38721"/>
                  <a:pt x="608" y="75874"/>
                  <a:pt x="6553" y="8452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51" name="Google Shape;151;p25"/>
          <p:cNvSpPr/>
          <p:nvPr/>
        </p:nvSpPr>
        <p:spPr>
          <a:xfrm>
            <a:off x="7452605" y="4255010"/>
            <a:ext cx="2149875" cy="1372600"/>
          </a:xfrm>
          <a:custGeom>
            <a:avLst/>
            <a:gdLst/>
            <a:ahLst/>
            <a:cxnLst/>
            <a:rect l="l" t="t" r="r" b="b"/>
            <a:pathLst>
              <a:path w="85995" h="54904" extrusionOk="0">
                <a:moveTo>
                  <a:pt x="21287" y="52726"/>
                </a:moveTo>
                <a:cubicBezTo>
                  <a:pt x="10344" y="51240"/>
                  <a:pt x="3454" y="50294"/>
                  <a:pt x="1022" y="43809"/>
                </a:cubicBezTo>
                <a:cubicBezTo>
                  <a:pt x="-1410" y="37324"/>
                  <a:pt x="751" y="19490"/>
                  <a:pt x="6696" y="13815"/>
                </a:cubicBezTo>
                <a:cubicBezTo>
                  <a:pt x="12641" y="8141"/>
                  <a:pt x="28584" y="11924"/>
                  <a:pt x="36690" y="9762"/>
                </a:cubicBezTo>
                <a:cubicBezTo>
                  <a:pt x="44796" y="7600"/>
                  <a:pt x="48309" y="1791"/>
                  <a:pt x="55334" y="845"/>
                </a:cubicBezTo>
                <a:cubicBezTo>
                  <a:pt x="62360" y="-101"/>
                  <a:pt x="73844" y="-642"/>
                  <a:pt x="78843" y="4087"/>
                </a:cubicBezTo>
                <a:cubicBezTo>
                  <a:pt x="83842" y="8816"/>
                  <a:pt x="87355" y="21111"/>
                  <a:pt x="85328" y="29217"/>
                </a:cubicBezTo>
                <a:cubicBezTo>
                  <a:pt x="83301" y="37324"/>
                  <a:pt x="77357" y="48808"/>
                  <a:pt x="66683" y="52726"/>
                </a:cubicBezTo>
                <a:cubicBezTo>
                  <a:pt x="56010" y="56644"/>
                  <a:pt x="32231" y="54212"/>
                  <a:pt x="21287" y="52726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425734" y="3033522"/>
            <a:ext cx="1959775" cy="2388150"/>
          </a:xfrm>
          <a:custGeom>
            <a:avLst/>
            <a:gdLst/>
            <a:ahLst/>
            <a:cxnLst/>
            <a:rect l="l" t="t" r="r" b="b"/>
            <a:pathLst>
              <a:path w="78391" h="95526" extrusionOk="0">
                <a:moveTo>
                  <a:pt x="6396" y="3773"/>
                </a:moveTo>
                <a:cubicBezTo>
                  <a:pt x="9733" y="229"/>
                  <a:pt x="15330" y="-435"/>
                  <a:pt x="21015" y="229"/>
                </a:cubicBezTo>
                <a:cubicBezTo>
                  <a:pt x="26700" y="894"/>
                  <a:pt x="37333" y="2296"/>
                  <a:pt x="40508" y="7760"/>
                </a:cubicBezTo>
                <a:cubicBezTo>
                  <a:pt x="43683" y="13224"/>
                  <a:pt x="39474" y="23635"/>
                  <a:pt x="40065" y="33012"/>
                </a:cubicBezTo>
                <a:cubicBezTo>
                  <a:pt x="40656" y="42389"/>
                  <a:pt x="41469" y="57955"/>
                  <a:pt x="44053" y="64024"/>
                </a:cubicBezTo>
                <a:cubicBezTo>
                  <a:pt x="46638" y="70093"/>
                  <a:pt x="50344" y="68230"/>
                  <a:pt x="55572" y="69425"/>
                </a:cubicBezTo>
                <a:cubicBezTo>
                  <a:pt x="60800" y="70621"/>
                  <a:pt x="72023" y="67889"/>
                  <a:pt x="75419" y="71197"/>
                </a:cubicBezTo>
                <a:cubicBezTo>
                  <a:pt x="78815" y="74506"/>
                  <a:pt x="79701" y="85451"/>
                  <a:pt x="75950" y="89276"/>
                </a:cubicBezTo>
                <a:cubicBezTo>
                  <a:pt x="72199" y="93101"/>
                  <a:pt x="64284" y="93485"/>
                  <a:pt x="52913" y="94149"/>
                </a:cubicBezTo>
                <a:cubicBezTo>
                  <a:pt x="41542" y="94814"/>
                  <a:pt x="16438" y="97324"/>
                  <a:pt x="7725" y="93263"/>
                </a:cubicBezTo>
                <a:cubicBezTo>
                  <a:pt x="-988" y="89202"/>
                  <a:pt x="1758" y="81745"/>
                  <a:pt x="636" y="69783"/>
                </a:cubicBezTo>
                <a:cubicBezTo>
                  <a:pt x="-486" y="57822"/>
                  <a:pt x="31" y="32496"/>
                  <a:pt x="991" y="21494"/>
                </a:cubicBezTo>
                <a:cubicBezTo>
                  <a:pt x="1951" y="10492"/>
                  <a:pt x="3059" y="7317"/>
                  <a:pt x="6396" y="3773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Google Shape;24;p4"/>
          <p:cNvSpPr/>
          <p:nvPr/>
        </p:nvSpPr>
        <p:spPr>
          <a:xfrm flipH="1">
            <a:off x="364167" y="-101075"/>
            <a:ext cx="3215050" cy="575925"/>
          </a:xfrm>
          <a:custGeom>
            <a:avLst/>
            <a:gdLst/>
            <a:ahLst/>
            <a:cxnLst/>
            <a:rect l="l" t="t" r="r" b="b"/>
            <a:pathLst>
              <a:path w="128602" h="23037" extrusionOk="0">
                <a:moveTo>
                  <a:pt x="4836" y="3101"/>
                </a:moveTo>
                <a:cubicBezTo>
                  <a:pt x="-111" y="5759"/>
                  <a:pt x="-1735" y="13439"/>
                  <a:pt x="2621" y="16392"/>
                </a:cubicBezTo>
                <a:cubicBezTo>
                  <a:pt x="6978" y="19346"/>
                  <a:pt x="18570" y="21118"/>
                  <a:pt x="30975" y="20822"/>
                </a:cubicBezTo>
                <a:cubicBezTo>
                  <a:pt x="43380" y="20527"/>
                  <a:pt x="63611" y="14250"/>
                  <a:pt x="77049" y="14619"/>
                </a:cubicBezTo>
                <a:cubicBezTo>
                  <a:pt x="90487" y="14988"/>
                  <a:pt x="103114" y="23037"/>
                  <a:pt x="111605" y="23037"/>
                </a:cubicBezTo>
                <a:cubicBezTo>
                  <a:pt x="120096" y="23037"/>
                  <a:pt x="126299" y="18163"/>
                  <a:pt x="127997" y="14619"/>
                </a:cubicBezTo>
                <a:cubicBezTo>
                  <a:pt x="129695" y="11075"/>
                  <a:pt x="127481" y="4135"/>
                  <a:pt x="121795" y="1772"/>
                </a:cubicBezTo>
                <a:cubicBezTo>
                  <a:pt x="116110" y="-591"/>
                  <a:pt x="108799" y="665"/>
                  <a:pt x="93884" y="443"/>
                </a:cubicBezTo>
                <a:cubicBezTo>
                  <a:pt x="78969" y="222"/>
                  <a:pt x="47145" y="0"/>
                  <a:pt x="32304" y="443"/>
                </a:cubicBezTo>
                <a:cubicBezTo>
                  <a:pt x="17463" y="886"/>
                  <a:pt x="9783" y="443"/>
                  <a:pt x="4836" y="31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5" name="Google Shape;25;p4"/>
          <p:cNvSpPr/>
          <p:nvPr/>
        </p:nvSpPr>
        <p:spPr>
          <a:xfrm>
            <a:off x="8029125" y="3497555"/>
            <a:ext cx="1448475" cy="1861400"/>
          </a:xfrm>
          <a:custGeom>
            <a:avLst/>
            <a:gdLst/>
            <a:ahLst/>
            <a:cxnLst/>
            <a:rect l="l" t="t" r="r" b="b"/>
            <a:pathLst>
              <a:path w="57939" h="74456" extrusionOk="0">
                <a:moveTo>
                  <a:pt x="18191" y="73104"/>
                </a:moveTo>
                <a:cubicBezTo>
                  <a:pt x="9463" y="73178"/>
                  <a:pt x="4885" y="74064"/>
                  <a:pt x="2153" y="71775"/>
                </a:cubicBezTo>
                <a:cubicBezTo>
                  <a:pt x="-579" y="69486"/>
                  <a:pt x="-726" y="63062"/>
                  <a:pt x="1799" y="59370"/>
                </a:cubicBezTo>
                <a:cubicBezTo>
                  <a:pt x="4324" y="55678"/>
                  <a:pt x="13982" y="53241"/>
                  <a:pt x="17305" y="49623"/>
                </a:cubicBezTo>
                <a:cubicBezTo>
                  <a:pt x="20628" y="46005"/>
                  <a:pt x="20406" y="45267"/>
                  <a:pt x="21735" y="37662"/>
                </a:cubicBezTo>
                <a:cubicBezTo>
                  <a:pt x="23064" y="30057"/>
                  <a:pt x="21292" y="9530"/>
                  <a:pt x="25279" y="3992"/>
                </a:cubicBezTo>
                <a:cubicBezTo>
                  <a:pt x="29266" y="-1546"/>
                  <a:pt x="40637" y="-1250"/>
                  <a:pt x="45658" y="4435"/>
                </a:cubicBezTo>
                <a:cubicBezTo>
                  <a:pt x="50679" y="10121"/>
                  <a:pt x="53928" y="26956"/>
                  <a:pt x="55405" y="38105"/>
                </a:cubicBezTo>
                <a:cubicBezTo>
                  <a:pt x="56882" y="49254"/>
                  <a:pt x="60721" y="65498"/>
                  <a:pt x="54519" y="71331"/>
                </a:cubicBezTo>
                <a:cubicBezTo>
                  <a:pt x="48317" y="77164"/>
                  <a:pt x="26919" y="73030"/>
                  <a:pt x="18191" y="731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1157350" y="1783200"/>
            <a:ext cx="3211200" cy="20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6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13224" y="474850"/>
            <a:ext cx="77175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713225" y="1319050"/>
            <a:ext cx="6743100" cy="23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335864" y="3396240"/>
            <a:ext cx="1696225" cy="2154100"/>
          </a:xfrm>
          <a:custGeom>
            <a:avLst/>
            <a:gdLst/>
            <a:ahLst/>
            <a:cxnLst/>
            <a:rect l="l" t="t" r="r" b="b"/>
            <a:pathLst>
              <a:path w="67849" h="86164" extrusionOk="0">
                <a:moveTo>
                  <a:pt x="54778" y="85454"/>
                </a:moveTo>
                <a:cubicBezTo>
                  <a:pt x="65316" y="83563"/>
                  <a:pt x="68153" y="73025"/>
                  <a:pt x="67748" y="65999"/>
                </a:cubicBezTo>
                <a:cubicBezTo>
                  <a:pt x="67343" y="58974"/>
                  <a:pt x="58426" y="48840"/>
                  <a:pt x="52346" y="43301"/>
                </a:cubicBezTo>
                <a:cubicBezTo>
                  <a:pt x="46266" y="37762"/>
                  <a:pt x="34782" y="37762"/>
                  <a:pt x="31269" y="32763"/>
                </a:cubicBezTo>
                <a:cubicBezTo>
                  <a:pt x="27756" y="27764"/>
                  <a:pt x="32620" y="18576"/>
                  <a:pt x="31269" y="13307"/>
                </a:cubicBezTo>
                <a:cubicBezTo>
                  <a:pt x="29918" y="8038"/>
                  <a:pt x="27351" y="2499"/>
                  <a:pt x="23163" y="1148"/>
                </a:cubicBezTo>
                <a:cubicBezTo>
                  <a:pt x="18975" y="-203"/>
                  <a:pt x="9517" y="-744"/>
                  <a:pt x="6139" y="5201"/>
                </a:cubicBezTo>
                <a:cubicBezTo>
                  <a:pt x="2761" y="11146"/>
                  <a:pt x="3167" y="24792"/>
                  <a:pt x="2897" y="36816"/>
                </a:cubicBezTo>
                <a:cubicBezTo>
                  <a:pt x="2627" y="48841"/>
                  <a:pt x="-4129" y="69242"/>
                  <a:pt x="4518" y="77348"/>
                </a:cubicBezTo>
                <a:cubicBezTo>
                  <a:pt x="13165" y="85454"/>
                  <a:pt x="44240" y="87346"/>
                  <a:pt x="54778" y="8545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3" name="Google Shape;43;p7"/>
          <p:cNvSpPr/>
          <p:nvPr/>
        </p:nvSpPr>
        <p:spPr>
          <a:xfrm>
            <a:off x="8562050" y="123485"/>
            <a:ext cx="1967800" cy="4612425"/>
          </a:xfrm>
          <a:custGeom>
            <a:avLst/>
            <a:gdLst/>
            <a:ahLst/>
            <a:cxnLst/>
            <a:rect l="l" t="t" r="r" b="b"/>
            <a:pathLst>
              <a:path w="78712" h="184497" extrusionOk="0">
                <a:moveTo>
                  <a:pt x="34465" y="735"/>
                </a:moveTo>
                <a:cubicBezTo>
                  <a:pt x="22576" y="-3994"/>
                  <a:pt x="5822" y="19921"/>
                  <a:pt x="2039" y="33972"/>
                </a:cubicBezTo>
                <a:cubicBezTo>
                  <a:pt x="-1744" y="48023"/>
                  <a:pt x="12037" y="66262"/>
                  <a:pt x="11767" y="85042"/>
                </a:cubicBezTo>
                <a:cubicBezTo>
                  <a:pt x="11497" y="103822"/>
                  <a:pt x="-2284" y="130167"/>
                  <a:pt x="418" y="146650"/>
                </a:cubicBezTo>
                <a:cubicBezTo>
                  <a:pt x="3120" y="163133"/>
                  <a:pt x="15821" y="181778"/>
                  <a:pt x="27980" y="183940"/>
                </a:cubicBezTo>
                <a:cubicBezTo>
                  <a:pt x="40140" y="186102"/>
                  <a:pt x="65809" y="179887"/>
                  <a:pt x="73375" y="159621"/>
                </a:cubicBezTo>
                <a:cubicBezTo>
                  <a:pt x="80941" y="139355"/>
                  <a:pt x="79860" y="88825"/>
                  <a:pt x="73375" y="62344"/>
                </a:cubicBezTo>
                <a:cubicBezTo>
                  <a:pt x="66890" y="35863"/>
                  <a:pt x="46354" y="5464"/>
                  <a:pt x="34465" y="735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-640905" y="-689425"/>
            <a:ext cx="3541175" cy="1810650"/>
          </a:xfrm>
          <a:custGeom>
            <a:avLst/>
            <a:gdLst/>
            <a:ahLst/>
            <a:cxnLst/>
            <a:rect l="l" t="t" r="r" b="b"/>
            <a:pathLst>
              <a:path w="141647" h="72426" extrusionOk="0">
                <a:moveTo>
                  <a:pt x="7802" y="65677"/>
                </a:moveTo>
                <a:cubicBezTo>
                  <a:pt x="14017" y="75135"/>
                  <a:pt x="34689" y="73108"/>
                  <a:pt x="44281" y="68920"/>
                </a:cubicBezTo>
                <a:cubicBezTo>
                  <a:pt x="53874" y="64732"/>
                  <a:pt x="58737" y="46222"/>
                  <a:pt x="65357" y="40547"/>
                </a:cubicBezTo>
                <a:cubicBezTo>
                  <a:pt x="71977" y="34873"/>
                  <a:pt x="72653" y="34198"/>
                  <a:pt x="84002" y="34873"/>
                </a:cubicBezTo>
                <a:cubicBezTo>
                  <a:pt x="95351" y="35549"/>
                  <a:pt x="124669" y="48653"/>
                  <a:pt x="133451" y="44600"/>
                </a:cubicBezTo>
                <a:cubicBezTo>
                  <a:pt x="142233" y="40547"/>
                  <a:pt x="144935" y="17985"/>
                  <a:pt x="136693" y="10554"/>
                </a:cubicBezTo>
                <a:cubicBezTo>
                  <a:pt x="128452" y="3123"/>
                  <a:pt x="105619" y="-255"/>
                  <a:pt x="84002" y="15"/>
                </a:cubicBezTo>
                <a:cubicBezTo>
                  <a:pt x="62385" y="285"/>
                  <a:pt x="19691" y="1231"/>
                  <a:pt x="6991" y="12175"/>
                </a:cubicBezTo>
                <a:cubicBezTo>
                  <a:pt x="-5709" y="23119"/>
                  <a:pt x="1587" y="56220"/>
                  <a:pt x="7802" y="6567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7" name="Google Shape;47;p8"/>
          <p:cNvSpPr/>
          <p:nvPr/>
        </p:nvSpPr>
        <p:spPr>
          <a:xfrm>
            <a:off x="8284553" y="2713961"/>
            <a:ext cx="1403400" cy="2671300"/>
          </a:xfrm>
          <a:custGeom>
            <a:avLst/>
            <a:gdLst/>
            <a:ahLst/>
            <a:cxnLst/>
            <a:rect l="l" t="t" r="r" b="b"/>
            <a:pathLst>
              <a:path w="56136" h="106852" extrusionOk="0">
                <a:moveTo>
                  <a:pt x="50429" y="10606"/>
                </a:moveTo>
                <a:cubicBezTo>
                  <a:pt x="44484" y="2905"/>
                  <a:pt x="27595" y="-202"/>
                  <a:pt x="19624" y="68"/>
                </a:cubicBezTo>
                <a:cubicBezTo>
                  <a:pt x="11653" y="338"/>
                  <a:pt x="3141" y="4256"/>
                  <a:pt x="2601" y="12227"/>
                </a:cubicBezTo>
                <a:cubicBezTo>
                  <a:pt x="2061" y="20198"/>
                  <a:pt x="16787" y="36411"/>
                  <a:pt x="16382" y="47895"/>
                </a:cubicBezTo>
                <a:cubicBezTo>
                  <a:pt x="15977" y="59379"/>
                  <a:pt x="845" y="71674"/>
                  <a:pt x="169" y="81131"/>
                </a:cubicBezTo>
                <a:cubicBezTo>
                  <a:pt x="-506" y="90589"/>
                  <a:pt x="3817" y="101668"/>
                  <a:pt x="12329" y="104640"/>
                </a:cubicBezTo>
                <a:cubicBezTo>
                  <a:pt x="20841" y="107612"/>
                  <a:pt x="44079" y="108693"/>
                  <a:pt x="51239" y="98965"/>
                </a:cubicBezTo>
                <a:cubicBezTo>
                  <a:pt x="58400" y="89237"/>
                  <a:pt x="55427" y="61001"/>
                  <a:pt x="55292" y="46274"/>
                </a:cubicBezTo>
                <a:cubicBezTo>
                  <a:pt x="55157" y="31548"/>
                  <a:pt x="56374" y="18307"/>
                  <a:pt x="50429" y="1060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8" name="Google Shape;48;p8"/>
          <p:cNvSpPr/>
          <p:nvPr/>
        </p:nvSpPr>
        <p:spPr>
          <a:xfrm>
            <a:off x="-548653" y="3947627"/>
            <a:ext cx="2138050" cy="1500750"/>
          </a:xfrm>
          <a:custGeom>
            <a:avLst/>
            <a:gdLst/>
            <a:ahLst/>
            <a:cxnLst/>
            <a:rect l="l" t="t" r="r" b="b"/>
            <a:pathLst>
              <a:path w="85522" h="60030" extrusionOk="0">
                <a:moveTo>
                  <a:pt x="74637" y="59346"/>
                </a:moveTo>
                <a:cubicBezTo>
                  <a:pt x="87202" y="57049"/>
                  <a:pt x="87067" y="40431"/>
                  <a:pt x="82744" y="35027"/>
                </a:cubicBezTo>
                <a:cubicBezTo>
                  <a:pt x="78421" y="29623"/>
                  <a:pt x="55723" y="31245"/>
                  <a:pt x="48697" y="26921"/>
                </a:cubicBezTo>
                <a:cubicBezTo>
                  <a:pt x="41672" y="22598"/>
                  <a:pt x="45455" y="13545"/>
                  <a:pt x="40591" y="9086"/>
                </a:cubicBezTo>
                <a:cubicBezTo>
                  <a:pt x="35727" y="4627"/>
                  <a:pt x="25729" y="-507"/>
                  <a:pt x="19514" y="169"/>
                </a:cubicBezTo>
                <a:cubicBezTo>
                  <a:pt x="13299" y="845"/>
                  <a:pt x="5328" y="5034"/>
                  <a:pt x="3301" y="13140"/>
                </a:cubicBezTo>
                <a:cubicBezTo>
                  <a:pt x="1275" y="21247"/>
                  <a:pt x="-4534" y="41107"/>
                  <a:pt x="7355" y="48808"/>
                </a:cubicBezTo>
                <a:cubicBezTo>
                  <a:pt x="19244" y="56509"/>
                  <a:pt x="62072" y="61643"/>
                  <a:pt x="74637" y="59346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8106597" y="1613175"/>
            <a:ext cx="1798375" cy="4045600"/>
          </a:xfrm>
          <a:custGeom>
            <a:avLst/>
            <a:gdLst/>
            <a:ahLst/>
            <a:cxnLst/>
            <a:rect l="l" t="t" r="r" b="b"/>
            <a:pathLst>
              <a:path w="71935" h="161824" extrusionOk="0">
                <a:moveTo>
                  <a:pt x="58357" y="17023"/>
                </a:moveTo>
                <a:cubicBezTo>
                  <a:pt x="51197" y="7025"/>
                  <a:pt x="37957" y="0"/>
                  <a:pt x="28364" y="0"/>
                </a:cubicBezTo>
                <a:cubicBezTo>
                  <a:pt x="18772" y="0"/>
                  <a:pt x="3234" y="4728"/>
                  <a:pt x="802" y="17023"/>
                </a:cubicBezTo>
                <a:cubicBezTo>
                  <a:pt x="-1630" y="29318"/>
                  <a:pt x="13367" y="57825"/>
                  <a:pt x="13772" y="73768"/>
                </a:cubicBezTo>
                <a:cubicBezTo>
                  <a:pt x="14177" y="89711"/>
                  <a:pt x="4990" y="100384"/>
                  <a:pt x="3234" y="112679"/>
                </a:cubicBezTo>
                <a:cubicBezTo>
                  <a:pt x="1478" y="124974"/>
                  <a:pt x="-2846" y="139430"/>
                  <a:pt x="3234" y="147536"/>
                </a:cubicBezTo>
                <a:cubicBezTo>
                  <a:pt x="9314" y="155642"/>
                  <a:pt x="29310" y="163344"/>
                  <a:pt x="39713" y="161317"/>
                </a:cubicBezTo>
                <a:cubicBezTo>
                  <a:pt x="50116" y="159290"/>
                  <a:pt x="60384" y="152264"/>
                  <a:pt x="65653" y="135376"/>
                </a:cubicBezTo>
                <a:cubicBezTo>
                  <a:pt x="70922" y="118488"/>
                  <a:pt x="72543" y="79713"/>
                  <a:pt x="71327" y="59987"/>
                </a:cubicBezTo>
                <a:cubicBezTo>
                  <a:pt x="70111" y="40262"/>
                  <a:pt x="65518" y="27021"/>
                  <a:pt x="58357" y="170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53" name="Google Shape;53;p9"/>
          <p:cNvSpPr/>
          <p:nvPr/>
        </p:nvSpPr>
        <p:spPr>
          <a:xfrm>
            <a:off x="-808002" y="-604251"/>
            <a:ext cx="1945425" cy="2096675"/>
          </a:xfrm>
          <a:custGeom>
            <a:avLst/>
            <a:gdLst/>
            <a:ahLst/>
            <a:cxnLst/>
            <a:rect l="l" t="t" r="r" b="b"/>
            <a:pathLst>
              <a:path w="77817" h="83867" extrusionOk="0">
                <a:moveTo>
                  <a:pt x="20160" y="61946"/>
                </a:moveTo>
                <a:cubicBezTo>
                  <a:pt x="26105" y="72484"/>
                  <a:pt x="29483" y="83698"/>
                  <a:pt x="36373" y="83833"/>
                </a:cubicBezTo>
                <a:cubicBezTo>
                  <a:pt x="43264" y="83968"/>
                  <a:pt x="56639" y="70457"/>
                  <a:pt x="61503" y="62756"/>
                </a:cubicBezTo>
                <a:cubicBezTo>
                  <a:pt x="66367" y="55055"/>
                  <a:pt x="62989" y="43977"/>
                  <a:pt x="65556" y="37627"/>
                </a:cubicBezTo>
                <a:cubicBezTo>
                  <a:pt x="68123" y="31277"/>
                  <a:pt x="75689" y="30331"/>
                  <a:pt x="76905" y="24656"/>
                </a:cubicBezTo>
                <a:cubicBezTo>
                  <a:pt x="78121" y="18982"/>
                  <a:pt x="78121" y="7363"/>
                  <a:pt x="72852" y="3580"/>
                </a:cubicBezTo>
                <a:cubicBezTo>
                  <a:pt x="67583" y="-203"/>
                  <a:pt x="57315" y="-878"/>
                  <a:pt x="45290" y="1959"/>
                </a:cubicBezTo>
                <a:cubicBezTo>
                  <a:pt x="33266" y="4796"/>
                  <a:pt x="4893" y="10605"/>
                  <a:pt x="705" y="20603"/>
                </a:cubicBezTo>
                <a:cubicBezTo>
                  <a:pt x="-3483" y="30601"/>
                  <a:pt x="14215" y="51408"/>
                  <a:pt x="20160" y="61946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/>
          <p:nvPr/>
        </p:nvSpPr>
        <p:spPr>
          <a:xfrm>
            <a:off x="4849787" y="-438246"/>
            <a:ext cx="4724175" cy="1371125"/>
          </a:xfrm>
          <a:custGeom>
            <a:avLst/>
            <a:gdLst/>
            <a:ahLst/>
            <a:cxnLst/>
            <a:rect l="l" t="t" r="r" b="b"/>
            <a:pathLst>
              <a:path w="188967" h="54845" extrusionOk="0">
                <a:moveTo>
                  <a:pt x="10289" y="10234"/>
                </a:moveTo>
                <a:cubicBezTo>
                  <a:pt x="-10112" y="16179"/>
                  <a:pt x="4345" y="31311"/>
                  <a:pt x="15964" y="36175"/>
                </a:cubicBezTo>
                <a:cubicBezTo>
                  <a:pt x="27583" y="41039"/>
                  <a:pt x="57712" y="39687"/>
                  <a:pt x="80004" y="39417"/>
                </a:cubicBezTo>
                <a:cubicBezTo>
                  <a:pt x="102297" y="39147"/>
                  <a:pt x="135533" y="32121"/>
                  <a:pt x="149719" y="34553"/>
                </a:cubicBezTo>
                <a:cubicBezTo>
                  <a:pt x="163905" y="36985"/>
                  <a:pt x="159582" y="51577"/>
                  <a:pt x="165121" y="54009"/>
                </a:cubicBezTo>
                <a:cubicBezTo>
                  <a:pt x="170660" y="56441"/>
                  <a:pt x="179037" y="52793"/>
                  <a:pt x="182955" y="49145"/>
                </a:cubicBezTo>
                <a:cubicBezTo>
                  <a:pt x="186873" y="45497"/>
                  <a:pt x="189306" y="39417"/>
                  <a:pt x="188630" y="32121"/>
                </a:cubicBezTo>
                <a:cubicBezTo>
                  <a:pt x="187955" y="24825"/>
                  <a:pt x="187279" y="10639"/>
                  <a:pt x="178902" y="5370"/>
                </a:cubicBezTo>
                <a:cubicBezTo>
                  <a:pt x="170525" y="101"/>
                  <a:pt x="166472" y="-304"/>
                  <a:pt x="138370" y="507"/>
                </a:cubicBezTo>
                <a:cubicBezTo>
                  <a:pt x="110268" y="1318"/>
                  <a:pt x="30690" y="4289"/>
                  <a:pt x="10289" y="1023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57" name="Google Shape;57;p10"/>
          <p:cNvSpPr/>
          <p:nvPr/>
        </p:nvSpPr>
        <p:spPr>
          <a:xfrm>
            <a:off x="-754917" y="-487549"/>
            <a:ext cx="2060275" cy="4930225"/>
          </a:xfrm>
          <a:custGeom>
            <a:avLst/>
            <a:gdLst/>
            <a:ahLst/>
            <a:cxnLst/>
            <a:rect l="l" t="t" r="r" b="b"/>
            <a:pathLst>
              <a:path w="82411" h="197209" extrusionOk="0">
                <a:moveTo>
                  <a:pt x="20469" y="196221"/>
                </a:moveTo>
                <a:cubicBezTo>
                  <a:pt x="26279" y="197977"/>
                  <a:pt x="42222" y="198248"/>
                  <a:pt x="46410" y="187304"/>
                </a:cubicBezTo>
                <a:cubicBezTo>
                  <a:pt x="50598" y="176360"/>
                  <a:pt x="44788" y="148123"/>
                  <a:pt x="45599" y="130559"/>
                </a:cubicBezTo>
                <a:cubicBezTo>
                  <a:pt x="46410" y="112995"/>
                  <a:pt x="46140" y="95161"/>
                  <a:pt x="51274" y="81921"/>
                </a:cubicBezTo>
                <a:cubicBezTo>
                  <a:pt x="56408" y="68681"/>
                  <a:pt x="71404" y="61115"/>
                  <a:pt x="76403" y="51117"/>
                </a:cubicBezTo>
                <a:cubicBezTo>
                  <a:pt x="81402" y="41119"/>
                  <a:pt x="83969" y="29500"/>
                  <a:pt x="81267" y="21934"/>
                </a:cubicBezTo>
                <a:cubicBezTo>
                  <a:pt x="78565" y="14368"/>
                  <a:pt x="71000" y="8423"/>
                  <a:pt x="60191" y="5721"/>
                </a:cubicBezTo>
                <a:cubicBezTo>
                  <a:pt x="49383" y="3019"/>
                  <a:pt x="26414" y="-5223"/>
                  <a:pt x="16416" y="5721"/>
                </a:cubicBezTo>
                <a:cubicBezTo>
                  <a:pt x="6418" y="16665"/>
                  <a:pt x="1014" y="42876"/>
                  <a:pt x="203" y="71383"/>
                </a:cubicBezTo>
                <a:cubicBezTo>
                  <a:pt x="-608" y="99891"/>
                  <a:pt x="8174" y="155960"/>
                  <a:pt x="11552" y="176766"/>
                </a:cubicBezTo>
                <a:cubicBezTo>
                  <a:pt x="14930" y="197572"/>
                  <a:pt x="14659" y="194465"/>
                  <a:pt x="20469" y="196221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Google Shape;58;p10"/>
          <p:cNvSpPr/>
          <p:nvPr/>
        </p:nvSpPr>
        <p:spPr>
          <a:xfrm>
            <a:off x="8416177" y="4308206"/>
            <a:ext cx="1093725" cy="1207525"/>
          </a:xfrm>
          <a:custGeom>
            <a:avLst/>
            <a:gdLst/>
            <a:ahLst/>
            <a:cxnLst/>
            <a:rect l="l" t="t" r="r" b="b"/>
            <a:pathLst>
              <a:path w="43749" h="48301" extrusionOk="0">
                <a:moveTo>
                  <a:pt x="41921" y="17361"/>
                </a:moveTo>
                <a:cubicBezTo>
                  <a:pt x="38543" y="10741"/>
                  <a:pt x="26249" y="1689"/>
                  <a:pt x="20034" y="338"/>
                </a:cubicBezTo>
                <a:cubicBezTo>
                  <a:pt x="13819" y="-1013"/>
                  <a:pt x="7740" y="3175"/>
                  <a:pt x="4632" y="9255"/>
                </a:cubicBezTo>
                <a:cubicBezTo>
                  <a:pt x="1525" y="15335"/>
                  <a:pt x="-1853" y="30332"/>
                  <a:pt x="1389" y="36817"/>
                </a:cubicBezTo>
                <a:cubicBezTo>
                  <a:pt x="4632" y="43302"/>
                  <a:pt x="17602" y="47626"/>
                  <a:pt x="24087" y="48166"/>
                </a:cubicBezTo>
                <a:cubicBezTo>
                  <a:pt x="30572" y="48706"/>
                  <a:pt x="37328" y="45193"/>
                  <a:pt x="40300" y="40059"/>
                </a:cubicBezTo>
                <a:cubicBezTo>
                  <a:pt x="43272" y="34925"/>
                  <a:pt x="45299" y="23981"/>
                  <a:pt x="41921" y="1736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59" name="Google Shape;59;p10"/>
          <p:cNvSpPr/>
          <p:nvPr/>
        </p:nvSpPr>
        <p:spPr>
          <a:xfrm>
            <a:off x="8017842" y="539508"/>
            <a:ext cx="825850" cy="617275"/>
          </a:xfrm>
          <a:custGeom>
            <a:avLst/>
            <a:gdLst/>
            <a:ahLst/>
            <a:cxnLst/>
            <a:rect l="l" t="t" r="r" b="b"/>
            <a:pathLst>
              <a:path w="33034" h="24691" extrusionOk="0">
                <a:moveTo>
                  <a:pt x="32831" y="15673"/>
                </a:moveTo>
                <a:cubicBezTo>
                  <a:pt x="32021" y="12025"/>
                  <a:pt x="25265" y="5135"/>
                  <a:pt x="19861" y="2703"/>
                </a:cubicBezTo>
                <a:cubicBezTo>
                  <a:pt x="14457" y="271"/>
                  <a:pt x="2026" y="-675"/>
                  <a:pt x="405" y="1081"/>
                </a:cubicBezTo>
                <a:cubicBezTo>
                  <a:pt x="-1216" y="2837"/>
                  <a:pt x="6080" y="9323"/>
                  <a:pt x="10133" y="13241"/>
                </a:cubicBezTo>
                <a:cubicBezTo>
                  <a:pt x="14186" y="17159"/>
                  <a:pt x="20941" y="24185"/>
                  <a:pt x="24724" y="24590"/>
                </a:cubicBezTo>
                <a:cubicBezTo>
                  <a:pt x="28507" y="24995"/>
                  <a:pt x="33642" y="19321"/>
                  <a:pt x="32831" y="156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-568724" y="4052549"/>
            <a:ext cx="1818675" cy="1427275"/>
          </a:xfrm>
          <a:custGeom>
            <a:avLst/>
            <a:gdLst/>
            <a:ahLst/>
            <a:cxnLst/>
            <a:rect l="l" t="t" r="r" b="b"/>
            <a:pathLst>
              <a:path w="72747" h="57091" extrusionOk="0">
                <a:moveTo>
                  <a:pt x="51932" y="52717"/>
                </a:moveTo>
                <a:cubicBezTo>
                  <a:pt x="57066" y="50015"/>
                  <a:pt x="70171" y="45962"/>
                  <a:pt x="72198" y="40558"/>
                </a:cubicBezTo>
                <a:cubicBezTo>
                  <a:pt x="74225" y="35154"/>
                  <a:pt x="68821" y="24886"/>
                  <a:pt x="64092" y="20292"/>
                </a:cubicBezTo>
                <a:cubicBezTo>
                  <a:pt x="59363" y="15698"/>
                  <a:pt x="48420" y="15563"/>
                  <a:pt x="43826" y="12996"/>
                </a:cubicBezTo>
                <a:cubicBezTo>
                  <a:pt x="39232" y="10429"/>
                  <a:pt x="42205" y="6916"/>
                  <a:pt x="36530" y="4889"/>
                </a:cubicBezTo>
                <a:cubicBezTo>
                  <a:pt x="30856" y="2862"/>
                  <a:pt x="15589" y="-1731"/>
                  <a:pt x="9779" y="836"/>
                </a:cubicBezTo>
                <a:cubicBezTo>
                  <a:pt x="3969" y="3403"/>
                  <a:pt x="2618" y="12726"/>
                  <a:pt x="1672" y="20292"/>
                </a:cubicBezTo>
                <a:cubicBezTo>
                  <a:pt x="726" y="27858"/>
                  <a:pt x="-2516" y="40152"/>
                  <a:pt x="4104" y="46232"/>
                </a:cubicBezTo>
                <a:cubicBezTo>
                  <a:pt x="10724" y="52312"/>
                  <a:pt x="33423" y="55689"/>
                  <a:pt x="41394" y="56770"/>
                </a:cubicBezTo>
                <a:cubicBezTo>
                  <a:pt x="49365" y="57851"/>
                  <a:pt x="46798" y="55419"/>
                  <a:pt x="51932" y="527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4" name="Google Shape;64;p11"/>
          <p:cNvSpPr/>
          <p:nvPr/>
        </p:nvSpPr>
        <p:spPr>
          <a:xfrm>
            <a:off x="6629714" y="-1017090"/>
            <a:ext cx="2960725" cy="1913000"/>
          </a:xfrm>
          <a:custGeom>
            <a:avLst/>
            <a:gdLst/>
            <a:ahLst/>
            <a:cxnLst/>
            <a:rect l="l" t="t" r="r" b="b"/>
            <a:pathLst>
              <a:path w="118429" h="76520" extrusionOk="0">
                <a:moveTo>
                  <a:pt x="1511" y="15554"/>
                </a:moveTo>
                <a:cubicBezTo>
                  <a:pt x="-2812" y="24471"/>
                  <a:pt x="3268" y="48385"/>
                  <a:pt x="11239" y="58518"/>
                </a:cubicBezTo>
                <a:cubicBezTo>
                  <a:pt x="19210" y="68651"/>
                  <a:pt x="38531" y="75677"/>
                  <a:pt x="49339" y="76352"/>
                </a:cubicBezTo>
                <a:cubicBezTo>
                  <a:pt x="60148" y="77028"/>
                  <a:pt x="68524" y="65543"/>
                  <a:pt x="76090" y="62571"/>
                </a:cubicBezTo>
                <a:cubicBezTo>
                  <a:pt x="83656" y="59599"/>
                  <a:pt x="87979" y="61085"/>
                  <a:pt x="94734" y="58518"/>
                </a:cubicBezTo>
                <a:cubicBezTo>
                  <a:pt x="101489" y="55951"/>
                  <a:pt x="113650" y="53249"/>
                  <a:pt x="116622" y="47169"/>
                </a:cubicBezTo>
                <a:cubicBezTo>
                  <a:pt x="119594" y="41089"/>
                  <a:pt x="119053" y="29740"/>
                  <a:pt x="112568" y="22039"/>
                </a:cubicBezTo>
                <a:cubicBezTo>
                  <a:pt x="106083" y="14338"/>
                  <a:pt x="90276" y="3800"/>
                  <a:pt x="77711" y="963"/>
                </a:cubicBezTo>
                <a:cubicBezTo>
                  <a:pt x="65146" y="-1874"/>
                  <a:pt x="49879" y="2584"/>
                  <a:pt x="37179" y="5016"/>
                </a:cubicBezTo>
                <a:cubicBezTo>
                  <a:pt x="24479" y="7448"/>
                  <a:pt x="5834" y="6637"/>
                  <a:pt x="1511" y="1555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5" name="Google Shape;65;p11"/>
          <p:cNvSpPr/>
          <p:nvPr/>
        </p:nvSpPr>
        <p:spPr>
          <a:xfrm>
            <a:off x="-366042" y="-491027"/>
            <a:ext cx="2860875" cy="1346425"/>
          </a:xfrm>
          <a:custGeom>
            <a:avLst/>
            <a:gdLst/>
            <a:ahLst/>
            <a:cxnLst/>
            <a:rect l="l" t="t" r="r" b="b"/>
            <a:pathLst>
              <a:path w="114435" h="53857" extrusionOk="0">
                <a:moveTo>
                  <a:pt x="51" y="35043"/>
                </a:moveTo>
                <a:cubicBezTo>
                  <a:pt x="-354" y="43420"/>
                  <a:pt x="20587" y="53013"/>
                  <a:pt x="30855" y="53688"/>
                </a:cubicBezTo>
                <a:cubicBezTo>
                  <a:pt x="41123" y="54364"/>
                  <a:pt x="48554" y="42474"/>
                  <a:pt x="61659" y="39096"/>
                </a:cubicBezTo>
                <a:cubicBezTo>
                  <a:pt x="74764" y="35718"/>
                  <a:pt x="101381" y="36935"/>
                  <a:pt x="109487" y="33422"/>
                </a:cubicBezTo>
                <a:cubicBezTo>
                  <a:pt x="117593" y="29909"/>
                  <a:pt x="113810" y="23154"/>
                  <a:pt x="110297" y="18020"/>
                </a:cubicBezTo>
                <a:cubicBezTo>
                  <a:pt x="106784" y="12886"/>
                  <a:pt x="101245" y="5050"/>
                  <a:pt x="88410" y="2618"/>
                </a:cubicBezTo>
                <a:cubicBezTo>
                  <a:pt x="75575" y="186"/>
                  <a:pt x="48014" y="-1976"/>
                  <a:pt x="33287" y="3428"/>
                </a:cubicBezTo>
                <a:cubicBezTo>
                  <a:pt x="18561" y="8832"/>
                  <a:pt x="456" y="26666"/>
                  <a:pt x="51" y="35043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able of contents">
  <p:cSld name="BLANK_1_1_1_1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/>
          <p:nvPr/>
        </p:nvSpPr>
        <p:spPr>
          <a:xfrm>
            <a:off x="-535104" y="2733312"/>
            <a:ext cx="1456125" cy="2986950"/>
          </a:xfrm>
          <a:custGeom>
            <a:avLst/>
            <a:gdLst/>
            <a:ahLst/>
            <a:cxnLst/>
            <a:rect l="l" t="t" r="r" b="b"/>
            <a:pathLst>
              <a:path w="58245" h="119478" extrusionOk="0">
                <a:moveTo>
                  <a:pt x="50617" y="116610"/>
                </a:moveTo>
                <a:cubicBezTo>
                  <a:pt x="56819" y="111884"/>
                  <a:pt x="59478" y="95344"/>
                  <a:pt x="57706" y="88256"/>
                </a:cubicBezTo>
                <a:cubicBezTo>
                  <a:pt x="55934" y="81168"/>
                  <a:pt x="43677" y="79692"/>
                  <a:pt x="39985" y="74080"/>
                </a:cubicBezTo>
                <a:cubicBezTo>
                  <a:pt x="36293" y="68469"/>
                  <a:pt x="35999" y="62709"/>
                  <a:pt x="35556" y="54587"/>
                </a:cubicBezTo>
                <a:cubicBezTo>
                  <a:pt x="35113" y="46465"/>
                  <a:pt x="37771" y="33765"/>
                  <a:pt x="37328" y="25347"/>
                </a:cubicBezTo>
                <a:cubicBezTo>
                  <a:pt x="36885" y="16930"/>
                  <a:pt x="37033" y="8217"/>
                  <a:pt x="32898" y="4082"/>
                </a:cubicBezTo>
                <a:cubicBezTo>
                  <a:pt x="28763" y="-53"/>
                  <a:pt x="17834" y="-643"/>
                  <a:pt x="12518" y="538"/>
                </a:cubicBezTo>
                <a:cubicBezTo>
                  <a:pt x="7202" y="1719"/>
                  <a:pt x="2920" y="1276"/>
                  <a:pt x="1000" y="11170"/>
                </a:cubicBezTo>
                <a:cubicBezTo>
                  <a:pt x="-920" y="21064"/>
                  <a:pt x="409" y="45136"/>
                  <a:pt x="1000" y="59903"/>
                </a:cubicBezTo>
                <a:cubicBezTo>
                  <a:pt x="1591" y="74671"/>
                  <a:pt x="1295" y="90324"/>
                  <a:pt x="4544" y="99775"/>
                </a:cubicBezTo>
                <a:cubicBezTo>
                  <a:pt x="7793" y="109226"/>
                  <a:pt x="12814" y="113804"/>
                  <a:pt x="20493" y="116610"/>
                </a:cubicBezTo>
                <a:cubicBezTo>
                  <a:pt x="28172" y="119416"/>
                  <a:pt x="44415" y="121336"/>
                  <a:pt x="50617" y="11661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9" name="Google Shape;69;p13"/>
          <p:cNvSpPr/>
          <p:nvPr/>
        </p:nvSpPr>
        <p:spPr>
          <a:xfrm>
            <a:off x="7726361" y="-434723"/>
            <a:ext cx="1963375" cy="1777875"/>
          </a:xfrm>
          <a:custGeom>
            <a:avLst/>
            <a:gdLst/>
            <a:ahLst/>
            <a:cxnLst/>
            <a:rect l="l" t="t" r="r" b="b"/>
            <a:pathLst>
              <a:path w="78535" h="71115" extrusionOk="0">
                <a:moveTo>
                  <a:pt x="3720" y="8529"/>
                </a:moveTo>
                <a:cubicBezTo>
                  <a:pt x="1653" y="13550"/>
                  <a:pt x="-2187" y="25955"/>
                  <a:pt x="1948" y="30680"/>
                </a:cubicBezTo>
                <a:cubicBezTo>
                  <a:pt x="6083" y="35406"/>
                  <a:pt x="23214" y="30827"/>
                  <a:pt x="28530" y="36882"/>
                </a:cubicBezTo>
                <a:cubicBezTo>
                  <a:pt x="33846" y="42937"/>
                  <a:pt x="28087" y="61839"/>
                  <a:pt x="33846" y="67008"/>
                </a:cubicBezTo>
                <a:cubicBezTo>
                  <a:pt x="39605" y="72177"/>
                  <a:pt x="55702" y="72324"/>
                  <a:pt x="63086" y="67894"/>
                </a:cubicBezTo>
                <a:cubicBezTo>
                  <a:pt x="70470" y="63464"/>
                  <a:pt x="77262" y="50763"/>
                  <a:pt x="78148" y="40426"/>
                </a:cubicBezTo>
                <a:cubicBezTo>
                  <a:pt x="79034" y="30089"/>
                  <a:pt x="79035" y="12515"/>
                  <a:pt x="68402" y="5870"/>
                </a:cubicBezTo>
                <a:cubicBezTo>
                  <a:pt x="57770" y="-775"/>
                  <a:pt x="25133" y="111"/>
                  <a:pt x="14353" y="554"/>
                </a:cubicBezTo>
                <a:cubicBezTo>
                  <a:pt x="3573" y="997"/>
                  <a:pt x="5788" y="3508"/>
                  <a:pt x="3720" y="852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0" name="Google Shape;70;p13"/>
          <p:cNvSpPr/>
          <p:nvPr/>
        </p:nvSpPr>
        <p:spPr>
          <a:xfrm>
            <a:off x="-334117" y="-394575"/>
            <a:ext cx="1053100" cy="1040650"/>
          </a:xfrm>
          <a:custGeom>
            <a:avLst/>
            <a:gdLst/>
            <a:ahLst/>
            <a:cxnLst/>
            <a:rect l="l" t="t" r="r" b="b"/>
            <a:pathLst>
              <a:path w="42124" h="41626" extrusionOk="0">
                <a:moveTo>
                  <a:pt x="1846" y="19327"/>
                </a:moveTo>
                <a:cubicBezTo>
                  <a:pt x="4504" y="25972"/>
                  <a:pt x="13808" y="40887"/>
                  <a:pt x="20453" y="41478"/>
                </a:cubicBezTo>
                <a:cubicBezTo>
                  <a:pt x="27098" y="42069"/>
                  <a:pt x="40094" y="29221"/>
                  <a:pt x="41718" y="22871"/>
                </a:cubicBezTo>
                <a:cubicBezTo>
                  <a:pt x="43343" y="16521"/>
                  <a:pt x="36402" y="6922"/>
                  <a:pt x="30200" y="3378"/>
                </a:cubicBezTo>
                <a:cubicBezTo>
                  <a:pt x="23998" y="-166"/>
                  <a:pt x="9231" y="-1052"/>
                  <a:pt x="4505" y="1606"/>
                </a:cubicBezTo>
                <a:cubicBezTo>
                  <a:pt x="-221" y="4264"/>
                  <a:pt x="-812" y="12682"/>
                  <a:pt x="1846" y="19327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Google Shape;71;p13"/>
          <p:cNvSpPr/>
          <p:nvPr/>
        </p:nvSpPr>
        <p:spPr>
          <a:xfrm rot="1742699">
            <a:off x="8348933" y="4265271"/>
            <a:ext cx="577429" cy="668304"/>
          </a:xfrm>
          <a:custGeom>
            <a:avLst/>
            <a:gdLst/>
            <a:ahLst/>
            <a:cxnLst/>
            <a:rect l="l" t="t" r="r" b="b"/>
            <a:pathLst>
              <a:path w="26604" h="26733" extrusionOk="0">
                <a:moveTo>
                  <a:pt x="24869" y="2192"/>
                </a:moveTo>
                <a:cubicBezTo>
                  <a:pt x="21251" y="346"/>
                  <a:pt x="5450" y="-1500"/>
                  <a:pt x="1832" y="2192"/>
                </a:cubicBezTo>
                <a:cubicBezTo>
                  <a:pt x="-1786" y="5884"/>
                  <a:pt x="1020" y="20577"/>
                  <a:pt x="3161" y="24343"/>
                </a:cubicBezTo>
                <a:cubicBezTo>
                  <a:pt x="5302" y="28109"/>
                  <a:pt x="11283" y="26632"/>
                  <a:pt x="14679" y="24786"/>
                </a:cubicBezTo>
                <a:cubicBezTo>
                  <a:pt x="18076" y="22940"/>
                  <a:pt x="21842" y="17034"/>
                  <a:pt x="23540" y="13268"/>
                </a:cubicBezTo>
                <a:cubicBezTo>
                  <a:pt x="25238" y="9502"/>
                  <a:pt x="28487" y="4038"/>
                  <a:pt x="24869" y="219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921013" y="2013258"/>
            <a:ext cx="35172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2"/>
          </p:nvPr>
        </p:nvSpPr>
        <p:spPr>
          <a:xfrm>
            <a:off x="921013" y="3538600"/>
            <a:ext cx="35172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3" hasCustomPrompt="1"/>
          </p:nvPr>
        </p:nvSpPr>
        <p:spPr>
          <a:xfrm>
            <a:off x="921013" y="1590006"/>
            <a:ext cx="878700" cy="62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4" hasCustomPrompt="1"/>
          </p:nvPr>
        </p:nvSpPr>
        <p:spPr>
          <a:xfrm>
            <a:off x="921013" y="3127500"/>
            <a:ext cx="878700" cy="62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5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6"/>
          </p:nvPr>
        </p:nvSpPr>
        <p:spPr>
          <a:xfrm>
            <a:off x="4706688" y="2013258"/>
            <a:ext cx="35163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7"/>
          </p:nvPr>
        </p:nvSpPr>
        <p:spPr>
          <a:xfrm>
            <a:off x="4706688" y="3538600"/>
            <a:ext cx="35163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8" hasCustomPrompt="1"/>
          </p:nvPr>
        </p:nvSpPr>
        <p:spPr>
          <a:xfrm>
            <a:off x="4706688" y="1590006"/>
            <a:ext cx="878700" cy="62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9" hasCustomPrompt="1"/>
          </p:nvPr>
        </p:nvSpPr>
        <p:spPr>
          <a:xfrm>
            <a:off x="4706688" y="3127500"/>
            <a:ext cx="878700" cy="62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1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7" r:id="rId16"/>
    <p:sldLayoutId id="2147483668" r:id="rId17"/>
    <p:sldLayoutId id="2147483670" r:id="rId18"/>
    <p:sldLayoutId id="2147483671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Conteúdo 8" descr="Uma imagem contendo Texto">
            <a:extLst>
              <a:ext uri="{FF2B5EF4-FFF2-40B4-BE49-F238E27FC236}">
                <a16:creationId xmlns:a16="http://schemas.microsoft.com/office/drawing/2014/main" id="{B15EE167-7620-0BEB-112A-B1EEB0107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95" y="4153828"/>
            <a:ext cx="2080009" cy="744549"/>
          </a:xfrm>
          <a:prstGeom prst="rect">
            <a:avLst/>
          </a:prstGeom>
        </p:spPr>
      </p:pic>
      <p:sp>
        <p:nvSpPr>
          <p:cNvPr id="156" name="Google Shape;156;p26"/>
          <p:cNvSpPr txBox="1">
            <a:spLocks noGrp="1"/>
          </p:cNvSpPr>
          <p:nvPr>
            <p:ph type="ctrTitle"/>
          </p:nvPr>
        </p:nvSpPr>
        <p:spPr>
          <a:xfrm>
            <a:off x="1266800" y="911445"/>
            <a:ext cx="6837600" cy="13541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/>
              <a:t>WebArt: </a:t>
            </a:r>
            <a:br>
              <a:rPr lang="pt-BR" sz="3900"/>
            </a:br>
            <a:r>
              <a:rPr lang="pt-BR" sz="3900"/>
              <a:t>Criando Seu Portfólio</a:t>
            </a:r>
            <a:endParaRPr lang="pt-BR" sz="39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F1FACD-F1B9-E58A-244D-3859A2509ACF}"/>
              </a:ext>
            </a:extLst>
          </p:cNvPr>
          <p:cNvSpPr txBox="1"/>
          <p:nvPr/>
        </p:nvSpPr>
        <p:spPr>
          <a:xfrm>
            <a:off x="2793846" y="2877951"/>
            <a:ext cx="531055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" sz="2500" b="1" dirty="0">
                <a:solidFill>
                  <a:schemeClr val="accent4"/>
                </a:solidFill>
                <a:latin typeface="Candal"/>
                <a:sym typeface="Candal"/>
              </a:rPr>
              <a:t>HTML, CSS e JavaScript</a:t>
            </a:r>
            <a:endParaRPr lang="pt-BR" sz="2500" b="1" dirty="0">
              <a:solidFill>
                <a:schemeClr val="accent4"/>
              </a:solidFill>
              <a:latin typeface="Candal"/>
              <a:sym typeface="Cand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2"/>
          <p:cNvSpPr txBox="1">
            <a:spLocks noGrp="1"/>
          </p:cNvSpPr>
          <p:nvPr>
            <p:ph type="title"/>
          </p:nvPr>
        </p:nvSpPr>
        <p:spPr>
          <a:xfrm>
            <a:off x="589755" y="242679"/>
            <a:ext cx="77175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600" dirty="0"/>
              <a:t>Tipos de TAGS</a:t>
            </a:r>
            <a:endParaRPr sz="2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dirty="0"/>
          </a:p>
        </p:txBody>
      </p:sp>
      <p:sp>
        <p:nvSpPr>
          <p:cNvPr id="445" name="Google Shape;445;p42"/>
          <p:cNvSpPr txBox="1">
            <a:spLocks noGrp="1"/>
          </p:cNvSpPr>
          <p:nvPr>
            <p:ph type="subTitle" idx="1"/>
          </p:nvPr>
        </p:nvSpPr>
        <p:spPr>
          <a:xfrm>
            <a:off x="0" y="1171978"/>
            <a:ext cx="9144000" cy="385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795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</a:pPr>
            <a:r>
              <a:rPr lang="pt-BR" sz="1900" dirty="0" err="1">
                <a:latin typeface="+mj-lt"/>
              </a:rPr>
              <a:t>Tag</a:t>
            </a:r>
            <a:r>
              <a:rPr lang="pt-BR" sz="1900" dirty="0">
                <a:latin typeface="+mj-lt"/>
              </a:rPr>
              <a:t> para adicionar títulos:       </a:t>
            </a:r>
            <a:r>
              <a:rPr lang="pt-BR" sz="1700" dirty="0">
                <a:latin typeface="Century Gothic" panose="020B0502020202020204" pitchFamily="34" charset="0"/>
              </a:rPr>
              <a:t>&lt;h1&gt;TAG de Títulos&lt;\h1&gt; </a:t>
            </a:r>
          </a:p>
          <a:p>
            <a:pPr marL="3308350" lvl="7" indent="0" algn="just">
              <a:spcBef>
                <a:spcPts val="0"/>
              </a:spcBef>
              <a:buSzPts val="1900"/>
            </a:pPr>
            <a:r>
              <a:rPr lang="pt-BR" sz="1700" dirty="0">
                <a:latin typeface="Century Gothic" panose="020B0502020202020204" pitchFamily="34" charset="0"/>
              </a:rPr>
              <a:t>&lt;h6&gt;TAG de Título&lt;\h6&gt;</a:t>
            </a:r>
          </a:p>
          <a:p>
            <a:pPr marL="107950" lvl="0" indent="0" algn="just" rtl="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ts val="1900"/>
            </a:pPr>
            <a:r>
              <a:rPr lang="pt-BR" sz="1900" dirty="0" err="1">
                <a:latin typeface="+mj-lt"/>
              </a:rPr>
              <a:t>Tag</a:t>
            </a:r>
            <a:r>
              <a:rPr lang="pt-BR" sz="1900" dirty="0">
                <a:latin typeface="+mj-lt"/>
              </a:rPr>
              <a:t> para adicionar parágrafos: </a:t>
            </a:r>
            <a:r>
              <a:rPr lang="pt-BR" sz="1700" dirty="0">
                <a:latin typeface="Century Gothic" panose="020B0502020202020204" pitchFamily="34" charset="0"/>
              </a:rPr>
              <a:t>&lt;p&gt; TAG de parágrafo &lt;\p&gt;</a:t>
            </a:r>
            <a:endParaRPr lang="pt-BR" sz="1900" dirty="0">
              <a:latin typeface="Century Gothic" panose="020B0502020202020204" pitchFamily="34" charset="0"/>
            </a:endParaRPr>
          </a:p>
          <a:p>
            <a:pPr marL="107950" lvl="0" indent="0" algn="just" rtl="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ts val="1900"/>
            </a:pPr>
            <a:r>
              <a:rPr lang="pt-BR" sz="1800" dirty="0" err="1">
                <a:latin typeface="+mj-lt"/>
              </a:rPr>
              <a:t>Tag</a:t>
            </a:r>
            <a:r>
              <a:rPr lang="pt-BR" sz="1800" dirty="0">
                <a:latin typeface="+mj-lt"/>
              </a:rPr>
              <a:t> para adicionar imagem: </a:t>
            </a:r>
            <a:r>
              <a:rPr lang="pt-BR" sz="1700" dirty="0">
                <a:latin typeface="Century Gothic" panose="020B0502020202020204" pitchFamily="34" charset="0"/>
              </a:rPr>
              <a:t>&lt;</a:t>
            </a:r>
            <a:r>
              <a:rPr lang="pt-BR" sz="1700" dirty="0" err="1">
                <a:latin typeface="Century Gothic" panose="020B0502020202020204" pitchFamily="34" charset="0"/>
              </a:rPr>
              <a:t>img</a:t>
            </a:r>
            <a:r>
              <a:rPr lang="pt-BR" sz="1700" dirty="0">
                <a:latin typeface="Century Gothic" panose="020B0502020202020204" pitchFamily="34" charset="0"/>
              </a:rPr>
              <a:t> </a:t>
            </a:r>
            <a:r>
              <a:rPr lang="pt-BR" sz="1700" dirty="0" err="1">
                <a:latin typeface="Century Gothic" panose="020B0502020202020204" pitchFamily="34" charset="0"/>
              </a:rPr>
              <a:t>scr</a:t>
            </a:r>
            <a:r>
              <a:rPr lang="pt-BR" sz="1700" dirty="0">
                <a:latin typeface="Century Gothic" panose="020B0502020202020204" pitchFamily="34" charset="0"/>
              </a:rPr>
              <a:t>=“link imagem” </a:t>
            </a:r>
            <a:r>
              <a:rPr lang="pt-BR" sz="1700" dirty="0" err="1">
                <a:latin typeface="Century Gothic" panose="020B0502020202020204" pitchFamily="34" charset="0"/>
              </a:rPr>
              <a:t>alt</a:t>
            </a:r>
            <a:r>
              <a:rPr lang="pt-BR" sz="1700" dirty="0">
                <a:latin typeface="Century Gothic" panose="020B0502020202020204" pitchFamily="34" charset="0"/>
              </a:rPr>
              <a:t>=“Descrição da imagem”&gt;</a:t>
            </a:r>
          </a:p>
          <a:p>
            <a:pPr marL="107950" lvl="0" indent="0" algn="just" rtl="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ts val="1900"/>
            </a:pPr>
            <a:r>
              <a:rPr lang="pt-BR" sz="1800" dirty="0" err="1">
                <a:latin typeface="+mj-lt"/>
              </a:rPr>
              <a:t>Tag</a:t>
            </a:r>
            <a:r>
              <a:rPr lang="pt-BR" sz="1800" dirty="0">
                <a:latin typeface="+mj-lt"/>
              </a:rPr>
              <a:t> para adicionar link: </a:t>
            </a:r>
            <a:r>
              <a:rPr lang="pt-BR" sz="1800" dirty="0">
                <a:latin typeface="Century Gothic" panose="020B0502020202020204" pitchFamily="34" charset="0"/>
              </a:rPr>
              <a:t>&lt;a </a:t>
            </a:r>
            <a:r>
              <a:rPr lang="pt-BR" sz="1800" dirty="0" err="1">
                <a:latin typeface="Century Gothic" panose="020B0502020202020204" pitchFamily="34" charset="0"/>
              </a:rPr>
              <a:t>href</a:t>
            </a:r>
            <a:r>
              <a:rPr lang="pt-BR" sz="1800" dirty="0">
                <a:latin typeface="Century Gothic" panose="020B0502020202020204" pitchFamily="34" charset="0"/>
              </a:rPr>
              <a:t>=“caminho link”&gt;Colocar o link&lt;/a&gt;</a:t>
            </a:r>
          </a:p>
          <a:p>
            <a:pPr marL="107950" lvl="0" indent="0" algn="just" rtl="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ts val="1900"/>
            </a:pPr>
            <a:r>
              <a:rPr lang="pt-BR" sz="1800" dirty="0" err="1">
                <a:latin typeface="+mj-lt"/>
              </a:rPr>
              <a:t>Tag</a:t>
            </a:r>
            <a:r>
              <a:rPr lang="pt-BR" sz="1800" dirty="0">
                <a:latin typeface="+mj-lt"/>
              </a:rPr>
              <a:t> para adicionar lista:     (não ordenada)     </a:t>
            </a:r>
            <a:r>
              <a:rPr lang="pt-BR" sz="1800" dirty="0">
                <a:latin typeface="Century Gothic" panose="020B0502020202020204" pitchFamily="34" charset="0"/>
              </a:rPr>
              <a:t>&lt;</a:t>
            </a:r>
            <a:r>
              <a:rPr lang="pt-BR" sz="1800" dirty="0" err="1">
                <a:latin typeface="Century Gothic" panose="020B0502020202020204" pitchFamily="34" charset="0"/>
              </a:rPr>
              <a:t>ul</a:t>
            </a:r>
            <a:r>
              <a:rPr lang="pt-BR" sz="1800" dirty="0">
                <a:latin typeface="Century Gothic" panose="020B0502020202020204" pitchFamily="34" charset="0"/>
              </a:rPr>
              <a:t>&gt;TAG listas não ordenadas&lt;\</a:t>
            </a:r>
            <a:r>
              <a:rPr lang="pt-BR" sz="1800" dirty="0" err="1">
                <a:latin typeface="Century Gothic" panose="020B0502020202020204" pitchFamily="34" charset="0"/>
              </a:rPr>
              <a:t>ul</a:t>
            </a:r>
            <a:r>
              <a:rPr lang="pt-BR" sz="1800" dirty="0">
                <a:latin typeface="Century Gothic" panose="020B0502020202020204" pitchFamily="34" charset="0"/>
              </a:rPr>
              <a:t>&gt; </a:t>
            </a:r>
          </a:p>
          <a:p>
            <a:pPr marL="107950" lvl="0" indent="0" algn="just" rtl="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ts val="1900"/>
            </a:pPr>
            <a:r>
              <a:rPr lang="pt-BR" sz="1800" dirty="0">
                <a:latin typeface="Century Gothic" panose="020B0502020202020204" pitchFamily="34" charset="0"/>
              </a:rPr>
              <a:t> </a:t>
            </a:r>
            <a:r>
              <a:rPr lang="pt-BR" sz="1800" dirty="0">
                <a:latin typeface="+mj-lt"/>
              </a:rPr>
              <a:t>                                                 (ordenada)</a:t>
            </a:r>
            <a:r>
              <a:rPr lang="pt-BR" sz="1800" dirty="0">
                <a:latin typeface="Century Gothic" panose="020B0502020202020204" pitchFamily="34" charset="0"/>
              </a:rPr>
              <a:t>       &lt;</a:t>
            </a:r>
            <a:r>
              <a:rPr lang="pt-BR" sz="1800" dirty="0" err="1">
                <a:latin typeface="Century Gothic" panose="020B0502020202020204" pitchFamily="34" charset="0"/>
              </a:rPr>
              <a:t>ol</a:t>
            </a:r>
            <a:r>
              <a:rPr lang="pt-BR" sz="1800" dirty="0">
                <a:latin typeface="Century Gothic" panose="020B0502020202020204" pitchFamily="34" charset="0"/>
              </a:rPr>
              <a:t>&gt; TAG listas ordenadas&lt;\</a:t>
            </a:r>
            <a:r>
              <a:rPr lang="pt-BR" sz="1800" dirty="0" err="1">
                <a:latin typeface="Century Gothic" panose="020B0502020202020204" pitchFamily="34" charset="0"/>
              </a:rPr>
              <a:t>ol</a:t>
            </a:r>
            <a:r>
              <a:rPr lang="pt-BR" sz="1800" dirty="0">
                <a:latin typeface="Century Gothic" panose="020B0502020202020204" pitchFamily="34" charset="0"/>
              </a:rPr>
              <a:t>&gt;</a:t>
            </a:r>
          </a:p>
          <a:p>
            <a:pPr marL="107950" lvl="0" indent="0" algn="just" rtl="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ts val="1900"/>
            </a:pPr>
            <a:r>
              <a:rPr lang="pt-BR" sz="1800" dirty="0" err="1">
                <a:latin typeface="+mj-lt"/>
              </a:rPr>
              <a:t>Tag</a:t>
            </a:r>
            <a:r>
              <a:rPr lang="pt-BR" sz="1800" dirty="0">
                <a:latin typeface="+mj-lt"/>
              </a:rPr>
              <a:t> para definir os itens da lista: </a:t>
            </a:r>
            <a:r>
              <a:rPr lang="pt-BR" sz="1700" dirty="0">
                <a:latin typeface="Century Gothic" panose="020B0502020202020204" pitchFamily="34" charset="0"/>
              </a:rPr>
              <a:t>&lt;li&gt;TAG utilizada para definir itens de lista &lt;\li&gt;</a:t>
            </a:r>
          </a:p>
          <a:p>
            <a:pPr marL="457200" lvl="0" indent="-3492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endParaRPr sz="1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7"/>
          <p:cNvSpPr txBox="1">
            <a:spLocks noGrp="1"/>
          </p:cNvSpPr>
          <p:nvPr>
            <p:ph type="title"/>
          </p:nvPr>
        </p:nvSpPr>
        <p:spPr>
          <a:xfrm>
            <a:off x="713225" y="474850"/>
            <a:ext cx="77175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600"/>
              <a:t>HIERARQUIA E ANINHAMENTO</a:t>
            </a:r>
            <a:endParaRPr sz="2600"/>
          </a:p>
        </p:txBody>
      </p:sp>
      <p:sp>
        <p:nvSpPr>
          <p:cNvPr id="477" name="Google Shape;477;p47"/>
          <p:cNvSpPr txBox="1">
            <a:spLocks noGrp="1"/>
          </p:cNvSpPr>
          <p:nvPr>
            <p:ph type="subTitle" idx="1"/>
          </p:nvPr>
        </p:nvSpPr>
        <p:spPr>
          <a:xfrm>
            <a:off x="2514125" y="1169650"/>
            <a:ext cx="57801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78" name="Google Shape;478;p47"/>
          <p:cNvPicPr preferRelativeResize="0"/>
          <p:nvPr/>
        </p:nvPicPr>
        <p:blipFill rotWithShape="1">
          <a:blip r:embed="rId3">
            <a:alphaModFix/>
          </a:blip>
          <a:srcRect b="5544"/>
          <a:stretch/>
        </p:blipFill>
        <p:spPr>
          <a:xfrm>
            <a:off x="2970749" y="1098250"/>
            <a:ext cx="5323350" cy="37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47"/>
          <p:cNvSpPr txBox="1"/>
          <p:nvPr/>
        </p:nvSpPr>
        <p:spPr>
          <a:xfrm>
            <a:off x="1111350" y="1950825"/>
            <a:ext cx="18594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Cabin"/>
              <a:buChar char="●"/>
            </a:pPr>
            <a:r>
              <a:rPr lang="es" sz="2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Uma tag </a:t>
            </a:r>
            <a:br>
              <a:rPr lang="es" sz="2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s" sz="2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s" sz="2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dentro</a:t>
            </a:r>
            <a:r>
              <a:rPr lang="es" sz="2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” </a:t>
            </a:r>
            <a:br>
              <a:rPr lang="es" sz="2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s" sz="2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 outra.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4268500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465E84F-5CBA-71F9-51B2-C7E356675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63" y="1263316"/>
            <a:ext cx="8818031" cy="387416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ECABE7F-620F-79EE-1D77-2AFC5404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79" y="6017"/>
            <a:ext cx="7704000" cy="1473867"/>
          </a:xfrm>
        </p:spPr>
        <p:txBody>
          <a:bodyPr/>
          <a:lstStyle/>
          <a:p>
            <a:r>
              <a:rPr lang="pt-BR" dirty="0"/>
              <a:t>Estrutura Básica de um </a:t>
            </a:r>
            <a:r>
              <a:rPr lang="es" sz="3200" dirty="0">
                <a:solidFill>
                  <a:schemeClr val="accent4"/>
                </a:solidFill>
              </a:rPr>
              <a:t>DOCUMENTO HTML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5781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4"/>
          <p:cNvSpPr txBox="1">
            <a:spLocks noGrp="1"/>
          </p:cNvSpPr>
          <p:nvPr>
            <p:ph type="title"/>
          </p:nvPr>
        </p:nvSpPr>
        <p:spPr>
          <a:xfrm>
            <a:off x="713225" y="474850"/>
            <a:ext cx="77175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600" dirty="0"/>
              <a:t>ESTRUTURA BÁSICA </a:t>
            </a:r>
            <a:endParaRPr sz="2600" dirty="0"/>
          </a:p>
        </p:txBody>
      </p:sp>
      <p:sp>
        <p:nvSpPr>
          <p:cNvPr id="458" name="Google Shape;458;p44"/>
          <p:cNvSpPr txBox="1">
            <a:spLocks noGrp="1"/>
          </p:cNvSpPr>
          <p:nvPr>
            <p:ph type="subTitle" idx="1"/>
          </p:nvPr>
        </p:nvSpPr>
        <p:spPr>
          <a:xfrm>
            <a:off x="849900" y="1169650"/>
            <a:ext cx="74442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 b="1"/>
              <a:t>&lt;!DOCTYPE html&gt;</a:t>
            </a:r>
            <a:br>
              <a:rPr lang="es" sz="1800" b="1"/>
            </a:br>
            <a:r>
              <a:rPr lang="es" sz="1800"/>
              <a:t>Informa ao navegador que estamos usando HTML5;</a:t>
            </a:r>
            <a:endParaRPr sz="18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sz="1800" b="1"/>
              <a:t>&lt;html&gt;</a:t>
            </a:r>
            <a:br>
              <a:rPr lang="es" sz="1800" b="1"/>
            </a:br>
            <a:r>
              <a:rPr lang="es" sz="1800"/>
              <a:t>Envolve todo o conteúdo do documento. O atributo </a:t>
            </a:r>
            <a:r>
              <a:rPr lang="es" sz="1800" b="1"/>
              <a:t>lang </a:t>
            </a:r>
            <a:r>
              <a:rPr lang="es" sz="1800"/>
              <a:t>define o idioma principal;</a:t>
            </a:r>
            <a:endParaRPr sz="18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sz="1800" b="1"/>
              <a:t>&lt;head&gt; </a:t>
            </a:r>
            <a:br>
              <a:rPr lang="es" sz="1800" b="1"/>
            </a:br>
            <a:r>
              <a:rPr lang="es" sz="1800"/>
              <a:t>Contém informações que não são exibidas na página.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56">
          <a:extLst>
            <a:ext uri="{FF2B5EF4-FFF2-40B4-BE49-F238E27FC236}">
              <a16:creationId xmlns:a16="http://schemas.microsoft.com/office/drawing/2014/main" id="{FD57D02F-F3C7-E857-05F6-1E85C43AE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4">
            <a:extLst>
              <a:ext uri="{FF2B5EF4-FFF2-40B4-BE49-F238E27FC236}">
                <a16:creationId xmlns:a16="http://schemas.microsoft.com/office/drawing/2014/main" id="{309FC81D-950C-F6C8-F062-762E0C5E32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74850"/>
            <a:ext cx="77175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600" dirty="0"/>
              <a:t>ESTRUTURA BÁSICA </a:t>
            </a:r>
            <a:endParaRPr sz="2600" dirty="0"/>
          </a:p>
        </p:txBody>
      </p:sp>
      <p:sp>
        <p:nvSpPr>
          <p:cNvPr id="458" name="Google Shape;458;p44">
            <a:extLst>
              <a:ext uri="{FF2B5EF4-FFF2-40B4-BE49-F238E27FC236}">
                <a16:creationId xmlns:a16="http://schemas.microsoft.com/office/drawing/2014/main" id="{0E774B5F-C8DE-2AD2-54B5-C019F4A9EDD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49900" y="1169650"/>
            <a:ext cx="8173784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 dirty="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 dirty="0"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sz="1800" dirty="0"/>
              <a:t>As </a:t>
            </a:r>
            <a:r>
              <a:rPr lang="pt-BR" sz="1800" dirty="0" err="1"/>
              <a:t>tags</a:t>
            </a:r>
            <a:r>
              <a:rPr lang="pt-BR" sz="1800" dirty="0"/>
              <a:t> </a:t>
            </a:r>
            <a:r>
              <a:rPr lang="pt-BR" sz="1800" b="1" dirty="0"/>
              <a:t>&lt;meta&gt;</a:t>
            </a:r>
            <a:r>
              <a:rPr lang="pt-BR" sz="1800" dirty="0"/>
              <a:t> são usadas para fornecer dados sobre a página para os navegadores e para os mecanismos de busca. Ficam dentro da </a:t>
            </a:r>
            <a:r>
              <a:rPr lang="pt-BR" sz="1800" dirty="0" err="1"/>
              <a:t>tag</a:t>
            </a:r>
            <a:r>
              <a:rPr lang="pt-BR" sz="1800" dirty="0"/>
              <a:t> </a:t>
            </a:r>
            <a:r>
              <a:rPr lang="pt-BR" sz="1800" b="1" dirty="0"/>
              <a:t>&lt;</a:t>
            </a:r>
            <a:r>
              <a:rPr lang="pt-BR" sz="1800" b="1" dirty="0" err="1"/>
              <a:t>head</a:t>
            </a:r>
            <a:r>
              <a:rPr lang="pt-BR" sz="1800" b="1" dirty="0"/>
              <a:t>&gt;;</a:t>
            </a:r>
          </a:p>
          <a:p>
            <a:pPr marL="806450" lvl="0" indent="-361950" rtl="0">
              <a:lnSpc>
                <a:spcPct val="100000"/>
              </a:lnSpc>
              <a:spcAft>
                <a:spcPts val="0"/>
              </a:spcAft>
              <a:buSzPts val="1800"/>
              <a:buChar char="●"/>
            </a:pPr>
            <a:r>
              <a:rPr lang="pt-BR" sz="1800" b="1" dirty="0" err="1"/>
              <a:t>charset</a:t>
            </a:r>
            <a:r>
              <a:rPr lang="pt-BR" sz="1800" b="1" dirty="0"/>
              <a:t>="UTF-8"</a:t>
            </a:r>
            <a:br>
              <a:rPr lang="pt-BR" sz="1800" b="1" dirty="0"/>
            </a:br>
            <a:r>
              <a:rPr lang="pt-BR" sz="1800" dirty="0"/>
              <a:t>Formato de codificação de caracteres especiais e símbolos;</a:t>
            </a:r>
          </a:p>
          <a:p>
            <a:pPr marL="806450" lvl="0" indent="-361950" algn="just" rtl="0">
              <a:lnSpc>
                <a:spcPct val="100000"/>
              </a:lnSpc>
              <a:spcAft>
                <a:spcPts val="0"/>
              </a:spcAft>
              <a:buNone/>
            </a:pPr>
            <a:endParaRPr lang="pt-BR" sz="100" dirty="0"/>
          </a:p>
          <a:p>
            <a:pPr marL="806450" lvl="0" indent="-361950" rtl="0">
              <a:lnSpc>
                <a:spcPct val="100000"/>
              </a:lnSpc>
              <a:spcAft>
                <a:spcPts val="0"/>
              </a:spcAft>
              <a:buSzPts val="1800"/>
              <a:buChar char="●"/>
            </a:pPr>
            <a:r>
              <a:rPr lang="pt-BR" sz="1800" b="1" dirty="0"/>
              <a:t>&lt;</a:t>
            </a:r>
            <a:r>
              <a:rPr lang="pt-BR" sz="1800" b="1" dirty="0" err="1"/>
              <a:t>title</a:t>
            </a:r>
            <a:r>
              <a:rPr lang="pt-BR" sz="1800" b="1" dirty="0"/>
              <a:t>&gt; </a:t>
            </a:r>
            <a:br>
              <a:rPr lang="pt-BR" sz="1800" b="1" dirty="0"/>
            </a:br>
            <a:r>
              <a:rPr lang="pt-BR" sz="1800" dirty="0"/>
              <a:t>define o título da página que aparece na aba do navegador.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sz="1800" b="1" dirty="0"/>
              <a:t>&lt;body&gt;</a:t>
            </a:r>
            <a:br>
              <a:rPr lang="es" sz="1800" b="1" dirty="0"/>
            </a:br>
            <a:r>
              <a:rPr lang="es" sz="1800" dirty="0"/>
              <a:t>Tudo que aparece na tela do navegador está dentro do &lt;body&gt;.</a:t>
            </a:r>
            <a:br>
              <a:rPr lang="es" sz="1800" b="1" dirty="0"/>
            </a:b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465797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B6562CF-1DEB-8ACF-F1B7-C79FA9F7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criar um arquivo?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3E54DEB-EEDC-E6B8-BA34-C9C0A9330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169" y="1454206"/>
            <a:ext cx="8474299" cy="3087588"/>
          </a:xfrm>
        </p:spPr>
        <p:txBody>
          <a:bodyPr/>
          <a:lstStyle/>
          <a:p>
            <a:pPr marL="342900" indent="-342900" algn="ctr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Antes de começar a praticar, vamos aprender a criar nosso arquivo HTML. </a:t>
            </a:r>
          </a:p>
          <a:p>
            <a:pPr marL="342900" indent="-34290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Crie um arquivo em seu computador e logo em seguida abra o </a:t>
            </a:r>
            <a:r>
              <a:rPr lang="pt-BR" sz="2000" dirty="0" err="1"/>
              <a:t>vsCode</a:t>
            </a:r>
            <a:endParaRPr lang="pt-BR" sz="2000" dirty="0"/>
          </a:p>
          <a:p>
            <a:pPr marL="342900" indent="-34290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Dentro dele, File –&gt; Open Folder-&gt;  Procure o arquivo criado anteriormente e o abra</a:t>
            </a:r>
          </a:p>
          <a:p>
            <a:pPr marL="342900" indent="-34290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Agora criaremos a base de nosso código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717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BC122-1D6C-449F-653F-062C4F5E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arquivo HTML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E169C2-900C-5999-C917-0CA31B495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1531500"/>
            <a:ext cx="8668010" cy="3137150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pt-BR" sz="2000" dirty="0"/>
              <a:t>Dentro do </a:t>
            </a:r>
            <a:r>
              <a:rPr lang="pt-BR" sz="2000" dirty="0" err="1"/>
              <a:t>vsCode</a:t>
            </a:r>
            <a:r>
              <a:rPr lang="pt-BR" sz="2000" dirty="0"/>
              <a:t> iremos criar um index, um arquivo HTML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pt-BR" sz="2000" dirty="0"/>
              <a:t>                                                            </a:t>
            </a:r>
            <a:r>
              <a:rPr lang="pt-BR" sz="2000" dirty="0">
                <a:sym typeface="Wingdings" panose="05000000000000000000" pitchFamily="2" charset="2"/>
              </a:rPr>
              <a:t>Clique no primeiro arquivinho e dê um nome ao seu arquivo HTML 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pt-BR" sz="2000" dirty="0">
                <a:sym typeface="Wingdings" panose="05000000000000000000" pitchFamily="2" charset="2"/>
              </a:rPr>
              <a:t>Coloque o nome de </a:t>
            </a:r>
            <a:r>
              <a:rPr lang="pt-BR" sz="2000" b="1" dirty="0">
                <a:sym typeface="Wingdings" panose="05000000000000000000" pitchFamily="2" charset="2"/>
              </a:rPr>
              <a:t>index.html</a:t>
            </a:r>
            <a:r>
              <a:rPr lang="pt-BR" sz="2000" dirty="0">
                <a:sym typeface="Wingdings" panose="05000000000000000000" pitchFamily="2" charset="2"/>
              </a:rPr>
              <a:t>, colocamos esse nome pois index se refere a uma primeira página e  .HTML para indicar que é um arquivo em HTML</a:t>
            </a:r>
            <a:endParaRPr lang="pt-BR" sz="2000" dirty="0"/>
          </a:p>
          <a:p>
            <a:pPr>
              <a:buClr>
                <a:schemeClr val="accent3">
                  <a:lumMod val="75000"/>
                </a:schemeClr>
              </a:buClr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B525A3-1AE9-6375-ADEC-2C0204620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14" y="2099519"/>
            <a:ext cx="3327580" cy="47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79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54942-6A7F-5841-35D4-12AFDCB27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Começando nosso Código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347E10-8FD3-3B4C-7DFD-D27994B4C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411" y="1319050"/>
            <a:ext cx="8267178" cy="2501388"/>
          </a:xfrm>
        </p:spPr>
        <p:txBody>
          <a:bodyPr/>
          <a:lstStyle/>
          <a:p>
            <a:pPr algn="just"/>
            <a:r>
              <a:rPr lang="pt-BR" sz="2000" dirty="0"/>
              <a:t>Dentro do nosso arquivo index.html, vamos iniciar a criação do nosso código. </a:t>
            </a:r>
          </a:p>
          <a:p>
            <a:pPr algn="just"/>
            <a:r>
              <a:rPr lang="pt-BR" sz="2000" dirty="0"/>
              <a:t>Começaremos pela estrutura básica, criando o corpo da página adicionando um </a:t>
            </a:r>
          </a:p>
          <a:p>
            <a:pPr marL="139700" indent="0" algn="ctr">
              <a:buNone/>
            </a:pPr>
            <a:r>
              <a:rPr lang="pt-BR" sz="3000" b="1" dirty="0"/>
              <a:t>! + </a:t>
            </a:r>
            <a:r>
              <a:rPr lang="pt-BR" sz="3000" b="1" dirty="0" err="1"/>
              <a:t>Enter</a:t>
            </a:r>
            <a:r>
              <a:rPr lang="pt-BR" sz="3000" b="1" dirty="0"/>
              <a:t>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973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D32DB-0F38-23F2-B348-D2588294C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61" y="168458"/>
            <a:ext cx="7717500" cy="691800"/>
          </a:xfrm>
        </p:spPr>
        <p:txBody>
          <a:bodyPr/>
          <a:lstStyle/>
          <a:p>
            <a:pPr algn="ctr"/>
            <a:r>
              <a:rPr lang="pt-BR" dirty="0"/>
              <a:t>Mãos à obra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C221B85-4CBD-ED56-ED87-EFC59F8DE52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51626" y="1709561"/>
            <a:ext cx="8034170" cy="777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96900" indent="-457200" algn="just">
              <a:buSzPct val="100000"/>
              <a:buFont typeface="+mj-lt"/>
              <a:buAutoNum type="arabicPeriod"/>
            </a:pPr>
            <a:r>
              <a:rPr lang="pt-BR" sz="1875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Crie um index.html com uma </a:t>
            </a:r>
            <a:r>
              <a:rPr lang="pt-B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tag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título dizendo seu nome e uma </a:t>
            </a:r>
            <a:r>
              <a:rPr lang="pt-B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tag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parágrafo dizendo '</a:t>
            </a:r>
            <a:r>
              <a:rPr lang="pt-B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Hello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World’.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98A5F1-78A9-A94A-E3F9-3DB045247C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9843"/>
          <a:stretch/>
        </p:blipFill>
        <p:spPr>
          <a:xfrm>
            <a:off x="709961" y="2521925"/>
            <a:ext cx="7720763" cy="1796545"/>
          </a:xfrm>
          <a:prstGeom prst="rect">
            <a:avLst/>
          </a:prstGeom>
        </p:spPr>
      </p:pic>
      <p:sp>
        <p:nvSpPr>
          <p:cNvPr id="6" name="Google Shape;457;p44">
            <a:extLst>
              <a:ext uri="{FF2B5EF4-FFF2-40B4-BE49-F238E27FC236}">
                <a16:creationId xmlns:a16="http://schemas.microsoft.com/office/drawing/2014/main" id="{803E1919-D92E-D297-7033-1B08D39E0422}"/>
              </a:ext>
            </a:extLst>
          </p:cNvPr>
          <p:cNvSpPr txBox="1">
            <a:spLocks/>
          </p:cNvSpPr>
          <p:nvPr/>
        </p:nvSpPr>
        <p:spPr>
          <a:xfrm>
            <a:off x="551626" y="994817"/>
            <a:ext cx="77175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ndal"/>
              <a:buNone/>
              <a:defRPr sz="3100" b="1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pt-BR" sz="2600" dirty="0">
                <a:solidFill>
                  <a:schemeClr val="accent4"/>
                </a:solidFill>
              </a:rPr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3389133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F5A48A4-918A-BEE4-4F90-176A33851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A5B9CF61-8751-6F9E-593C-888A35D4E40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69878" y="220898"/>
            <a:ext cx="8974122" cy="1462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96900" indent="-457200" algn="just">
              <a:buSzPct val="100000"/>
              <a:buFont typeface="+mj-lt"/>
              <a:buAutoNum type="arabicPeriod" startAt="2"/>
            </a:pPr>
            <a:r>
              <a:rPr lang="pt-B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Agora, vamos trabalhar com imagens! Crie uma página simples com a imagem do seu animal favorito. Coloque um título e um parágrafo com o nome do animal, como mostrado no exemplo a seguir</a:t>
            </a:r>
          </a:p>
          <a:p>
            <a:pPr marL="596900" indent="-457200" algn="just">
              <a:buSzPct val="100000"/>
              <a:buFont typeface="+mj-lt"/>
              <a:buAutoNum type="arabicPeriod" startAt="2"/>
            </a:pPr>
            <a:endParaRPr lang="pt-BR" sz="187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C221F34-FE18-D309-3843-BF9AB5CE4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469" y="1061068"/>
            <a:ext cx="3633563" cy="403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8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 idx="5"/>
          </p:nvPr>
        </p:nvSpPr>
        <p:spPr>
          <a:xfrm>
            <a:off x="0" y="134630"/>
            <a:ext cx="914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EQUIPE</a:t>
            </a:r>
            <a:endParaRPr b="1" dirty="0">
              <a:solidFill>
                <a:schemeClr val="accent4"/>
              </a:solidFill>
            </a:endParaRPr>
          </a:p>
        </p:txBody>
      </p:sp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1616050" y="651482"/>
            <a:ext cx="57807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dirty="0">
                <a:latin typeface="+mj-lt"/>
              </a:rPr>
              <a:t>Alunos de Sistemas de Informações</a:t>
            </a:r>
            <a:endParaRPr sz="2000" dirty="0">
              <a:latin typeface="+mj-lt"/>
            </a:endParaRPr>
          </a:p>
        </p:txBody>
      </p:sp>
      <p:sp>
        <p:nvSpPr>
          <p:cNvPr id="176" name="Google Shape;176;p27"/>
          <p:cNvSpPr/>
          <p:nvPr/>
        </p:nvSpPr>
        <p:spPr>
          <a:xfrm>
            <a:off x="5883850" y="1584625"/>
            <a:ext cx="859200" cy="337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7"/>
          <p:cNvSpPr/>
          <p:nvPr/>
        </p:nvSpPr>
        <p:spPr>
          <a:xfrm rot="-578777">
            <a:off x="6626620" y="3133137"/>
            <a:ext cx="768060" cy="48052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7"/>
          <p:cNvSpPr/>
          <p:nvPr/>
        </p:nvSpPr>
        <p:spPr>
          <a:xfrm rot="-579267">
            <a:off x="3470588" y="3199553"/>
            <a:ext cx="926624" cy="232494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7"/>
          <p:cNvSpPr txBox="1"/>
          <p:nvPr/>
        </p:nvSpPr>
        <p:spPr>
          <a:xfrm>
            <a:off x="950301" y="3403312"/>
            <a:ext cx="2746864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500" b="1" dirty="0"/>
              <a:t>Lucas Honorato Benetti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F811E3-D324-CBEF-5C7D-D7D3301D7716}"/>
              </a:ext>
            </a:extLst>
          </p:cNvPr>
          <p:cNvSpPr txBox="1"/>
          <p:nvPr/>
        </p:nvSpPr>
        <p:spPr>
          <a:xfrm>
            <a:off x="950301" y="3945999"/>
            <a:ext cx="24833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latin typeface="+mj-lt"/>
              </a:rPr>
              <a:t>Marcelo Henrique Favaro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FCEA4AE-89C3-C243-E180-B5531D7F96C6}"/>
              </a:ext>
            </a:extLst>
          </p:cNvPr>
          <p:cNvSpPr txBox="1"/>
          <p:nvPr/>
        </p:nvSpPr>
        <p:spPr>
          <a:xfrm>
            <a:off x="950301" y="2856254"/>
            <a:ext cx="23326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latin typeface="+mj-lt"/>
              </a:rPr>
              <a:t>Gustavo Gazola </a:t>
            </a:r>
            <a:r>
              <a:rPr lang="pt-BR" sz="1500" b="1" dirty="0" err="1">
                <a:latin typeface="+mj-lt"/>
              </a:rPr>
              <a:t>Ancete</a:t>
            </a:r>
            <a:endParaRPr lang="pt-BR" sz="1500" b="1" dirty="0">
              <a:latin typeface="+mj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645FCC4-A284-D167-EB35-79ED4D3AAEBF}"/>
              </a:ext>
            </a:extLst>
          </p:cNvPr>
          <p:cNvSpPr txBox="1"/>
          <p:nvPr/>
        </p:nvSpPr>
        <p:spPr>
          <a:xfrm>
            <a:off x="950301" y="2274806"/>
            <a:ext cx="27927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latin typeface="+mj-lt"/>
              </a:rPr>
              <a:t>Gustavo de Castro Pacheco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BAB6572-1CF7-5681-8586-E6DD0EB20F0B}"/>
              </a:ext>
            </a:extLst>
          </p:cNvPr>
          <p:cNvSpPr txBox="1"/>
          <p:nvPr/>
        </p:nvSpPr>
        <p:spPr>
          <a:xfrm>
            <a:off x="950301" y="1681259"/>
            <a:ext cx="26292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latin typeface="+mj-lt"/>
              </a:rPr>
              <a:t>Felipe dos Santos Moreira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B760444-36DC-3F57-5FE6-11A45EFAF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A28A6432-2A65-BD99-E7F1-9DB34607604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59397" y="137434"/>
            <a:ext cx="8625206" cy="1462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96900" indent="-457200" algn="just">
              <a:buSzPct val="100000"/>
              <a:buFont typeface="+mj-lt"/>
              <a:buAutoNum type="arabicPeriod" startAt="3"/>
            </a:pPr>
            <a:r>
              <a:rPr lang="pt-BR" sz="1875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Vamos começar a trabalhar com links! Crie uma página listando os 5 sites que você mais visita, incluindo um link para cada um e uma breve descrição, conforme o exemplo a seguir</a:t>
            </a:r>
          </a:p>
          <a:p>
            <a:pPr marL="596900" indent="-457200" algn="just">
              <a:buSzPct val="100000"/>
              <a:buFont typeface="+mj-lt"/>
              <a:buAutoNum type="arabicPeriod" startAt="3"/>
            </a:pPr>
            <a:endParaRPr lang="pt-BR" sz="187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02156DB-203C-27FF-A97E-ACE32A8F7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48" y="1359458"/>
            <a:ext cx="7982365" cy="378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84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28BE672-EA95-40E7-863A-E5BBBE8D1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C0D9615A-B97F-0EE0-D5F9-D994FDAC970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59397" y="290841"/>
            <a:ext cx="8625206" cy="423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96900" indent="-457200" algn="just">
              <a:buSzPct val="100000"/>
              <a:buFont typeface="+mj-lt"/>
              <a:buAutoNum type="arabicPeriod" startAt="4"/>
            </a:pPr>
            <a:r>
              <a:rPr lang="pt-B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Crie essa receita de bolo utilizando as </a:t>
            </a:r>
            <a:r>
              <a:rPr lang="pt-B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tags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Ul e Li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122A40E-C2ED-5697-F98C-011C27A00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48" y="801131"/>
            <a:ext cx="7471211" cy="392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03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3"/>
          <p:cNvSpPr txBox="1">
            <a:spLocks noGrp="1"/>
          </p:cNvSpPr>
          <p:nvPr>
            <p:ph type="title"/>
          </p:nvPr>
        </p:nvSpPr>
        <p:spPr>
          <a:xfrm>
            <a:off x="1893194" y="1187615"/>
            <a:ext cx="7160654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 dirty="0">
                <a:highlight>
                  <a:srgbClr val="FFFFFF"/>
                </a:highlight>
              </a:rPr>
              <a:t>Folhas de Estilo em Cascata</a:t>
            </a:r>
            <a:endParaRPr sz="3500" dirty="0"/>
          </a:p>
        </p:txBody>
      </p:sp>
      <p:sp>
        <p:nvSpPr>
          <p:cNvPr id="633" name="Google Shape;633;p63"/>
          <p:cNvSpPr txBox="1">
            <a:spLocks noGrp="1"/>
          </p:cNvSpPr>
          <p:nvPr>
            <p:ph type="title" idx="2"/>
          </p:nvPr>
        </p:nvSpPr>
        <p:spPr>
          <a:xfrm>
            <a:off x="2768855" y="43105"/>
            <a:ext cx="4567369" cy="11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/>
              <a:t>Próxima Aula</a:t>
            </a:r>
            <a:endParaRPr sz="4000" dirty="0"/>
          </a:p>
        </p:txBody>
      </p:sp>
      <p:pic>
        <p:nvPicPr>
          <p:cNvPr id="634" name="Google Shape;63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52" y="847203"/>
            <a:ext cx="1777283" cy="224676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7427ACA-F996-A342-B3B8-5AD63FF50112}"/>
              </a:ext>
            </a:extLst>
          </p:cNvPr>
          <p:cNvSpPr txBox="1"/>
          <p:nvPr/>
        </p:nvSpPr>
        <p:spPr>
          <a:xfrm>
            <a:off x="2204124" y="2218208"/>
            <a:ext cx="6669420" cy="224676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Você aprenderá a aplicar estilos que deixarão seus </a:t>
            </a:r>
          </a:p>
          <a:p>
            <a:pPr algn="ctr"/>
            <a:r>
              <a:rPr lang="pt-B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projetos HTML mais atraentes e práticos. </a:t>
            </a:r>
          </a:p>
          <a:p>
            <a:pPr algn="ctr"/>
            <a:endParaRPr lang="pt-BR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Prepare-se!</a:t>
            </a:r>
          </a:p>
          <a:p>
            <a:pPr algn="ctr"/>
            <a:endParaRPr lang="pt-BR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Você verá como cores, fontes e layouts podem </a:t>
            </a:r>
          </a:p>
          <a:p>
            <a:pPr algn="ctr"/>
            <a:r>
              <a:rPr lang="pt-B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revolucionar suas páginas!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>
            <a:spLocks noGrp="1"/>
          </p:cNvSpPr>
          <p:nvPr>
            <p:ph type="title" idx="5"/>
          </p:nvPr>
        </p:nvSpPr>
        <p:spPr>
          <a:xfrm>
            <a:off x="2100449" y="457400"/>
            <a:ext cx="5647887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Contéudo do Minicurso</a:t>
            </a:r>
            <a:endParaRPr b="1" dirty="0">
              <a:solidFill>
                <a:schemeClr val="accent4"/>
              </a:solidFill>
            </a:endParaRPr>
          </a:p>
        </p:txBody>
      </p:sp>
      <p:sp>
        <p:nvSpPr>
          <p:cNvPr id="193" name="Google Shape;193;p28"/>
          <p:cNvSpPr txBox="1">
            <a:spLocks noGrp="1"/>
          </p:cNvSpPr>
          <p:nvPr>
            <p:ph type="title" idx="3"/>
          </p:nvPr>
        </p:nvSpPr>
        <p:spPr>
          <a:xfrm>
            <a:off x="604145" y="1875606"/>
            <a:ext cx="813605" cy="6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01</a:t>
            </a:r>
            <a:endParaRPr dirty="0"/>
          </a:p>
        </p:txBody>
      </p:sp>
      <p:sp>
        <p:nvSpPr>
          <p:cNvPr id="195" name="Google Shape;195;p28"/>
          <p:cNvSpPr txBox="1">
            <a:spLocks noGrp="1"/>
          </p:cNvSpPr>
          <p:nvPr>
            <p:ph type="title" idx="4"/>
          </p:nvPr>
        </p:nvSpPr>
        <p:spPr>
          <a:xfrm>
            <a:off x="571598" y="3470002"/>
            <a:ext cx="878700" cy="6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03</a:t>
            </a:r>
            <a:endParaRPr dirty="0"/>
          </a:p>
        </p:txBody>
      </p:sp>
      <p:sp>
        <p:nvSpPr>
          <p:cNvPr id="196" name="Google Shape;196;p28"/>
          <p:cNvSpPr txBox="1">
            <a:spLocks noGrp="1"/>
          </p:cNvSpPr>
          <p:nvPr>
            <p:ph type="title" idx="2"/>
          </p:nvPr>
        </p:nvSpPr>
        <p:spPr>
          <a:xfrm>
            <a:off x="1362557" y="3468352"/>
            <a:ext cx="4060446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highlight>
                  <a:srgbClr val="FFFFFF"/>
                </a:highlight>
              </a:rPr>
              <a:t>Introdução ao </a:t>
            </a:r>
            <a:r>
              <a:rPr lang="pt-BR" sz="2000" dirty="0" err="1">
                <a:highlight>
                  <a:srgbClr val="FFFFFF"/>
                </a:highlight>
              </a:rPr>
              <a:t>JavaScript</a:t>
            </a:r>
            <a:endParaRPr lang="pt-BR" sz="2000" dirty="0"/>
          </a:p>
        </p:txBody>
      </p:sp>
      <p:sp>
        <p:nvSpPr>
          <p:cNvPr id="198" name="Google Shape;198;p28"/>
          <p:cNvSpPr txBox="1">
            <a:spLocks noGrp="1"/>
          </p:cNvSpPr>
          <p:nvPr>
            <p:ph type="title" idx="7"/>
          </p:nvPr>
        </p:nvSpPr>
        <p:spPr>
          <a:xfrm>
            <a:off x="1374563" y="2677779"/>
            <a:ext cx="6385152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highlight>
                  <a:srgbClr val="FFFFFF"/>
                </a:highlight>
              </a:rPr>
              <a:t>Folhas de Estilo em Cascata</a:t>
            </a:r>
            <a:r>
              <a:rPr lang="es" sz="2000" dirty="0"/>
              <a:t> (CSS)</a:t>
            </a:r>
            <a:endParaRPr sz="2000" dirty="0"/>
          </a:p>
        </p:txBody>
      </p:sp>
      <p:sp>
        <p:nvSpPr>
          <p:cNvPr id="199" name="Google Shape;199;p28"/>
          <p:cNvSpPr txBox="1">
            <a:spLocks noGrp="1"/>
          </p:cNvSpPr>
          <p:nvPr>
            <p:ph type="title" idx="8"/>
          </p:nvPr>
        </p:nvSpPr>
        <p:spPr>
          <a:xfrm>
            <a:off x="571598" y="2672708"/>
            <a:ext cx="878700" cy="6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02</a:t>
            </a:r>
            <a:endParaRPr dirty="0"/>
          </a:p>
        </p:txBody>
      </p:sp>
      <p:sp>
        <p:nvSpPr>
          <p:cNvPr id="200" name="Google Shape;200;p28"/>
          <p:cNvSpPr txBox="1">
            <a:spLocks noGrp="1"/>
          </p:cNvSpPr>
          <p:nvPr>
            <p:ph type="title" idx="9"/>
          </p:nvPr>
        </p:nvSpPr>
        <p:spPr>
          <a:xfrm>
            <a:off x="539050" y="4315487"/>
            <a:ext cx="878700" cy="6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04</a:t>
            </a:r>
            <a:endParaRPr dirty="0"/>
          </a:p>
        </p:txBody>
      </p:sp>
      <p:sp>
        <p:nvSpPr>
          <p:cNvPr id="4" name="Google Shape;198;p28">
            <a:extLst>
              <a:ext uri="{FF2B5EF4-FFF2-40B4-BE49-F238E27FC236}">
                <a16:creationId xmlns:a16="http://schemas.microsoft.com/office/drawing/2014/main" id="{73D4BC31-04EF-723F-7B8D-710C51D95559}"/>
              </a:ext>
            </a:extLst>
          </p:cNvPr>
          <p:cNvSpPr txBox="1">
            <a:spLocks/>
          </p:cNvSpPr>
          <p:nvPr/>
        </p:nvSpPr>
        <p:spPr>
          <a:xfrm>
            <a:off x="1362557" y="1888300"/>
            <a:ext cx="6776889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l"/>
              <a:buNone/>
              <a:defRPr sz="1800" b="1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pt-BR" sz="2000" dirty="0">
                <a:highlight>
                  <a:srgbClr val="FFFFFF"/>
                </a:highlight>
              </a:rPr>
              <a:t>Linguagem de Marcação de </a:t>
            </a:r>
            <a:r>
              <a:rPr lang="pt-BR" sz="2000" dirty="0" err="1">
                <a:highlight>
                  <a:srgbClr val="FFFFFF"/>
                </a:highlight>
              </a:rPr>
              <a:t>HiperTexto</a:t>
            </a:r>
            <a:r>
              <a:rPr lang="pt-BR" sz="2000" dirty="0">
                <a:highlight>
                  <a:srgbClr val="FFFFFF"/>
                </a:highlight>
              </a:rPr>
              <a:t> (HTML)</a:t>
            </a:r>
            <a:endParaRPr lang="pt-BR" sz="2000" dirty="0"/>
          </a:p>
        </p:txBody>
      </p:sp>
      <p:sp>
        <p:nvSpPr>
          <p:cNvPr id="7" name="Google Shape;196;p28">
            <a:extLst>
              <a:ext uri="{FF2B5EF4-FFF2-40B4-BE49-F238E27FC236}">
                <a16:creationId xmlns:a16="http://schemas.microsoft.com/office/drawing/2014/main" id="{D4914BFA-5285-1FD1-4D0F-BA2A67FC6775}"/>
              </a:ext>
            </a:extLst>
          </p:cNvPr>
          <p:cNvSpPr txBox="1">
            <a:spLocks/>
          </p:cNvSpPr>
          <p:nvPr/>
        </p:nvSpPr>
        <p:spPr>
          <a:xfrm>
            <a:off x="1362531" y="4279394"/>
            <a:ext cx="7781469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l"/>
              <a:buNone/>
              <a:defRPr sz="1800" b="1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pt-BR" sz="2000" dirty="0">
                <a:highlight>
                  <a:srgbClr val="FFFFFF"/>
                </a:highlight>
              </a:rPr>
              <a:t>Criação do Portfólio e hospedagem no GitHub </a:t>
            </a:r>
            <a:r>
              <a:rPr lang="pt-BR" sz="2000" dirty="0" err="1">
                <a:highlight>
                  <a:srgbClr val="FFFFFF"/>
                </a:highlight>
              </a:rPr>
              <a:t>pages</a:t>
            </a:r>
            <a:endParaRPr lang="pt-BR" sz="2000" dirty="0"/>
          </a:p>
        </p:txBody>
      </p:sp>
      <p:sp>
        <p:nvSpPr>
          <p:cNvPr id="9" name="Google Shape;198;p28">
            <a:extLst>
              <a:ext uri="{FF2B5EF4-FFF2-40B4-BE49-F238E27FC236}">
                <a16:creationId xmlns:a16="http://schemas.microsoft.com/office/drawing/2014/main" id="{0F51BE8A-3E2D-085B-3C5F-11C979B0D90E}"/>
              </a:ext>
            </a:extLst>
          </p:cNvPr>
          <p:cNvSpPr txBox="1">
            <a:spLocks/>
          </p:cNvSpPr>
          <p:nvPr/>
        </p:nvSpPr>
        <p:spPr>
          <a:xfrm>
            <a:off x="1599859" y="1294744"/>
            <a:ext cx="6353041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l"/>
              <a:buNone/>
              <a:defRPr sz="1800" b="1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pt-BR" sz="2000" dirty="0">
                <a:highlight>
                  <a:srgbClr val="FFFFFF"/>
                </a:highlight>
              </a:rPr>
              <a:t>Noções iniciais</a:t>
            </a:r>
            <a:endParaRPr lang="pt-BR" sz="2000" dirty="0"/>
          </a:p>
        </p:txBody>
      </p:sp>
      <p:sp>
        <p:nvSpPr>
          <p:cNvPr id="10" name="Google Shape;193;p28">
            <a:extLst>
              <a:ext uri="{FF2B5EF4-FFF2-40B4-BE49-F238E27FC236}">
                <a16:creationId xmlns:a16="http://schemas.microsoft.com/office/drawing/2014/main" id="{9521CB97-3C7F-D979-FB58-324178E455C7}"/>
              </a:ext>
            </a:extLst>
          </p:cNvPr>
          <p:cNvSpPr txBox="1">
            <a:spLocks/>
          </p:cNvSpPr>
          <p:nvPr/>
        </p:nvSpPr>
        <p:spPr>
          <a:xfrm>
            <a:off x="720078" y="1298044"/>
            <a:ext cx="813605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ndal"/>
              <a:buNone/>
              <a:defRPr sz="3500" b="0" i="0" u="none" strike="noStrike" cap="none">
                <a:solidFill>
                  <a:schemeClr val="accent4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ndal"/>
              <a:buNone/>
              <a:defRPr sz="30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ndal"/>
              <a:buNone/>
              <a:defRPr sz="30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ndal"/>
              <a:buNone/>
              <a:defRPr sz="30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ndal"/>
              <a:buNone/>
              <a:defRPr sz="30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ndal"/>
              <a:buNone/>
              <a:defRPr sz="30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ndal"/>
              <a:buNone/>
              <a:defRPr sz="30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ndal"/>
              <a:buNone/>
              <a:defRPr sz="30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ndal"/>
              <a:buNone/>
              <a:defRPr sz="30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r>
              <a:rPr lang="es" dirty="0">
                <a:sym typeface="Wingdings" panose="05000000000000000000" pitchFamily="2" charset="2"/>
              </a:rPr>
              <a:t></a:t>
            </a:r>
            <a:endParaRPr lang="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7"/>
          <p:cNvSpPr txBox="1">
            <a:spLocks noGrp="1"/>
          </p:cNvSpPr>
          <p:nvPr>
            <p:ph type="body" idx="1"/>
          </p:nvPr>
        </p:nvSpPr>
        <p:spPr>
          <a:xfrm>
            <a:off x="601580" y="1120875"/>
            <a:ext cx="8037094" cy="3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err="1"/>
              <a:t>xxxxxxx</a:t>
            </a:r>
            <a:endParaRPr sz="2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" sz="2000" dirty="0"/>
          </a:p>
        </p:txBody>
      </p:sp>
      <p:sp>
        <p:nvSpPr>
          <p:cNvPr id="412" name="Google Shape;412;p37"/>
          <p:cNvSpPr txBox="1">
            <a:spLocks noGrp="1"/>
          </p:cNvSpPr>
          <p:nvPr>
            <p:ph type="title"/>
          </p:nvPr>
        </p:nvSpPr>
        <p:spPr>
          <a:xfrm>
            <a:off x="720000" y="337475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 que é um portfólio?</a:t>
            </a:r>
            <a:endParaRPr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"/>
          <p:cNvSpPr txBox="1">
            <a:spLocks noGrp="1"/>
          </p:cNvSpPr>
          <p:nvPr>
            <p:ph type="title"/>
          </p:nvPr>
        </p:nvSpPr>
        <p:spPr>
          <a:xfrm>
            <a:off x="720000" y="337475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388" name="Google Shape;388;p36"/>
          <p:cNvSpPr txBox="1">
            <a:spLocks noGrp="1"/>
          </p:cNvSpPr>
          <p:nvPr>
            <p:ph type="body" idx="1"/>
          </p:nvPr>
        </p:nvSpPr>
        <p:spPr>
          <a:xfrm>
            <a:off x="1327575" y="1053350"/>
            <a:ext cx="31857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 b="1" dirty="0">
                <a:highlight>
                  <a:srgbClr val="FFFFFF"/>
                </a:highlight>
              </a:rPr>
              <a:t>Editor de texto</a:t>
            </a:r>
            <a:endParaRPr sz="2000" b="1" dirty="0">
              <a:highlight>
                <a:srgbClr val="FFFFFF"/>
              </a:highlight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highlight>
                  <a:srgbClr val="FFFFFF"/>
                </a:highlight>
              </a:rPr>
              <a:t> Exemplos:</a:t>
            </a:r>
            <a:endParaRPr sz="2000" dirty="0">
              <a:highlight>
                <a:srgbClr val="FFFFFF"/>
              </a:highlight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389" name="Google Shape;389;p36"/>
          <p:cNvPicPr preferRelativeResize="0"/>
          <p:nvPr/>
        </p:nvPicPr>
        <p:blipFill rotWithShape="1">
          <a:blip r:embed="rId3">
            <a:alphaModFix/>
          </a:blip>
          <a:srcRect r="73464"/>
          <a:stretch/>
        </p:blipFill>
        <p:spPr>
          <a:xfrm>
            <a:off x="1802425" y="3899175"/>
            <a:ext cx="616499" cy="583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0" name="Google Shape;390;p36"/>
          <p:cNvGrpSpPr/>
          <p:nvPr/>
        </p:nvGrpSpPr>
        <p:grpSpPr>
          <a:xfrm>
            <a:off x="1637402" y="1804937"/>
            <a:ext cx="3395173" cy="873038"/>
            <a:chOff x="1355327" y="1821175"/>
            <a:chExt cx="3395173" cy="873038"/>
          </a:xfrm>
        </p:grpSpPr>
        <p:pic>
          <p:nvPicPr>
            <p:cNvPr id="391" name="Google Shape;391;p36"/>
            <p:cNvPicPr preferRelativeResize="0"/>
            <p:nvPr/>
          </p:nvPicPr>
          <p:blipFill rotWithShape="1">
            <a:blip r:embed="rId4">
              <a:alphaModFix/>
            </a:blip>
            <a:srcRect l="40815" t="39911" r="42274" b="24839"/>
            <a:stretch/>
          </p:blipFill>
          <p:spPr>
            <a:xfrm>
              <a:off x="2556525" y="1821175"/>
              <a:ext cx="511299" cy="599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" name="Google Shape;392;p36"/>
            <p:cNvPicPr preferRelativeResize="0"/>
            <p:nvPr/>
          </p:nvPicPr>
          <p:blipFill rotWithShape="1">
            <a:blip r:embed="rId5">
              <a:alphaModFix/>
            </a:blip>
            <a:srcRect l="23731" r="30848"/>
            <a:stretch/>
          </p:blipFill>
          <p:spPr>
            <a:xfrm>
              <a:off x="3549800" y="1821187"/>
              <a:ext cx="570787" cy="5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36"/>
            <p:cNvPicPr preferRelativeResize="0"/>
            <p:nvPr/>
          </p:nvPicPr>
          <p:blipFill rotWithShape="1">
            <a:blip r:embed="rId4">
              <a:alphaModFix/>
            </a:blip>
            <a:srcRect l="11524" t="53666" r="69552" b="14284"/>
            <a:stretch/>
          </p:blipFill>
          <p:spPr>
            <a:xfrm>
              <a:off x="1583825" y="1849051"/>
              <a:ext cx="570774" cy="5437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4" name="Google Shape;394;p36"/>
            <p:cNvSpPr txBox="1"/>
            <p:nvPr/>
          </p:nvSpPr>
          <p:spPr>
            <a:xfrm>
              <a:off x="1355327" y="2388813"/>
              <a:ext cx="12012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Google docs</a:t>
              </a:r>
              <a:endPara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395" name="Google Shape;395;p36"/>
            <p:cNvSpPr txBox="1"/>
            <p:nvPr/>
          </p:nvSpPr>
          <p:spPr>
            <a:xfrm>
              <a:off x="2526726" y="2388813"/>
              <a:ext cx="7035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Word</a:t>
              </a:r>
              <a:endPara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396" name="Google Shape;396;p36"/>
            <p:cNvSpPr txBox="1"/>
            <p:nvPr/>
          </p:nvSpPr>
          <p:spPr>
            <a:xfrm>
              <a:off x="3351300" y="2388813"/>
              <a:ext cx="13992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Bloco de notas</a:t>
              </a:r>
              <a:endPara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397" name="Google Shape;397;p36"/>
          <p:cNvSpPr txBox="1">
            <a:spLocks noGrp="1"/>
          </p:cNvSpPr>
          <p:nvPr>
            <p:ph type="body" idx="1"/>
          </p:nvPr>
        </p:nvSpPr>
        <p:spPr>
          <a:xfrm>
            <a:off x="1327575" y="3132325"/>
            <a:ext cx="46359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 b="1" dirty="0">
                <a:highlight>
                  <a:srgbClr val="FFFFFF"/>
                </a:highlight>
              </a:rPr>
              <a:t>Navegador</a:t>
            </a:r>
            <a:endParaRPr sz="2000" b="1" dirty="0">
              <a:highlight>
                <a:srgbClr val="FFFFFF"/>
              </a:highlight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highlight>
                  <a:srgbClr val="FFFFFF"/>
                </a:highlight>
              </a:rPr>
              <a:t> Exemplos:</a:t>
            </a:r>
            <a:endParaRPr sz="2000" dirty="0"/>
          </a:p>
        </p:txBody>
      </p:sp>
      <p:pic>
        <p:nvPicPr>
          <p:cNvPr id="398" name="Google Shape;398;p36"/>
          <p:cNvPicPr preferRelativeResize="0"/>
          <p:nvPr/>
        </p:nvPicPr>
        <p:blipFill rotWithShape="1">
          <a:blip r:embed="rId3">
            <a:alphaModFix/>
          </a:blip>
          <a:srcRect l="24288" r="49176"/>
          <a:stretch/>
        </p:blipFill>
        <p:spPr>
          <a:xfrm>
            <a:off x="2802100" y="3899175"/>
            <a:ext cx="616499" cy="583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6"/>
          <p:cNvPicPr preferRelativeResize="0"/>
          <p:nvPr/>
        </p:nvPicPr>
        <p:blipFill rotWithShape="1">
          <a:blip r:embed="rId3">
            <a:alphaModFix/>
          </a:blip>
          <a:srcRect l="50834" r="24586"/>
          <a:stretch/>
        </p:blipFill>
        <p:spPr>
          <a:xfrm>
            <a:off x="3801874" y="3852750"/>
            <a:ext cx="616499" cy="62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6"/>
          <p:cNvPicPr preferRelativeResize="0"/>
          <p:nvPr/>
        </p:nvPicPr>
        <p:blipFill rotWithShape="1">
          <a:blip r:embed="rId3">
            <a:alphaModFix/>
          </a:blip>
          <a:srcRect l="75421"/>
          <a:stretch/>
        </p:blipFill>
        <p:spPr>
          <a:xfrm>
            <a:off x="4784775" y="3875975"/>
            <a:ext cx="616499" cy="6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6"/>
          <p:cNvSpPr txBox="1"/>
          <p:nvPr/>
        </p:nvSpPr>
        <p:spPr>
          <a:xfrm>
            <a:off x="1758926" y="4482275"/>
            <a:ext cx="8586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Chrome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02" name="Google Shape;402;p36"/>
          <p:cNvSpPr txBox="1"/>
          <p:nvPr/>
        </p:nvSpPr>
        <p:spPr>
          <a:xfrm>
            <a:off x="2823900" y="4482275"/>
            <a:ext cx="6165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Edge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03" name="Google Shape;403;p36"/>
          <p:cNvSpPr txBox="1"/>
          <p:nvPr/>
        </p:nvSpPr>
        <p:spPr>
          <a:xfrm>
            <a:off x="3760850" y="4482275"/>
            <a:ext cx="7035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Firefox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04" name="Google Shape;404;p36"/>
          <p:cNvSpPr txBox="1"/>
          <p:nvPr/>
        </p:nvSpPr>
        <p:spPr>
          <a:xfrm>
            <a:off x="4779862" y="4482275"/>
            <a:ext cx="7035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Opera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08">
          <a:extLst>
            <a:ext uri="{FF2B5EF4-FFF2-40B4-BE49-F238E27FC236}">
              <a16:creationId xmlns:a16="http://schemas.microsoft.com/office/drawing/2014/main" id="{708F08C7-B69F-0E79-0DE1-DCBCA7E28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7">
            <a:extLst>
              <a:ext uri="{FF2B5EF4-FFF2-40B4-BE49-F238E27FC236}">
                <a16:creationId xmlns:a16="http://schemas.microsoft.com/office/drawing/2014/main" id="{95408031-3DF4-29E1-992F-919B9555C3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1580" y="1120875"/>
            <a:ext cx="8037094" cy="3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/>
              <a:t>Existem ferramentas que auxiliam o desenvolvimento dos códigos,  chamadas de ID</a:t>
            </a:r>
            <a:r>
              <a:rPr lang="es" sz="2000" dirty="0">
                <a:solidFill>
                  <a:schemeClr val="tx1"/>
                </a:solidFill>
              </a:rPr>
              <a:t>E’s (Ambiente de Desenvolvimento Integrado). </a:t>
            </a:r>
            <a:endParaRPr sz="2000" dirty="0">
              <a:solidFill>
                <a:schemeClr val="tx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/>
              <a:t>Vantagens de usar IDE:</a:t>
            </a:r>
            <a:endParaRPr sz="2000" b="1" dirty="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</a:pPr>
            <a:r>
              <a:rPr lang="es" sz="2000" dirty="0"/>
              <a:t>Exibição de erros;</a:t>
            </a:r>
            <a:endParaRPr sz="2000" dirty="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</a:pPr>
            <a:r>
              <a:rPr lang="es" sz="2000" dirty="0"/>
              <a:t>Cores diferenciadas;</a:t>
            </a:r>
            <a:endParaRPr sz="2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dirty="0"/>
              <a:t>IDE escolhida para o Minicurso será o Visual Studio Code </a:t>
            </a:r>
            <a:endParaRPr sz="2000" dirty="0">
              <a:highlight>
                <a:srgbClr val="FFFF00"/>
              </a:highlight>
            </a:endParaRPr>
          </a:p>
        </p:txBody>
      </p:sp>
      <p:sp>
        <p:nvSpPr>
          <p:cNvPr id="412" name="Google Shape;412;p37">
            <a:extLst>
              <a:ext uri="{FF2B5EF4-FFF2-40B4-BE49-F238E27FC236}">
                <a16:creationId xmlns:a16="http://schemas.microsoft.com/office/drawing/2014/main" id="{203BE9A6-9823-19F3-AFEA-1CCA741618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37475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</a:t>
            </a:r>
            <a:endParaRPr b="1">
              <a:solidFill>
                <a:schemeClr val="accent4"/>
              </a:solidFill>
            </a:endParaRPr>
          </a:p>
        </p:txBody>
      </p:sp>
      <p:pic>
        <p:nvPicPr>
          <p:cNvPr id="2" name="Google Shape;410;p37">
            <a:extLst>
              <a:ext uri="{FF2B5EF4-FFF2-40B4-BE49-F238E27FC236}">
                <a16:creationId xmlns:a16="http://schemas.microsoft.com/office/drawing/2014/main" id="{7F525A6E-11AF-10DF-DAD4-27B3E9F1DA5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32809" b="28284"/>
          <a:stretch/>
        </p:blipFill>
        <p:spPr>
          <a:xfrm>
            <a:off x="6887493" y="2763223"/>
            <a:ext cx="1654927" cy="1759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4208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8"/>
          <p:cNvSpPr txBox="1">
            <a:spLocks noGrp="1"/>
          </p:cNvSpPr>
          <p:nvPr>
            <p:ph type="title"/>
          </p:nvPr>
        </p:nvSpPr>
        <p:spPr>
          <a:xfrm>
            <a:off x="713225" y="1943840"/>
            <a:ext cx="4406100" cy="152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INTRODUÇÃO AO </a:t>
            </a:r>
            <a:r>
              <a:rPr lang="es" dirty="0">
                <a:solidFill>
                  <a:schemeClr val="accent4"/>
                </a:solidFill>
              </a:rPr>
              <a:t>HTML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419" name="Google Shape;41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276" y="1126276"/>
            <a:ext cx="3053251" cy="305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16">
          <a:extLst>
            <a:ext uri="{FF2B5EF4-FFF2-40B4-BE49-F238E27FC236}">
              <a16:creationId xmlns:a16="http://schemas.microsoft.com/office/drawing/2014/main" id="{7567A4D4-1173-E0C8-DE8C-80F3D19BF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24;p39">
            <a:extLst>
              <a:ext uri="{FF2B5EF4-FFF2-40B4-BE49-F238E27FC236}">
                <a16:creationId xmlns:a16="http://schemas.microsoft.com/office/drawing/2014/main" id="{4E4CD5D0-086E-A1AA-A9EB-4A690D13C0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600" dirty="0"/>
              <a:t>Introdução ao HTML:</a:t>
            </a:r>
            <a:endParaRPr sz="2600" dirty="0">
              <a:solidFill>
                <a:schemeClr val="accent4"/>
              </a:solidFill>
            </a:endParaRP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33D2055E-7407-A545-C44D-90CDBA165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3471" y="1499865"/>
            <a:ext cx="8277057" cy="2885450"/>
          </a:xfrm>
        </p:spPr>
        <p:txBody>
          <a:bodyPr/>
          <a:lstStyle/>
          <a:p>
            <a:pPr marL="457200" indent="-349250" algn="just">
              <a:lnSpc>
                <a:spcPct val="200000"/>
              </a:lnSpc>
              <a:buSzPts val="1900"/>
              <a:buFont typeface="Arial"/>
              <a:buChar char="●"/>
            </a:pPr>
            <a:r>
              <a:rPr lang="pt-BR" sz="2000" dirty="0"/>
              <a:t>HTML (</a:t>
            </a:r>
            <a:r>
              <a:rPr lang="pt-BR" sz="2000" b="1" dirty="0" err="1"/>
              <a:t>HyperText</a:t>
            </a:r>
            <a:r>
              <a:rPr lang="pt-BR" sz="2000" b="1" dirty="0"/>
              <a:t> Markup </a:t>
            </a:r>
            <a:r>
              <a:rPr lang="pt-BR" sz="2000" b="1" dirty="0" err="1"/>
              <a:t>Language</a:t>
            </a:r>
            <a:r>
              <a:rPr lang="pt-BR" sz="2000" dirty="0"/>
              <a:t>) é uma linguagem de marcação;</a:t>
            </a:r>
          </a:p>
          <a:p>
            <a:pPr marL="457200" indent="-349250" algn="just">
              <a:lnSpc>
                <a:spcPct val="200000"/>
              </a:lnSpc>
              <a:buSzPts val="1900"/>
              <a:buFont typeface="Arial"/>
              <a:buChar char="●"/>
            </a:pPr>
            <a:r>
              <a:rPr lang="pt-BR" sz="2000" dirty="0"/>
              <a:t>Responsável por estruturar o conteúdo de páginas web;</a:t>
            </a:r>
          </a:p>
          <a:p>
            <a:pPr marL="457200" indent="-349250" algn="just">
              <a:lnSpc>
                <a:spcPct val="200000"/>
              </a:lnSpc>
              <a:buSzPts val="1900"/>
              <a:buFont typeface="Arial"/>
              <a:buChar char="●"/>
            </a:pPr>
            <a:r>
              <a:rPr lang="pt-BR" sz="2000" dirty="0"/>
              <a:t>Sua função principal é </a:t>
            </a:r>
            <a:r>
              <a:rPr lang="pt-BR" sz="2000" b="1" dirty="0"/>
              <a:t>organizar </a:t>
            </a:r>
            <a:r>
              <a:rPr lang="pt-BR" sz="2000" dirty="0"/>
              <a:t>o conteúdo e </a:t>
            </a:r>
            <a:r>
              <a:rPr lang="pt-BR" sz="2000" b="1" dirty="0"/>
              <a:t>estruturar </a:t>
            </a:r>
            <a:r>
              <a:rPr lang="pt-BR" sz="2000" dirty="0"/>
              <a:t>uma página;</a:t>
            </a:r>
          </a:p>
          <a:p>
            <a:pPr lvl="1" indent="-349250" algn="just">
              <a:lnSpc>
                <a:spcPct val="200000"/>
              </a:lnSpc>
              <a:buSzPts val="1900"/>
              <a:buFont typeface="Arial"/>
              <a:buChar char="●"/>
            </a:pPr>
            <a:r>
              <a:rPr lang="pt-BR" sz="1800" dirty="0"/>
              <a:t>podemos organizar textos, imagens, links e outros elementos</a:t>
            </a:r>
          </a:p>
          <a:p>
            <a:pPr lvl="1" indent="-349250" algn="just">
              <a:lnSpc>
                <a:spcPct val="200000"/>
              </a:lnSpc>
              <a:buSzPts val="1900"/>
              <a:buFont typeface="Arial"/>
              <a:buChar char="●"/>
            </a:pPr>
            <a:endParaRPr lang="pt-BR" sz="1800" dirty="0"/>
          </a:p>
          <a:p>
            <a:pPr marL="457200" indent="-349250" algn="just">
              <a:lnSpc>
                <a:spcPct val="200000"/>
              </a:lnSpc>
              <a:buSzPts val="1900"/>
              <a:buFont typeface="Arial"/>
              <a:buChar char="●"/>
            </a:pPr>
            <a:endParaRPr lang="pt-BR" sz="2000" dirty="0"/>
          </a:p>
          <a:p>
            <a:endParaRPr lang="pt-BR" sz="2000" dirty="0"/>
          </a:p>
        </p:txBody>
      </p:sp>
      <p:sp>
        <p:nvSpPr>
          <p:cNvPr id="6" name="Google Shape;425;p39">
            <a:extLst>
              <a:ext uri="{FF2B5EF4-FFF2-40B4-BE49-F238E27FC236}">
                <a16:creationId xmlns:a16="http://schemas.microsoft.com/office/drawing/2014/main" id="{300645FA-E0DA-7921-44EE-F630E4C649F5}"/>
              </a:ext>
            </a:extLst>
          </p:cNvPr>
          <p:cNvSpPr txBox="1">
            <a:spLocks/>
          </p:cNvSpPr>
          <p:nvPr/>
        </p:nvSpPr>
        <p:spPr>
          <a:xfrm>
            <a:off x="313151" y="1684421"/>
            <a:ext cx="8422249" cy="2153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00100" lvl="6" indent="-342900" algn="just">
              <a:lnSpc>
                <a:spcPct val="200000"/>
              </a:lnSpc>
              <a:buSzPts val="1900"/>
              <a:buFont typeface="Arial" panose="020B0604020202020204" pitchFamily="34" charset="0"/>
              <a:buChar char="•"/>
            </a:pP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2027470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0"/>
          <p:cNvSpPr txBox="1">
            <a:spLocks noGrp="1"/>
          </p:cNvSpPr>
          <p:nvPr>
            <p:ph type="title"/>
          </p:nvPr>
        </p:nvSpPr>
        <p:spPr>
          <a:xfrm>
            <a:off x="442769" y="116899"/>
            <a:ext cx="77175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600" dirty="0"/>
              <a:t>TAGS</a:t>
            </a:r>
            <a:endParaRPr sz="2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dirty="0"/>
          </a:p>
        </p:txBody>
      </p:sp>
      <p:sp>
        <p:nvSpPr>
          <p:cNvPr id="431" name="Google Shape;431;p40"/>
          <p:cNvSpPr txBox="1">
            <a:spLocks noGrp="1"/>
          </p:cNvSpPr>
          <p:nvPr>
            <p:ph type="subTitle" idx="1"/>
          </p:nvPr>
        </p:nvSpPr>
        <p:spPr>
          <a:xfrm>
            <a:off x="177084" y="771600"/>
            <a:ext cx="8789831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 dirty="0"/>
              <a:t>O HTML é estruturado através de </a:t>
            </a:r>
            <a:r>
              <a:rPr lang="es" sz="1900" b="1" dirty="0"/>
              <a:t>tags de marcação;</a:t>
            </a:r>
          </a:p>
          <a:p>
            <a:pPr marL="457200" lvl="0" indent="-3492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 b="1" dirty="0"/>
              <a:t>São comandos usados para definir e organizar o conteúdo de uma página web</a:t>
            </a:r>
            <a:endParaRPr sz="1900" dirty="0"/>
          </a:p>
          <a:p>
            <a:pPr marL="457200" lvl="0" indent="-3492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 dirty="0"/>
              <a:t>Funcionam como marcadores que indicam ao navegador como exibir texto, imagem, links.</a:t>
            </a:r>
          </a:p>
          <a:p>
            <a:pPr marL="457200" lvl="0" indent="-3492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 dirty="0"/>
              <a:t>Cada elemento possui uma tag específica para ele.</a:t>
            </a:r>
          </a:p>
          <a:p>
            <a:pPr marL="457200" lvl="0" indent="-3492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 dirty="0"/>
              <a:t>Cada tag é delimitada por colchetes e quase sempre em pares:</a:t>
            </a:r>
          </a:p>
          <a:p>
            <a:pPr lvl="1" indent="-349250" algn="just">
              <a:lnSpc>
                <a:spcPct val="150000"/>
              </a:lnSpc>
              <a:spcBef>
                <a:spcPts val="0"/>
              </a:spcBef>
              <a:buSzPts val="1900"/>
              <a:buChar char="●"/>
            </a:pPr>
            <a:r>
              <a:rPr lang="pt-BR" sz="1700" dirty="0"/>
              <a:t>U</a:t>
            </a:r>
            <a:r>
              <a:rPr lang="es" sz="1700" dirty="0"/>
              <a:t>ma de abertura</a:t>
            </a:r>
          </a:p>
          <a:p>
            <a:pPr lvl="1" indent="-349250" algn="just">
              <a:lnSpc>
                <a:spcPct val="150000"/>
              </a:lnSpc>
              <a:spcBef>
                <a:spcPts val="0"/>
              </a:spcBef>
              <a:buSzPts val="1900"/>
              <a:buChar char="●"/>
            </a:pPr>
            <a:r>
              <a:rPr lang="es" sz="1700" dirty="0"/>
              <a:t>Outra de fechamento</a:t>
            </a:r>
            <a:endParaRPr sz="1700" dirty="0"/>
          </a:p>
        </p:txBody>
      </p:sp>
      <p:pic>
        <p:nvPicPr>
          <p:cNvPr id="432" name="Google Shape;432;p40"/>
          <p:cNvPicPr preferRelativeResize="0"/>
          <p:nvPr/>
        </p:nvPicPr>
        <p:blipFill>
          <a:blip r:embed="rId3">
            <a:alphaModFix/>
          </a:blip>
          <a:srcRect b="50000"/>
          <a:stretch/>
        </p:blipFill>
        <p:spPr>
          <a:xfrm>
            <a:off x="4394915" y="3624369"/>
            <a:ext cx="4227876" cy="103986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hat GPT by Slidesgo">
  <a:themeElements>
    <a:clrScheme name="Simple Light">
      <a:dk1>
        <a:srgbClr val="000000"/>
      </a:dk1>
      <a:lt1>
        <a:srgbClr val="FDFCFD"/>
      </a:lt1>
      <a:dk2>
        <a:srgbClr val="DFE6EE"/>
      </a:dk2>
      <a:lt2>
        <a:srgbClr val="A1B0BA"/>
      </a:lt2>
      <a:accent1>
        <a:srgbClr val="7991D1"/>
      </a:accent1>
      <a:accent2>
        <a:srgbClr val="4C5980"/>
      </a:accent2>
      <a:accent3>
        <a:srgbClr val="FFD075"/>
      </a:accent3>
      <a:accent4>
        <a:srgbClr val="EB9921"/>
      </a:accent4>
      <a:accent5>
        <a:srgbClr val="D66EC0"/>
      </a:accent5>
      <a:accent6>
        <a:srgbClr val="B345B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835</Words>
  <Application>Microsoft Office PowerPoint</Application>
  <PresentationFormat>Apresentação na tela (16:9)</PresentationFormat>
  <Paragraphs>115</Paragraphs>
  <Slides>22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5" baseType="lpstr">
      <vt:lpstr>Candal</vt:lpstr>
      <vt:lpstr>Cabin</vt:lpstr>
      <vt:lpstr>Libre Franklin Black</vt:lpstr>
      <vt:lpstr>Century Gothic</vt:lpstr>
      <vt:lpstr>Arial</vt:lpstr>
      <vt:lpstr>Roboto</vt:lpstr>
      <vt:lpstr>Anaheim</vt:lpstr>
      <vt:lpstr>Wingdings</vt:lpstr>
      <vt:lpstr>Calistoga</vt:lpstr>
      <vt:lpstr>DM Sans</vt:lpstr>
      <vt:lpstr>Calibri</vt:lpstr>
      <vt:lpstr>Nunito Light</vt:lpstr>
      <vt:lpstr>Chat GPT by Slidesgo</vt:lpstr>
      <vt:lpstr>WebArt:  Criando Seu Portfólio</vt:lpstr>
      <vt:lpstr>EQUIPE</vt:lpstr>
      <vt:lpstr>04</vt:lpstr>
      <vt:lpstr>O que é um portfólio?</vt:lpstr>
      <vt:lpstr>REQUISITOS</vt:lpstr>
      <vt:lpstr>REQUISITOS</vt:lpstr>
      <vt:lpstr>INTRODUÇÃO AO HTML</vt:lpstr>
      <vt:lpstr>Introdução ao HTML:</vt:lpstr>
      <vt:lpstr>TAGS </vt:lpstr>
      <vt:lpstr>Tipos de TAGS </vt:lpstr>
      <vt:lpstr>HIERARQUIA E ANINHAMENTO</vt:lpstr>
      <vt:lpstr>Estrutura Básica de um DOCUMENTO HTML </vt:lpstr>
      <vt:lpstr>ESTRUTURA BÁSICA </vt:lpstr>
      <vt:lpstr>ESTRUTURA BÁSICA </vt:lpstr>
      <vt:lpstr>Vamos criar um arquivo?</vt:lpstr>
      <vt:lpstr>Criando um arquivo HTML </vt:lpstr>
      <vt:lpstr>Começando nosso Código </vt:lpstr>
      <vt:lpstr>Mãos à obra</vt:lpstr>
      <vt:lpstr>Apresentação do PowerPoint</vt:lpstr>
      <vt:lpstr>Apresentação do PowerPoint</vt:lpstr>
      <vt:lpstr>Apresentação do PowerPoint</vt:lpstr>
      <vt:lpstr>Próxima Aula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Juliana Franciscani</dc:creator>
  <cp:lastModifiedBy>Office</cp:lastModifiedBy>
  <cp:revision>4</cp:revision>
  <dcterms:modified xsi:type="dcterms:W3CDTF">2024-11-07T18:05:20Z</dcterms:modified>
</cp:coreProperties>
</file>