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7F6C2-E78A-1B20-FDFC-5B479333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AA65D-D90F-C5F9-373D-FF29A65A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C374-BEFF-0AD7-187D-C46B3B08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7029E-2B3F-87AD-2109-ED48F09A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F69A2-3E81-1872-6E48-DF4F9892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BDE52-6CA9-E9FC-3174-DEFCB9CA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4CF38-4E3D-76BE-8C9B-44A9E7CA5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7F633-F9EC-3499-AADB-BEF0A6C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D51D5-AD50-C735-BD8F-A5A9974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8C1B0-7F9B-8BCC-3A2F-21A268F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1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9FDE79-4C41-E33E-DAA4-FC6681C6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8043E1-709E-A381-8FB0-C86060F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D367B-5C8D-CAD6-05EC-38FFDED8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3FD63-20B2-CC4D-D6DE-AB69D858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EECCB-3513-DC00-85B3-E447268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C636-298D-46BE-2652-D20D0CCF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9A74A-B0FC-761F-B952-F1BB8BB3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1F04D-FF4A-E089-F727-59F40B2A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9C28A-17AC-5CE1-1FB0-4D9532B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6193D-8D3C-55F6-F16B-444F1854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D341-0053-DFE1-3731-EEA663A5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5E50D-7205-FB70-EB39-DC761B13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1B561-885B-806C-E354-CB946D9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D6EAF-5B8C-5CC1-21ED-798F238E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C9F95-C70F-D40C-781A-50B0F7B5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7436-EEF4-5A1C-22F2-006448E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7B0EF-00A5-BC5D-F657-0EC22BC59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ADA34-D21B-B9A8-F4F9-5A19F13F0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E643D-BAA2-E6AC-2212-DEFD86F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476FF-B301-6B8C-0505-4FCC05DE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DD2BF-CDE3-18C1-FA7A-8C74FBB0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E0BC6-A7C2-1054-43EB-2EF38816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3B3C3-ACAF-9007-C1ED-A4E882E9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08FB5-9EA0-80C3-BBD4-F8527A31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FD1BF2-E29D-EE2D-DD30-1A1091147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7D2548-C801-2118-6E05-5090E3C95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B16F63-E53E-6E3A-CCD4-227E37CF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978D17-C0B4-7B53-6470-A60841BA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012921-3539-79D5-81D2-3A884D2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19384-6811-67EA-6040-7416404C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4417D8-9D57-95BC-F2C0-09FC5471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CCE0E8-A775-35C4-1E15-BE8E6C4A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F5F81-D7A9-9FE3-478A-C2EAB28B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3AF927-439B-E773-FBC4-553750D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CD336-9798-0FDD-FB49-5DBCF1EF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6A27BF-0A58-E62A-A9FF-6E00B136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4F2A-42FC-AC39-7C1E-56576207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A9A21-DECB-9FC6-13DE-A0A93E2D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37767-1E7C-8848-2815-F0A14B29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68551-4351-3906-61F8-98CC7F53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1BEE0-C5E8-44AC-8601-50784CB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4F6FB4-3C0D-4BF0-08EE-54BF737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0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D45A2-2355-9CE6-4B5E-D629B1E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3DE190-0EA8-4F5F-8941-85353BF0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08934-BA59-679A-F5E5-A6323248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29F1B-3CE3-F524-7181-5C38583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82B492-3B4A-B395-8BDA-3AAD108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8E068D-5A4E-4C40-BA8C-F7E8816F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3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EBF11A-F0E1-1A8F-6193-1E4C170F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D046F-E6DA-10C6-EF62-CD6F4BFB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D1E36-0514-BD80-EF21-DADAF5F7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937A-3C40-4B33-A4B9-FE3947097FF0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916E8-7188-0A21-EF4D-CFDD6BA7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F4673-D646-C64D-5FF4-D89CC439B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700-7D73-4BDC-8B1C-66726B1CB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DB1D-D500-25C8-1B25-E11490883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2 – Introdução a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796751-5367-9EDD-5EA2-C4922F0F3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D2AA-773D-2257-02F0-7C0333F5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Seletores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FCFA6F-1A02-CCD0-3E89-80CEDA9A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Seletores em CSS são padrões usados para selecionar e estilizar elementos HTML. Eles indicam ao navegador quais elementos HTML devem ser afetados pelas regras de estilo definidas no CSS. Aqui estão alguns dos seletores mais comuns:</a:t>
            </a:r>
          </a:p>
          <a:p>
            <a:endParaRPr lang="pt-BR" dirty="0"/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055126FE-8743-21C1-B0B2-6F2D1EB729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r="5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5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4ADC8-17BF-90F0-49CE-0BD48099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.Classe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B7E912-9C55-2799-4BEB-98520D81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Classes em CSS são usadas para aplicar estilos específicos a elementos HTML. Você define uma classe no CSS com um ponto (.) seguido pelo nome da classe e aplica essa classe a um elemento HTML usando o atributo class. Isso permite reutilizar estilos facilmente em vários elementos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188E2448-7399-7275-D002-AB66B058F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20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16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D80F-3CC2-99D3-0A56-6035C2E9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#ID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B7A9B428-2E5A-9406-84F2-120FB6FC4F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3" r="15903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42627-4D23-86E4-9650-9AB1D24B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ID em CSS é um identificador único para um elemento HTML. Ele é definido com um # seguido pelo nome do ID e é usado para aplicar estilos específicos a esse único elemento.</a:t>
            </a:r>
          </a:p>
        </p:txBody>
      </p:sp>
    </p:spTree>
    <p:extLst>
      <p:ext uri="{BB962C8B-B14F-4D97-AF65-F5344CB8AC3E}">
        <p14:creationId xmlns:p14="http://schemas.microsoft.com/office/powerpoint/2010/main" val="34738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DE36-2C0F-C5E0-9908-2149D94D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FD0B5-6FD1-5076-12AC-F39BCD58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vai criar uma página HTML com uma história engraçada. O título da história usará CSS </a:t>
            </a:r>
            <a:r>
              <a:rPr lang="pt-BR" dirty="0" err="1"/>
              <a:t>inline</a:t>
            </a:r>
            <a:r>
              <a:rPr lang="pt-BR" dirty="0"/>
              <a:t>, os parágrafos terão estilos internos e a lista de itens presentes na historia terá estilos externos. Deve se utilizar </a:t>
            </a:r>
            <a:r>
              <a:rPr lang="pt-BR" dirty="0" err="1"/>
              <a:t>class</a:t>
            </a:r>
            <a:r>
              <a:rPr lang="pt-BR" dirty="0"/>
              <a:t> e Id </a:t>
            </a:r>
          </a:p>
        </p:txBody>
      </p:sp>
    </p:spTree>
    <p:extLst>
      <p:ext uri="{BB962C8B-B14F-4D97-AF65-F5344CB8AC3E}">
        <p14:creationId xmlns:p14="http://schemas.microsoft.com/office/powerpoint/2010/main" val="177620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1FC3-56B3-340D-43E1-9905774D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E788D-E186-47C2-2108-EF257E54A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3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E07A-F51A-1DF1-254C-CEE34DC8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Font</a:t>
            </a:r>
            <a:r>
              <a:rPr lang="pt-BR" b="1" dirty="0"/>
              <a:t>-Family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652D-7916-E2EE-7299-BC710580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69AB4-E00D-DF82-E6A5-24BF72D6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uma propriedade CSS que define a fonte do texto em um elemento HTML. Você pode listar várias fontes como opções, e o navegador usará a primeira disponível no sistema do usuário, se a primeira fonte não estiver disponível usará a segunda e assim por diante. </a:t>
            </a:r>
          </a:p>
        </p:txBody>
      </p:sp>
    </p:spTree>
    <p:extLst>
      <p:ext uri="{BB962C8B-B14F-4D97-AF65-F5344CB8AC3E}">
        <p14:creationId xmlns:p14="http://schemas.microsoft.com/office/powerpoint/2010/main" val="34378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32A84-8315-0367-697E-1A378B24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Text-Align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75113-6BF5-98C9-C020-FACC5172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21C6CE-028C-6962-01EF-41A42367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uma propriedade CSS que define o alinhamento horizontal do texto dentro de um elemento. Pode ser configurado para alinhar o texto à esquerda, à direita, ao centro ou justificado</a:t>
            </a:r>
          </a:p>
        </p:txBody>
      </p:sp>
    </p:spTree>
    <p:extLst>
      <p:ext uri="{BB962C8B-B14F-4D97-AF65-F5344CB8AC3E}">
        <p14:creationId xmlns:p14="http://schemas.microsoft.com/office/powerpoint/2010/main" val="33469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3A98-A8DE-5BF2-5FDC-082D0350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7849C-C855-B7EC-A72F-2FA53BEE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Títulos                                      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Parágrafos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2312FD-758F-03C8-3615-71F51005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4" y="2181921"/>
            <a:ext cx="3808430" cy="18193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A657A3-ABCC-F1CD-34F6-BE39E595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33" y="4722994"/>
            <a:ext cx="3489032" cy="3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773A-FEFE-686A-1962-76C19988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EE46D-6DB7-1445-E636-EA25A0AC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Lista Não Ordenada	      Lista Ordenada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D1A13D-6C32-BBF0-B3E0-FFCD94797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559"/>
            <a:ext cx="5576580" cy="5788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E34B29-7282-3F9A-C0B2-F409A79B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1649"/>
            <a:ext cx="3337874" cy="17618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5A5B4B-E13F-D83A-60BD-02ED73B7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73" y="4101649"/>
            <a:ext cx="3553906" cy="18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6A5E-A29C-8B39-647C-78190B3F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38CC97-A4DE-7433-5BE7-45FC21A91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94" y="1359459"/>
            <a:ext cx="5966012" cy="5133416"/>
          </a:xfrm>
        </p:spPr>
      </p:pic>
    </p:spTree>
    <p:extLst>
      <p:ext uri="{BB962C8B-B14F-4D97-AF65-F5344CB8AC3E}">
        <p14:creationId xmlns:p14="http://schemas.microsoft.com/office/powerpoint/2010/main" val="381202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49668-B399-41C4-1E17-EC3632F4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3E55-54B5-202D-BD6A-B0A27635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CBD6D5-1440-CEEB-12F4-ADBE1E4B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CSS, ou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, é uma linguagem usada para definir a aparência e o layout de páginas web.</a:t>
            </a:r>
          </a:p>
          <a:p>
            <a:pPr marL="0" indent="0">
              <a:buNone/>
            </a:pPr>
            <a:r>
              <a:rPr lang="pt-BR" dirty="0"/>
              <a:t>Existem diferentes maneiras de adicionar CSS ao seu código para oferecer flexibilidade e adaptar-se às necessidades específicas de cada projeto.</a:t>
            </a:r>
          </a:p>
        </p:txBody>
      </p:sp>
    </p:spTree>
    <p:extLst>
      <p:ext uri="{BB962C8B-B14F-4D97-AF65-F5344CB8AC3E}">
        <p14:creationId xmlns:p14="http://schemas.microsoft.com/office/powerpoint/2010/main" val="18087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69EEE-F891-3FD2-AD29-B098899D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Css</a:t>
            </a:r>
            <a:r>
              <a:rPr lang="pt-BR" b="1" dirty="0"/>
              <a:t> </a:t>
            </a:r>
            <a:r>
              <a:rPr lang="pt-BR" b="1" dirty="0" err="1"/>
              <a:t>Inline</a:t>
            </a:r>
            <a:r>
              <a:rPr lang="pt-BR" b="1" dirty="0"/>
              <a:t>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32905C9-FF07-90E3-4369-63FDF5A9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8" y="2085474"/>
            <a:ext cx="6698080" cy="287554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ACFB5A-CDAE-39E0-0789-F13751B9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Esse estilo é aplicado diretamente nos elementos HTML usando o atributo </a:t>
            </a:r>
            <a:r>
              <a:rPr lang="pt-BR" sz="2400" dirty="0" err="1"/>
              <a:t>style</a:t>
            </a:r>
            <a:r>
              <a:rPr lang="pt-BR" sz="2400" dirty="0"/>
              <a:t>. É útil para pequenas mudanças específicas que não precisam ser reutilizadas em outros lugares. Por exemplo, quando você quer alterar rapidamente a cor de um texto sem mexer no arquivo CSS principal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6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298B-E5C4-B189-7689-D3A4565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CSS Interno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C27DED1-71CB-375F-07E3-4CE2F5D0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51" y="1941417"/>
            <a:ext cx="6650360" cy="297516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D4D093-A885-EDE7-99DC-F40E1AFD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Esse estilo é definido dentro de uma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style</a:t>
            </a:r>
            <a:r>
              <a:rPr lang="pt-BR" sz="2400" dirty="0"/>
              <a:t>&gt; no cabeçalho de um documento HTML. É ideal para páginas únicas onde os estilos são exclusivos para aquela página, permitindo fácil modificação sem afetar outras partes do site.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4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408FC-AD2D-51EC-03D4-E64BC31D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CSS Externo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CFC88A4-DAD2-5869-EF60-A23FA214D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375662"/>
            <a:ext cx="6510472" cy="198779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D68786-57B7-3CB8-CD5B-76349A6F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Esse estilo é armazenado em um arquivo separado .</a:t>
            </a:r>
            <a:r>
              <a:rPr lang="pt-BR" sz="2400" dirty="0" err="1"/>
              <a:t>css</a:t>
            </a:r>
            <a:r>
              <a:rPr lang="pt-BR" sz="2400" dirty="0"/>
              <a:t> e referenciado no documento HTML. É a abordagem preferida para projetos maiores e mais complexos, pois mantém o HTML limpo e facilita a manutenção e reutilização dos estilos em várias páginas.</a:t>
            </a:r>
          </a:p>
        </p:txBody>
      </p:sp>
    </p:spTree>
    <p:extLst>
      <p:ext uri="{BB962C8B-B14F-4D97-AF65-F5344CB8AC3E}">
        <p14:creationId xmlns:p14="http://schemas.microsoft.com/office/powerpoint/2010/main" val="213752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4B87-CC50-5602-8ACC-FE78810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1BF1D-0C00-56ED-78C5-467B3115C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6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465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Aula 2 – Introdução a css</vt:lpstr>
      <vt:lpstr>Revisão</vt:lpstr>
      <vt:lpstr>Apresentação do PowerPoint</vt:lpstr>
      <vt:lpstr>Atividade</vt:lpstr>
      <vt:lpstr>O que é CSS</vt:lpstr>
      <vt:lpstr>Css Inline </vt:lpstr>
      <vt:lpstr>CSS Interno</vt:lpstr>
      <vt:lpstr>CSS Externo</vt:lpstr>
      <vt:lpstr>Seletores</vt:lpstr>
      <vt:lpstr>Seletores</vt:lpstr>
      <vt:lpstr>.Classe</vt:lpstr>
      <vt:lpstr>#ID</vt:lpstr>
      <vt:lpstr>Atividade</vt:lpstr>
      <vt:lpstr>Fontes</vt:lpstr>
      <vt:lpstr>Font-Family </vt:lpstr>
      <vt:lpstr>Text-Align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Honorato Benetti</dc:creator>
  <cp:lastModifiedBy>Lucas Honorato Benetti</cp:lastModifiedBy>
  <cp:revision>2</cp:revision>
  <dcterms:created xsi:type="dcterms:W3CDTF">2024-11-20T16:44:37Z</dcterms:created>
  <dcterms:modified xsi:type="dcterms:W3CDTF">2024-11-20T23:34:33Z</dcterms:modified>
</cp:coreProperties>
</file>