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56fd71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56fd71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6fd71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6fd71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6fd71d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6fd71d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6fd71d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6fd71d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6fd71d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6fd71d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8956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Kickoff - Planejamento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Remoção de Servidores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(RESULTADO ESPERADO)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18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Equipe: Luiz Felipe Mendes, Marcson Santos, Thiago Vasconcelos, Lucas do Carmo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Cliente: IFPE (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Instituto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Federal de Pernambuco)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967D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rgbClr val="1967D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967D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pt-BR"/>
              <a:t>O contexto do projeto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Existe um sistema informatizado de remoção de servidores entre os Campus do IFPE que foi desenvolvido para facilitar a mobilidade,  dentre as oportunidades oferecidas para os funcionários e equalizar o processo.  O sistema funciona conforme as “regras do jogo” definidas pelo edital e </a:t>
            </a:r>
            <a:r>
              <a:rPr lang="pt-BR">
                <a:solidFill>
                  <a:srgbClr val="000000"/>
                </a:solidFill>
              </a:rPr>
              <a:t>políticas</a:t>
            </a:r>
            <a:r>
              <a:rPr lang="pt-BR">
                <a:solidFill>
                  <a:srgbClr val="000000"/>
                </a:solidFill>
              </a:rPr>
              <a:t> internas do instituto, no entanto enfrenta problemas de eficiência no processo. O método </a:t>
            </a:r>
            <a:r>
              <a:rPr lang="pt-BR">
                <a:solidFill>
                  <a:srgbClr val="000000"/>
                </a:solidFill>
              </a:rPr>
              <a:t>utilizado</a:t>
            </a:r>
            <a:r>
              <a:rPr lang="pt-BR">
                <a:solidFill>
                  <a:srgbClr val="000000"/>
                </a:solidFill>
              </a:rPr>
              <a:t> funciona, porém com um tempo de execução superior ao que pode ser realizado mediante a melhorias. O servidor que solicita a remoção espera pela vaga ofertada e se candidata, porém o tempo de execução do processo é pouco eficiente levando em consideração a demanda e o processo atual ser em partes mecanizado por pessoas.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O problema a ser resolvido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Aumentar a </a:t>
            </a:r>
            <a:r>
              <a:rPr lang="pt-BR">
                <a:solidFill>
                  <a:srgbClr val="000000"/>
                </a:solidFill>
              </a:rPr>
              <a:t>eficiência</a:t>
            </a:r>
            <a:r>
              <a:rPr lang="pt-BR">
                <a:solidFill>
                  <a:srgbClr val="000000"/>
                </a:solidFill>
              </a:rPr>
              <a:t> do processo de remoção.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Proposta de solução esperada pelo cliente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0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Melhorar a </a:t>
            </a:r>
            <a:r>
              <a:rPr lang="pt-BR">
                <a:solidFill>
                  <a:srgbClr val="000000"/>
                </a:solidFill>
              </a:rPr>
              <a:t>eficiência</a:t>
            </a:r>
            <a:r>
              <a:rPr lang="pt-BR">
                <a:solidFill>
                  <a:srgbClr val="000000"/>
                </a:solidFill>
              </a:rPr>
              <a:t> do sistema para que a realocação dos servidores seja mais rápida.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4) </a:t>
            </a:r>
            <a:r>
              <a:rPr lang="pt-BR"/>
              <a:t>Proposta de valor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Redução de custos.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Reduzir o tempo gasto no ciclo de remoção de servidores.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Automação inteligente do processo.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5) E</a:t>
            </a:r>
            <a:r>
              <a:rPr lang="pt-BR"/>
              <a:t>vidência Real do cliente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60350"/>
            <a:ext cx="85206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Mandar a Ideia check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