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56fd71d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56fd71d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56fd71d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56fd71d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56fd71d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56fd71d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56fd71d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56fd71d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56fd71d9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56fd71d9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0150" y="774800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Kickoff - Planejamento Inicial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Remoção de Servidores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(SATISFAÇÃO DO CLIENTE)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3183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Equipe: Luiz Felipe Mendes, Marcson Santos, Thiago Vasconcelos, Lucas do Carmo</a:t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Cliente: IFPE (</a:t>
            </a:r>
            <a:r>
              <a:rPr lang="pt-B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Instituto</a:t>
            </a:r>
            <a:r>
              <a:rPr lang="pt-B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Federal de Pernambuco)</a:t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1967D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300">
              <a:solidFill>
                <a:srgbClr val="1967D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1967D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pt-BR"/>
              <a:t>Interações com cliente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Realizamos encontros com o cliente real  de forma síncrona através de reuniões virtuais na qual conseguimos </a:t>
            </a:r>
            <a:r>
              <a:rPr lang="pt-BR">
                <a:solidFill>
                  <a:srgbClr val="000000"/>
                </a:solidFill>
              </a:rPr>
              <a:t>discutir</a:t>
            </a:r>
            <a:r>
              <a:rPr lang="pt-BR">
                <a:solidFill>
                  <a:srgbClr val="000000"/>
                </a:solidFill>
              </a:rPr>
              <a:t> sobre o problema apresentado sem dificuldade alguma.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 explanação do cliente quando foi requisitado foi excelente, todos os integrantes conseguiram absorver a ideia central.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Foram realizadas duas reuniões com o cliente até o presente momento e não houve dificuldade em nenhuma das partes.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382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2) </a:t>
            </a:r>
            <a:r>
              <a:rPr lang="pt-BR"/>
              <a:t>Entendimento</a:t>
            </a:r>
            <a:r>
              <a:rPr lang="pt-BR"/>
              <a:t> do problema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Devido às reuniões com o cliente real a equipe pode entender bem às problemáticas referente a realocação dos servidores. Todos os pontos levantados aqui no processo de kickoff foram baseados nas reuniões e no entendimento de maneira geral da necessidade do cliente real.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3) O Plano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501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Melhorar a </a:t>
            </a:r>
            <a:r>
              <a:rPr lang="pt-BR">
                <a:solidFill>
                  <a:srgbClr val="000000"/>
                </a:solidFill>
              </a:rPr>
              <a:t>eficiência</a:t>
            </a:r>
            <a:r>
              <a:rPr lang="pt-BR">
                <a:solidFill>
                  <a:srgbClr val="000000"/>
                </a:solidFill>
              </a:rPr>
              <a:t> do sistema de remoção de servidores automatizando processos manuais,  para que o ciclo da realocação dos funcionários seja mais rápido e com menos custos operacional como um todo.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4) Solução de Qualidade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>
                <a:solidFill>
                  <a:schemeClr val="dk2"/>
                </a:solidFill>
              </a:rPr>
              <a:t>Automatizar e melhorar a </a:t>
            </a:r>
            <a:r>
              <a:rPr lang="pt-BR">
                <a:solidFill>
                  <a:schemeClr val="dk2"/>
                </a:solidFill>
              </a:rPr>
              <a:t>eficiência</a:t>
            </a:r>
            <a:r>
              <a:rPr lang="pt-BR">
                <a:solidFill>
                  <a:schemeClr val="dk2"/>
                </a:solidFill>
              </a:rPr>
              <a:t> do sistema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5) Planejamento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Foram feitas reuniões para entender o problema, dessa forma, foi possível detectá-los e aplicar soluções para que a resolução seja atingida.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