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aleway"/>
      <p:regular r:id="rId12"/>
      <p:bold r:id="rId13"/>
      <p:italic r:id="rId14"/>
      <p:boldItalic r:id="rId15"/>
    </p:embeddedFont>
    <p:embeddedFont>
      <p:font typeface="Roboto"/>
      <p:regular r:id="rId16"/>
      <p:bold r:id="rId17"/>
      <p:italic r:id="rId18"/>
      <p:boldItalic r:id="rId19"/>
    </p:embeddedFont>
    <p:embeddedFont>
      <p:font typeface="Source Sans Pr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ourceSansPro-regular.fntdata"/><Relationship Id="rId11" Type="http://schemas.openxmlformats.org/officeDocument/2006/relationships/slide" Target="slides/slide6.xml"/><Relationship Id="rId22" Type="http://schemas.openxmlformats.org/officeDocument/2006/relationships/font" Target="fonts/SourceSansPro-italic.fntdata"/><Relationship Id="rId10" Type="http://schemas.openxmlformats.org/officeDocument/2006/relationships/slide" Target="slides/slide5.xml"/><Relationship Id="rId21" Type="http://schemas.openxmlformats.org/officeDocument/2006/relationships/font" Target="fonts/SourceSansPro-bold.fntdata"/><Relationship Id="rId13" Type="http://schemas.openxmlformats.org/officeDocument/2006/relationships/font" Target="fonts/Raleway-bold.fntdata"/><Relationship Id="rId12" Type="http://schemas.openxmlformats.org/officeDocument/2006/relationships/font" Target="fonts/Raleway-regular.fntdata"/><Relationship Id="rId23" Type="http://schemas.openxmlformats.org/officeDocument/2006/relationships/font" Target="fonts/SourceSansPr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boldItalic.fntdata"/><Relationship Id="rId14" Type="http://schemas.openxmlformats.org/officeDocument/2006/relationships/font" Target="fonts/Raleway-italic.fntdata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956fd71d9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956fd71d9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956fd71d9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956fd71d9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956fd71d9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956fd71d9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956fd71d92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956fd71d92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956fd71d92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956fd71d92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743001"/>
            <a:ext cx="8520600" cy="200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2845182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2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636800" y="80700"/>
            <a:ext cx="4426500" cy="498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" name="Google Shape;39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" name="Google Shape;40;p9"/>
          <p:cNvSpPr txBox="1"/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1" name="Google Shape;41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2" name="Google Shape;42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l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  <a:defRPr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ctrTitle"/>
          </p:nvPr>
        </p:nvSpPr>
        <p:spPr>
          <a:xfrm>
            <a:off x="480150" y="7747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Kickoff - Planejamento Inicial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       Remoção de Servidores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                 (PROCESSO)</a:t>
            </a:r>
            <a:endParaRPr/>
          </a:p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311700" y="31832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Equipe: Luiz Felipe Mendes, Marcson Santos, Thiago Vasconcelos, Lucas do Carmo</a:t>
            </a:r>
            <a:endParaRPr sz="2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Cliente: IFPE (</a:t>
            </a:r>
            <a:r>
              <a:rPr lang="pt-BR" sz="2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Instituto</a:t>
            </a:r>
            <a:r>
              <a:rPr lang="pt-BR" sz="2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Federal de Pernambuco)</a:t>
            </a:r>
            <a:endParaRPr sz="2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>
                <a:solidFill>
                  <a:srgbClr val="1967D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2300">
              <a:solidFill>
                <a:srgbClr val="1967D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300">
              <a:solidFill>
                <a:srgbClr val="1967D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AutoNum type="arabicParenR"/>
            </a:pPr>
            <a:r>
              <a:rPr lang="pt-BR"/>
              <a:t>O que foi planejado para o projeto ?</a:t>
            </a:r>
            <a:endParaRPr/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pt-BR">
                <a:solidFill>
                  <a:srgbClr val="000000"/>
                </a:solidFill>
              </a:rPr>
              <a:t>Encontros semanais entre os integrantes da equipe, duas vezes na semana nos encontramos para definir os pontos do projeto para atuação.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pt-BR">
                <a:solidFill>
                  <a:srgbClr val="000000"/>
                </a:solidFill>
              </a:rPr>
              <a:t>Um dos encontros tem a participação do cliente real para que haja esclarecimentos das dúvidas e pontos de consulta que separamos no primeiro encontro.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pt-BR">
                <a:solidFill>
                  <a:srgbClr val="000000"/>
                </a:solidFill>
              </a:rPr>
              <a:t>Encontros com os responsáveis administrativos dos Campus para maior entendimento e coleta de de informações sobre o processo de entrada e saída do servidores.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pt-BR">
                <a:solidFill>
                  <a:srgbClr val="000000"/>
                </a:solidFill>
              </a:rPr>
              <a:t>Entrar em contato com o responsável direto pelo desenvolvimento da página de remoção afim de entender as </a:t>
            </a:r>
            <a:r>
              <a:rPr lang="pt-BR">
                <a:solidFill>
                  <a:srgbClr val="000000"/>
                </a:solidFill>
              </a:rPr>
              <a:t>possibilidades</a:t>
            </a:r>
            <a:r>
              <a:rPr lang="pt-BR">
                <a:solidFill>
                  <a:srgbClr val="000000"/>
                </a:solidFill>
              </a:rPr>
              <a:t> de implementar as ideias resolutivas em cunho prático, tecnológico.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2) O que foi realizado até o momento ?</a:t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pt-BR">
                <a:solidFill>
                  <a:srgbClr val="000000"/>
                </a:solidFill>
              </a:rPr>
              <a:t>Capturamos as informações </a:t>
            </a:r>
            <a:r>
              <a:rPr lang="pt-BR">
                <a:solidFill>
                  <a:schemeClr val="dk2"/>
                </a:solidFill>
              </a:rPr>
              <a:t>da situação atual </a:t>
            </a:r>
            <a:r>
              <a:rPr lang="pt-BR">
                <a:solidFill>
                  <a:srgbClr val="000000"/>
                </a:solidFill>
              </a:rPr>
              <a:t>através de reuniões com cliente real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pt-BR">
                <a:solidFill>
                  <a:srgbClr val="000000"/>
                </a:solidFill>
              </a:rPr>
              <a:t>O cliente definiu o objetivo principal que temos que atingir.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pt-BR">
                <a:solidFill>
                  <a:srgbClr val="000000"/>
                </a:solidFill>
              </a:rPr>
              <a:t>Identificamos a onde devemos atuar e as pessoas que devemos contatar para haver um melhor entendimento do proces</a:t>
            </a:r>
            <a:r>
              <a:rPr lang="pt-BR">
                <a:solidFill>
                  <a:srgbClr val="000000"/>
                </a:solidFill>
              </a:rPr>
              <a:t>so</a:t>
            </a:r>
            <a:r>
              <a:rPr lang="pt-BR">
                <a:solidFill>
                  <a:srgbClr val="000000"/>
                </a:solidFill>
              </a:rPr>
              <a:t>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pt-BR">
                <a:solidFill>
                  <a:srgbClr val="000000"/>
                </a:solidFill>
              </a:rPr>
              <a:t>Definimos a descrição do problema existente com base nas informações fornecidas pelo cliente até o momento.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pt-BR">
                <a:solidFill>
                  <a:srgbClr val="000000"/>
                </a:solidFill>
              </a:rPr>
              <a:t>Apresentamos o modelo Delisle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3) Abordagem metodológica para o projeto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5014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pt-BR">
                <a:solidFill>
                  <a:srgbClr val="000000"/>
                </a:solidFill>
              </a:rPr>
              <a:t>Metodologia</a:t>
            </a:r>
            <a:r>
              <a:rPr lang="pt-BR">
                <a:solidFill>
                  <a:srgbClr val="000000"/>
                </a:solidFill>
              </a:rPr>
              <a:t> </a:t>
            </a:r>
            <a:r>
              <a:rPr lang="pt-BR" sz="1950">
                <a:solidFill>
                  <a:srgbClr val="000000"/>
                </a:solidFill>
                <a:highlight>
                  <a:srgbClr val="FFFFFF"/>
                </a:highlight>
              </a:rPr>
              <a:t>Waterfall : </a:t>
            </a:r>
            <a:r>
              <a:rPr lang="pt-BR">
                <a:solidFill>
                  <a:srgbClr val="000000"/>
                </a:solidFill>
                <a:highlight>
                  <a:srgbClr val="FFFFFF"/>
                </a:highlight>
              </a:rPr>
              <a:t>a execução sequencial de etapas, a partir de uma ordem lógica, buscando atingir um determinado resultado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4</a:t>
            </a:r>
            <a:r>
              <a:rPr lang="pt-BR"/>
              <a:t>) </a:t>
            </a:r>
            <a:r>
              <a:rPr lang="pt-BR"/>
              <a:t>O que está dando certo no projeto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pt-BR">
                <a:solidFill>
                  <a:srgbClr val="000000"/>
                </a:solidFill>
              </a:rPr>
              <a:t>Comunicação entre os integrantes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pt-BR">
                <a:solidFill>
                  <a:srgbClr val="000000"/>
                </a:solidFill>
              </a:rPr>
              <a:t>Simetria entre as </a:t>
            </a:r>
            <a:r>
              <a:rPr lang="pt-BR">
                <a:solidFill>
                  <a:srgbClr val="000000"/>
                </a:solidFill>
              </a:rPr>
              <a:t>ideias</a:t>
            </a:r>
            <a:r>
              <a:rPr lang="pt-BR">
                <a:solidFill>
                  <a:srgbClr val="000000"/>
                </a:solidFill>
              </a:rPr>
              <a:t> dos integrantes a fim de chegar numa solução.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pt-BR">
                <a:solidFill>
                  <a:srgbClr val="000000"/>
                </a:solidFill>
              </a:rPr>
              <a:t>Diversificação de métodos resolutivos para o problema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pt-BR">
                <a:solidFill>
                  <a:srgbClr val="000000"/>
                </a:solidFill>
              </a:rPr>
              <a:t>Contato com o cliente direto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pt-BR">
                <a:solidFill>
                  <a:srgbClr val="000000"/>
                </a:solidFill>
              </a:rPr>
              <a:t>Entendimento das dificuldades da situação real do problema.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106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5) Os principais desafios encontrados até o momentos</a:t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460350"/>
            <a:ext cx="8520600" cy="31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pt-BR">
                <a:solidFill>
                  <a:srgbClr val="000000"/>
                </a:solidFill>
              </a:rPr>
              <a:t>Entendimento do funcionamento lógico do sistema na prática.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pt-BR">
                <a:solidFill>
                  <a:srgbClr val="000000"/>
                </a:solidFill>
              </a:rPr>
              <a:t>Saber a compatibilidade do site do sistema em si para aplicar as soluções </a:t>
            </a:r>
            <a:r>
              <a:rPr lang="pt-BR">
                <a:solidFill>
                  <a:srgbClr val="000000"/>
                </a:solidFill>
              </a:rPr>
              <a:t>tecnológicas</a:t>
            </a:r>
            <a:r>
              <a:rPr lang="pt-BR">
                <a:solidFill>
                  <a:srgbClr val="000000"/>
                </a:solidFill>
              </a:rPr>
              <a:t> levantadas.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pt-BR">
                <a:solidFill>
                  <a:srgbClr val="000000"/>
                </a:solidFill>
              </a:rPr>
              <a:t>Noção dos recursos disponíveis para implementação das melhorias.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pt-BR">
                <a:solidFill>
                  <a:srgbClr val="000000"/>
                </a:solidFill>
              </a:rPr>
              <a:t>Encontrar uma ferramenta compatível ao sistema de remoção ou se será necessário </a:t>
            </a:r>
            <a:r>
              <a:rPr lang="pt-BR">
                <a:solidFill>
                  <a:srgbClr val="000000"/>
                </a:solidFill>
              </a:rPr>
              <a:t>desenvolvê</a:t>
            </a:r>
            <a:r>
              <a:rPr lang="pt-BR">
                <a:solidFill>
                  <a:srgbClr val="000000"/>
                </a:solidFill>
              </a:rPr>
              <a:t>-la.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pt-BR">
                <a:solidFill>
                  <a:srgbClr val="000000"/>
                </a:solidFill>
              </a:rPr>
              <a:t>Identificar os responsáveis administrativos pelo processo de entrada e saída de um servidor no Campus.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