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835-154D-4F4C-9139-085194879AC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835-154D-4F4C-9139-085194879AC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95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835-154D-4F4C-9139-085194879AC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65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835-154D-4F4C-9139-085194879AC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835-154D-4F4C-9139-085194879AC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835-154D-4F4C-9139-085194879AC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09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835-154D-4F4C-9139-085194879AC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14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835-154D-4F4C-9139-085194879AC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80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835-154D-4F4C-9139-085194879AC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84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9BC835-154D-4F4C-9139-085194879AC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7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835-154D-4F4C-9139-085194879AC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58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9BC835-154D-4F4C-9139-085194879AC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58F122-10F2-4200-8501-7BEDF97751D4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4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8" y="-1241199"/>
            <a:ext cx="10051958" cy="753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Problema e Oportunidade!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090930"/>
            <a:ext cx="10058400" cy="2778164"/>
          </a:xfrm>
        </p:spPr>
        <p:txBody>
          <a:bodyPr/>
          <a:lstStyle/>
          <a:p>
            <a:pPr algn="ctr"/>
            <a:r>
              <a:rPr lang="pt-BR" dirty="0" smtClean="0"/>
              <a:t>O tempo hoje em dia está passando cada vez mais rapido, </a:t>
            </a:r>
            <a:r>
              <a:rPr lang="pt-BR" dirty="0"/>
              <a:t>os dias o</a:t>
            </a:r>
            <a:r>
              <a:rPr lang="pt-BR" dirty="0" smtClean="0"/>
              <a:t>correm </a:t>
            </a:r>
            <a:r>
              <a:rPr lang="pt-BR" dirty="0"/>
              <a:t>num piscar de olhos e muitas vezes as coisa planejadas ficam para </a:t>
            </a:r>
            <a:r>
              <a:rPr lang="pt-BR" dirty="0" smtClean="0"/>
              <a:t>trás. Festas, aniversários, contas para pagar muitas vezes são esquecidas.</a:t>
            </a:r>
            <a:endParaRPr lang="pt-BR" dirty="0"/>
          </a:p>
        </p:txBody>
      </p:sp>
      <p:pic>
        <p:nvPicPr>
          <p:cNvPr id="1026" name="Picture 2" descr="Resultado de imagem para pessoa com pres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98" y="1011981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2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717442"/>
            <a:ext cx="10058400" cy="3151652"/>
          </a:xfrm>
        </p:spPr>
        <p:txBody>
          <a:bodyPr/>
          <a:lstStyle/>
          <a:p>
            <a:pPr algn="ctr"/>
            <a:r>
              <a:rPr lang="pt-BR" dirty="0"/>
              <a:t>Para resolver esse problema crei uma agenda eletronica que avise de eventos, contas a pagar, salario do </a:t>
            </a:r>
            <a:r>
              <a:rPr lang="pt-BR" dirty="0" smtClean="0"/>
              <a:t>mês </a:t>
            </a:r>
            <a:r>
              <a:rPr lang="pt-BR" dirty="0"/>
              <a:t>e o que vai sobrar </a:t>
            </a:r>
            <a:r>
              <a:rPr lang="pt-BR" dirty="0" smtClean="0"/>
              <a:t>dele. Também avisa quando você pode comprar o que a tempos querendo.</a:t>
            </a:r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253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Mercado e Concorrência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53802"/>
            <a:ext cx="10058400" cy="3203167"/>
          </a:xfrm>
        </p:spPr>
        <p:txBody>
          <a:bodyPr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Google </a:t>
            </a:r>
            <a:r>
              <a:rPr lang="pt-BR" dirty="0"/>
              <a:t>e Yahoo tem agendas pessoas, porém pouco conhecidas e utilizadas, complicadas para se mexer, além de </a:t>
            </a:r>
            <a:r>
              <a:rPr lang="pt-BR" dirty="0" smtClean="0"/>
              <a:t>não conter cálculos com salário.</a:t>
            </a:r>
            <a:endParaRPr lang="pt-BR" dirty="0"/>
          </a:p>
        </p:txBody>
      </p:sp>
      <p:pic>
        <p:nvPicPr>
          <p:cNvPr id="2052" name="Picture 4" descr="Resultado de imagem para mercado e concor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2" y="3436720"/>
            <a:ext cx="3643692" cy="27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96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Diferenciais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14410"/>
            <a:ext cx="10058400" cy="3254683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sz="2000" dirty="0" smtClean="0"/>
              <a:t> 	Online</a:t>
            </a:r>
            <a:r>
              <a:rPr lang="pt-BR" sz="2000" dirty="0"/>
              <a:t>, pratico, sem </a:t>
            </a:r>
            <a:r>
              <a:rPr lang="pt-BR" sz="2000" dirty="0" smtClean="0"/>
              <a:t>compromissos, gratuito </a:t>
            </a:r>
            <a:r>
              <a:rPr lang="pt-BR" sz="2000" dirty="0"/>
              <a:t>e que pode ser acessado de qualquer lugar, a agenda online foi feita para </a:t>
            </a:r>
            <a:r>
              <a:rPr lang="pt-BR" sz="2000" dirty="0" smtClean="0"/>
              <a:t>não </a:t>
            </a:r>
            <a:r>
              <a:rPr lang="pt-BR" sz="2000" dirty="0"/>
              <a:t>perder mais nenhum </a:t>
            </a:r>
            <a:r>
              <a:rPr lang="pt-BR" sz="2000" dirty="0" smtClean="0"/>
              <a:t>compromisso ou conta a pagar.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0494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Modelo de Negocio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962140"/>
            <a:ext cx="10058400" cy="2906953"/>
          </a:xfrm>
        </p:spPr>
        <p:txBody>
          <a:bodyPr/>
          <a:lstStyle/>
          <a:p>
            <a:pPr algn="ctr"/>
            <a:r>
              <a:rPr lang="pt-BR" dirty="0" smtClean="0"/>
              <a:t>Feito com o intuito de praticar meus conhecimentos aprendidos no curso Aprender e Crescer e  no momento, sem intenção de fins lucrativos.</a:t>
            </a:r>
            <a:endParaRPr lang="pt-BR" dirty="0"/>
          </a:p>
        </p:txBody>
      </p:sp>
      <p:pic>
        <p:nvPicPr>
          <p:cNvPr id="3074" name="Picture 2" descr="Resultado de imagem para mercado e concor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687" y="3744644"/>
            <a:ext cx="4372599" cy="25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5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11" y="1846263"/>
            <a:ext cx="7690503" cy="4022725"/>
          </a:xfrm>
        </p:spPr>
      </p:pic>
    </p:spTree>
    <p:extLst>
      <p:ext uri="{BB962C8B-B14F-4D97-AF65-F5344CB8AC3E}">
        <p14:creationId xmlns:p14="http://schemas.microsoft.com/office/powerpoint/2010/main" val="42884646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146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PowerPoint Presentation</vt:lpstr>
      <vt:lpstr>Problema e Oportunidade!</vt:lpstr>
      <vt:lpstr>Solução</vt:lpstr>
      <vt:lpstr>Mercado e Concorrência</vt:lpstr>
      <vt:lpstr>Diferenciais</vt:lpstr>
      <vt:lpstr>Modelo de Negocio</vt:lpstr>
      <vt:lpstr>Banco de Dados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Virtual</dc:title>
  <dc:creator>Gabriela Farias</dc:creator>
  <cp:lastModifiedBy>Gabriela Farias</cp:lastModifiedBy>
  <cp:revision>8</cp:revision>
  <dcterms:created xsi:type="dcterms:W3CDTF">2016-10-18T16:18:29Z</dcterms:created>
  <dcterms:modified xsi:type="dcterms:W3CDTF">2016-10-20T18:34:20Z</dcterms:modified>
</cp:coreProperties>
</file>