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33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0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91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2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8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26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6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36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9228-0D48-4A1B-8577-022B136C60B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CB6A-B929-44F0-A70C-F7EEB2518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45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462088"/>
            <a:ext cx="59626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9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nai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7686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nai\Desktop\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920880" cy="54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nai\Desktop\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208911" cy="505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enai\Desktop\nov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20891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nai\Desktop\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84887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2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enai\Desktop\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776864" cy="51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nai\Desktop\New Mockup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20891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2696"/>
            <a:ext cx="8229600" cy="5760639"/>
          </a:xfrm>
        </p:spPr>
      </p:pic>
    </p:spTree>
    <p:extLst>
      <p:ext uri="{BB962C8B-B14F-4D97-AF65-F5344CB8AC3E}">
        <p14:creationId xmlns:p14="http://schemas.microsoft.com/office/powerpoint/2010/main" val="19888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Apresentação na tela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Senai</cp:lastModifiedBy>
  <cp:revision>4</cp:revision>
  <dcterms:created xsi:type="dcterms:W3CDTF">2016-10-18T22:17:08Z</dcterms:created>
  <dcterms:modified xsi:type="dcterms:W3CDTF">2016-10-18T23:26:23Z</dcterms:modified>
</cp:coreProperties>
</file>